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158" y="914116"/>
            <a:ext cx="5090899" cy="50908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4232" y="17931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Streamlined and silky </a:t>
            </a:r>
            <a:r>
              <a:rPr lang="en-US" dirty="0" err="1"/>
              <a:t>pantene</a:t>
            </a:r>
            <a:r>
              <a:rPr lang="en-US" dirty="0"/>
              <a:t> shampoo 200 ml</a:t>
            </a:r>
          </a:p>
          <a:p>
            <a:r>
              <a:rPr lang="en-US" dirty="0"/>
              <a:t>13.80 SAR Q</a:t>
            </a:r>
          </a:p>
          <a:p>
            <a:r>
              <a:rPr lang="en-US" dirty="0"/>
              <a:t>- Pantene shampoo gently cleans curly hair and leaves it smooth as silk</a:t>
            </a:r>
          </a:p>
          <a:p>
            <a:endParaRPr lang="en-US" dirty="0"/>
          </a:p>
          <a:p>
            <a:r>
              <a:rPr lang="en-US" dirty="0"/>
              <a:t>- Makes hair more manageable and easier to untangle</a:t>
            </a:r>
          </a:p>
          <a:p>
            <a:r>
              <a:rPr lang="en-US" dirty="0"/>
              <a:t>- Makes hair stronger against damage to styling</a:t>
            </a:r>
          </a:p>
          <a:p>
            <a:r>
              <a:rPr lang="en-US" dirty="0"/>
              <a:t>- For curly, pale and rigid hair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61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76" y="927764"/>
            <a:ext cx="4558637" cy="45586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5743" y="180272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Yello</a:t>
            </a:r>
            <a:endParaRPr lang="en-US" dirty="0"/>
          </a:p>
          <a:p>
            <a:r>
              <a:rPr lang="en-US" dirty="0"/>
              <a:t>Yellow Balm With </a:t>
            </a:r>
            <a:r>
              <a:rPr lang="en-US" dirty="0" err="1"/>
              <a:t>Bambu</a:t>
            </a:r>
            <a:r>
              <a:rPr lang="en-US" dirty="0"/>
              <a:t> Extract And Seven Other Soft And Singled Hair Care Oils 500ml</a:t>
            </a:r>
          </a:p>
          <a:p>
            <a:r>
              <a:rPr lang="en-US" dirty="0"/>
              <a:t>56.35 SAR. Q</a:t>
            </a:r>
          </a:p>
          <a:p>
            <a:r>
              <a:rPr lang="en-US" dirty="0"/>
              <a:t>- Used for the care of soft or singled hair with protein or keratin.</a:t>
            </a:r>
          </a:p>
          <a:p>
            <a:r>
              <a:rPr lang="en-US" dirty="0"/>
              <a:t>- Alpha </a:t>
            </a:r>
            <a:r>
              <a:rPr lang="en-US" dirty="0" err="1"/>
              <a:t>Parv</a:t>
            </a:r>
            <a:r>
              <a:rPr lang="en-US" dirty="0"/>
              <a:t> Yellow Balm contains 7 natural oils and bamboo extract gently moisturizes hair for smooth or singled hair using hair straightener products, protein-treated hair or hair keratin.</a:t>
            </a:r>
          </a:p>
          <a:p>
            <a:r>
              <a:rPr lang="en-US" dirty="0"/>
              <a:t>- A yellow balm containing seven types of carefully selected oils as well as a bamboo extract that nourishes hair, increases its glitter and keeps its smooth shape.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5772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03" y="1200718"/>
            <a:ext cx="4558637" cy="45586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5869" y="19882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Yello</a:t>
            </a:r>
            <a:endParaRPr lang="en-US" dirty="0"/>
          </a:p>
          <a:p>
            <a:r>
              <a:rPr lang="en-US" dirty="0"/>
              <a:t>Yellow Nutrition Conditioner to Untangle Hair With </a:t>
            </a:r>
            <a:r>
              <a:rPr lang="en-US" dirty="0" err="1"/>
              <a:t>Argan</a:t>
            </a:r>
            <a:r>
              <a:rPr lang="en-US" dirty="0"/>
              <a:t> Oil 250ml</a:t>
            </a:r>
          </a:p>
          <a:p>
            <a:r>
              <a:rPr lang="en-US" dirty="0"/>
              <a:t>56.35 SAR. Q</a:t>
            </a:r>
          </a:p>
          <a:p>
            <a:r>
              <a:rPr lang="en-US" dirty="0"/>
              <a:t>- Gives the perfect help to untangle dry hair, the hair becomes moisture-rich for a long time.</a:t>
            </a:r>
          </a:p>
          <a:p>
            <a:r>
              <a:rPr lang="en-US" dirty="0"/>
              <a:t>- Combination of </a:t>
            </a:r>
            <a:r>
              <a:rPr lang="en-US" dirty="0" err="1"/>
              <a:t>argan</a:t>
            </a:r>
            <a:r>
              <a:rPr lang="en-US" dirty="0"/>
              <a:t> oil and coconut oil for smooth hair and easy to lay off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03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19" y="1623800"/>
            <a:ext cx="4244738" cy="4244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9356" y="1285461"/>
            <a:ext cx="6092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Bio ASM</a:t>
            </a:r>
          </a:p>
          <a:p>
            <a:r>
              <a:rPr lang="en-US" dirty="0"/>
              <a:t>Bio ASM Reinforced Shampoo &amp; Hair Loss Resistant 200ml</a:t>
            </a:r>
          </a:p>
          <a:p>
            <a:r>
              <a:rPr lang="en-US" dirty="0"/>
              <a:t>112.70 SAR Q</a:t>
            </a:r>
          </a:p>
          <a:p>
            <a:r>
              <a:rPr lang="en-US" dirty="0"/>
              <a:t>The Kingdom's first oil shampoo to strengthen and prevent shelling and hair loss with a natural formula such as jojoba oil, grape seed oil, </a:t>
            </a:r>
            <a:r>
              <a:rPr lang="en-US" dirty="0" err="1"/>
              <a:t>panthenol</a:t>
            </a:r>
            <a:r>
              <a:rPr lang="en-US" dirty="0"/>
              <a:t>, ceramide and free from </a:t>
            </a:r>
            <a:r>
              <a:rPr lang="en-US" dirty="0" err="1"/>
              <a:t>sulphate</a:t>
            </a:r>
            <a:r>
              <a:rPr lang="en-US" dirty="0"/>
              <a:t>, paraben and sodium to maintain strong hair without shedding.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6566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578" y="1146128"/>
            <a:ext cx="4771314" cy="47713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812" y="225158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Biolan</a:t>
            </a:r>
            <a:r>
              <a:rPr lang="en-US" dirty="0"/>
              <a:t> shampoo nourishing and gentle on the scalp 300 ml</a:t>
            </a:r>
          </a:p>
          <a:p>
            <a:r>
              <a:rPr lang="en-US" dirty="0"/>
              <a:t>62.10 SAR. Q</a:t>
            </a:r>
          </a:p>
          <a:p>
            <a:r>
              <a:rPr lang="en-US" dirty="0" err="1"/>
              <a:t>Biolan</a:t>
            </a:r>
            <a:r>
              <a:rPr lang="en-US" dirty="0"/>
              <a:t> Gentle shampoo is designed to clean and care for the baby's hair. Rich in honey and anti-entanglement ingredients that make combing activities easier, its light formula is also suitable for frequent washing shampoo for the whole family.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60126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</TotalTime>
  <Words>307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Rokaya Ahmed</cp:lastModifiedBy>
  <cp:revision>3</cp:revision>
  <dcterms:created xsi:type="dcterms:W3CDTF">2022-04-14T19:46:43Z</dcterms:created>
  <dcterms:modified xsi:type="dcterms:W3CDTF">2022-04-26T12:36:01Z</dcterms:modified>
</cp:coreProperties>
</file>