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4/27/2022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4/27/2022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4/27/2022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4/27/2022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4/27/2022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4/27/2022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4/27/2022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4/27/2022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4/27/2022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4/27/2022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4/27/2022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4/27/2022</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1"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r" defTabSz="914400" rtl="1"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603491" y="477387"/>
            <a:ext cx="2388643" cy="2388643"/>
          </a:xfrm>
          <a:prstGeom prst="rect">
            <a:avLst/>
          </a:prstGeom>
        </p:spPr>
      </p:pic>
      <p:pic>
        <p:nvPicPr>
          <p:cNvPr id="5" name="Picture 4"/>
          <p:cNvPicPr>
            <a:picLocks noChangeAspect="1"/>
          </p:cNvPicPr>
          <p:nvPr/>
        </p:nvPicPr>
        <p:blipFill>
          <a:blip r:embed="rId3"/>
          <a:stretch>
            <a:fillRect/>
          </a:stretch>
        </p:blipFill>
        <p:spPr>
          <a:xfrm>
            <a:off x="2543886" y="238552"/>
            <a:ext cx="1576600" cy="1576600"/>
          </a:xfrm>
          <a:prstGeom prst="rect">
            <a:avLst/>
          </a:prstGeom>
        </p:spPr>
      </p:pic>
      <p:sp>
        <p:nvSpPr>
          <p:cNvPr id="6" name="Rectangle 5"/>
          <p:cNvSpPr/>
          <p:nvPr/>
        </p:nvSpPr>
        <p:spPr>
          <a:xfrm>
            <a:off x="1342030" y="2278377"/>
            <a:ext cx="6096000" cy="3693319"/>
          </a:xfrm>
          <a:prstGeom prst="rect">
            <a:avLst/>
          </a:prstGeom>
        </p:spPr>
        <p:txBody>
          <a:bodyPr>
            <a:spAutoFit/>
          </a:bodyPr>
          <a:lstStyle/>
          <a:p>
            <a:r>
              <a:rPr lang="en-US" dirty="0"/>
              <a:t>Bronze Skin Color Nailing Skin Without Sun Exposure Self Tanning Self Emulsion Tan Face</a:t>
            </a:r>
          </a:p>
          <a:p>
            <a:r>
              <a:rPr lang="en-US" dirty="0"/>
              <a:t>138.00 SAR. Q</a:t>
            </a:r>
          </a:p>
          <a:p>
            <a:r>
              <a:rPr lang="en-US" dirty="0"/>
              <a:t>Knox Tan Self Emulsion gives the face bronze without exposure to the sun (self tanning) gives you a color that lasts for a whole week of the first use, moisturizes the skin and is suitable for all skin types. This soft texture of this facial self-tanning care, which contains water and sun flowers, is easily accessible to the skin to ensure easy use that leaves no lines and marks. In two hours, without exposure to the sun, it helps to get a natural uniform and bright tan. Skin gets perfect </a:t>
            </a:r>
            <a:r>
              <a:rPr lang="en-US" dirty="0" err="1"/>
              <a:t>moisturization</a:t>
            </a:r>
            <a:r>
              <a:rPr lang="en-US" dirty="0"/>
              <a:t> and brightens it as luminous as summer.</a:t>
            </a:r>
            <a:endParaRPr lang="ar-SA" dirty="0"/>
          </a:p>
        </p:txBody>
      </p:sp>
    </p:spTree>
    <p:extLst>
      <p:ext uri="{BB962C8B-B14F-4D97-AF65-F5344CB8AC3E}">
        <p14:creationId xmlns:p14="http://schemas.microsoft.com/office/powerpoint/2010/main" val="1094201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956360" y="600217"/>
            <a:ext cx="3043735" cy="3043735"/>
          </a:xfrm>
          <a:prstGeom prst="rect">
            <a:avLst/>
          </a:prstGeom>
        </p:spPr>
      </p:pic>
      <p:sp>
        <p:nvSpPr>
          <p:cNvPr id="3" name="Rectangle 2"/>
          <p:cNvSpPr/>
          <p:nvPr/>
        </p:nvSpPr>
        <p:spPr>
          <a:xfrm>
            <a:off x="1531517" y="1963752"/>
            <a:ext cx="6096000" cy="2031325"/>
          </a:xfrm>
          <a:prstGeom prst="rect">
            <a:avLst/>
          </a:prstGeom>
        </p:spPr>
        <p:txBody>
          <a:bodyPr>
            <a:spAutoFit/>
          </a:bodyPr>
          <a:lstStyle/>
          <a:p>
            <a:r>
              <a:rPr lang="en-US" dirty="0" err="1"/>
              <a:t>Avin</a:t>
            </a:r>
            <a:endParaRPr lang="en-US" dirty="0"/>
          </a:p>
          <a:p>
            <a:r>
              <a:rPr lang="en-US" dirty="0" err="1"/>
              <a:t>Aven</a:t>
            </a:r>
            <a:r>
              <a:rPr lang="en-US" dirty="0"/>
              <a:t> Sunscreen Protection Factor 50 + (Colored) 50 ml</a:t>
            </a:r>
          </a:p>
          <a:p>
            <a:r>
              <a:rPr lang="en-US" dirty="0"/>
              <a:t>SAR 159.85 Q</a:t>
            </a:r>
          </a:p>
          <a:p>
            <a:r>
              <a:rPr lang="en-US" dirty="0"/>
              <a:t>How to use:</a:t>
            </a:r>
          </a:p>
          <a:p>
            <a:r>
              <a:rPr lang="en-US" dirty="0"/>
              <a:t>Apply evenly on the skin before exposure to sunlight. Reapplication often in case of prolonged exposure to the sun, after swimming.</a:t>
            </a:r>
            <a:endParaRPr lang="ar-SA" dirty="0"/>
          </a:p>
        </p:txBody>
      </p:sp>
    </p:spTree>
    <p:extLst>
      <p:ext uri="{BB962C8B-B14F-4D97-AF65-F5344CB8AC3E}">
        <p14:creationId xmlns:p14="http://schemas.microsoft.com/office/powerpoint/2010/main" val="2596625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699026" y="873172"/>
            <a:ext cx="2710502" cy="2710502"/>
          </a:xfrm>
          <a:prstGeom prst="rect">
            <a:avLst/>
          </a:prstGeom>
        </p:spPr>
      </p:pic>
      <p:sp>
        <p:nvSpPr>
          <p:cNvPr id="3" name="Rectangle 2"/>
          <p:cNvSpPr/>
          <p:nvPr/>
        </p:nvSpPr>
        <p:spPr>
          <a:xfrm>
            <a:off x="1014484" y="637106"/>
            <a:ext cx="6096000" cy="2308324"/>
          </a:xfrm>
          <a:prstGeom prst="rect">
            <a:avLst/>
          </a:prstGeom>
        </p:spPr>
        <p:txBody>
          <a:bodyPr>
            <a:spAutoFit/>
          </a:bodyPr>
          <a:lstStyle/>
          <a:p>
            <a:r>
              <a:rPr lang="ar-SA" dirty="0"/>
              <a:t>Avin</a:t>
            </a:r>
          </a:p>
          <a:p>
            <a:r>
              <a:rPr lang="ar-SA" dirty="0"/>
              <a:t>Avin sunscreen with 50 + protection factor (light color) 50 ml</a:t>
            </a:r>
          </a:p>
          <a:p>
            <a:r>
              <a:rPr lang="ar-SA" dirty="0"/>
              <a:t>SAR 156.40. Q</a:t>
            </a:r>
          </a:p>
          <a:p>
            <a:r>
              <a:rPr lang="ar-SA" dirty="0"/>
              <a:t>How to use:</a:t>
            </a:r>
          </a:p>
          <a:p>
            <a:r>
              <a:rPr lang="ar-SA" dirty="0"/>
              <a:t>Apply evenly on the skin before exposure to sunlight. Reapplication often in case of prolonged exposure to the sun, after swimming.</a:t>
            </a:r>
          </a:p>
        </p:txBody>
      </p:sp>
    </p:spTree>
    <p:extLst>
      <p:ext uri="{BB962C8B-B14F-4D97-AF65-F5344CB8AC3E}">
        <p14:creationId xmlns:p14="http://schemas.microsoft.com/office/powerpoint/2010/main" val="3794987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2C2D1F"/>
      </a:dk2>
      <a:lt2>
        <a:srgbClr val="FAF2C5"/>
      </a:lt2>
      <a:accent1>
        <a:srgbClr val="EA9736"/>
      </a:accent1>
      <a:accent2>
        <a:srgbClr val="EACF56"/>
      </a:accent2>
      <a:accent3>
        <a:srgbClr val="77D4D6"/>
      </a:accent3>
      <a:accent4>
        <a:srgbClr val="54AFDC"/>
      </a:accent4>
      <a:accent5>
        <a:srgbClr val="88C363"/>
      </a:accent5>
      <a:accent6>
        <a:srgbClr val="D9D899"/>
      </a:accent6>
      <a:hlink>
        <a:srgbClr val="A7A574"/>
      </a:hlink>
      <a:folHlink>
        <a:srgbClr val="8B887A"/>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9B359FC9-1E88-4883-B31D-CCECAE2A7B38}"/>
    </a:ext>
  </a:extLst>
</a:theme>
</file>

<file path=docProps/app.xml><?xml version="1.0" encoding="utf-8"?>
<Properties xmlns="http://schemas.openxmlformats.org/officeDocument/2006/extended-properties" xmlns:vt="http://schemas.openxmlformats.org/officeDocument/2006/docPropsVTypes">
  <Template>TM16401375[[fn=Madison]]</Template>
  <TotalTime>5</TotalTime>
  <Words>216</Words>
  <Application>Microsoft Office PowerPoint</Application>
  <PresentationFormat>Widescreen</PresentationFormat>
  <Paragraphs>13</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MS Shell Dlg 2</vt:lpstr>
      <vt:lpstr>Wingdings</vt:lpstr>
      <vt:lpstr>Wingdings 3</vt:lpstr>
      <vt:lpstr>Madison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Eng-Osama Elkasas</dc:creator>
  <cp:lastModifiedBy>Rokaya Ahmed</cp:lastModifiedBy>
  <cp:revision>2</cp:revision>
  <dcterms:created xsi:type="dcterms:W3CDTF">2022-04-14T17:51:28Z</dcterms:created>
  <dcterms:modified xsi:type="dcterms:W3CDTF">2022-04-26T22:30:10Z</dcterms:modified>
</cp:coreProperties>
</file>