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4/14/2022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4/14/2022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4/14/2022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4/14/2022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17139" y="436444"/>
            <a:ext cx="2620654" cy="2620654"/>
          </a:xfrm>
          <a:prstGeom prst="rect">
            <a:avLst/>
          </a:prstGeom>
        </p:spPr>
      </p:pic>
      <p:sp>
        <p:nvSpPr>
          <p:cNvPr id="3" name="Rectangle 2"/>
          <p:cNvSpPr/>
          <p:nvPr/>
        </p:nvSpPr>
        <p:spPr>
          <a:xfrm>
            <a:off x="1628633" y="748774"/>
            <a:ext cx="6096000" cy="2308324"/>
          </a:xfrm>
          <a:prstGeom prst="rect">
            <a:avLst/>
          </a:prstGeom>
        </p:spPr>
        <p:txBody>
          <a:bodyPr>
            <a:spAutoFit/>
          </a:bodyPr>
          <a:lstStyle/>
          <a:p>
            <a:r>
              <a:rPr lang="ar-SA"/>
              <a:t>Dove</a:t>
            </a:r>
          </a:p>
          <a:p>
            <a:r>
              <a:rPr lang="ar-SA" dirty="0"/>
              <a:t>Dove Hand Cream Vital Routine 75 ml</a:t>
            </a:r>
          </a:p>
          <a:p>
            <a:r>
              <a:rPr lang="ar-SA" dirty="0"/>
              <a:t>QR 20.70 Q</a:t>
            </a:r>
          </a:p>
          <a:p>
            <a:r>
              <a:rPr lang="ar-SA" dirty="0"/>
              <a:t>Use Dove's Hand Cream Vital Skin Rejuvenation Routine. This very rich formula hydrates your hands deeply and gives them a smooth texture while soothing your senses. The result? Get rid of dry hands. Skin looks rejuvenated and smooth.</a:t>
            </a:r>
          </a:p>
        </p:txBody>
      </p:sp>
    </p:spTree>
    <p:extLst>
      <p:ext uri="{BB962C8B-B14F-4D97-AF65-F5344CB8AC3E}">
        <p14:creationId xmlns:p14="http://schemas.microsoft.com/office/powerpoint/2010/main" val="410004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71730" y="327262"/>
            <a:ext cx="2574025" cy="2574025"/>
          </a:xfrm>
          <a:prstGeom prst="rect">
            <a:avLst/>
          </a:prstGeom>
        </p:spPr>
      </p:pic>
      <p:sp>
        <p:nvSpPr>
          <p:cNvPr id="5" name="Rectangle 4"/>
          <p:cNvSpPr/>
          <p:nvPr/>
        </p:nvSpPr>
        <p:spPr>
          <a:xfrm>
            <a:off x="1437564" y="942918"/>
            <a:ext cx="6096000" cy="3416320"/>
          </a:xfrm>
          <a:prstGeom prst="rect">
            <a:avLst/>
          </a:prstGeom>
        </p:spPr>
        <p:txBody>
          <a:bodyPr>
            <a:spAutoFit/>
          </a:bodyPr>
          <a:lstStyle/>
          <a:p>
            <a:r>
              <a:rPr lang="en-US" dirty="0"/>
              <a:t>Avalon</a:t>
            </a:r>
          </a:p>
          <a:p>
            <a:r>
              <a:rPr lang="en-US" dirty="0"/>
              <a:t>Avalon Care Hand Cream 50ml</a:t>
            </a:r>
          </a:p>
          <a:p>
            <a:r>
              <a:rPr lang="en-US" dirty="0"/>
              <a:t>41.40 SAR. Q</a:t>
            </a:r>
          </a:p>
          <a:p>
            <a:r>
              <a:rPr lang="en-US" dirty="0"/>
              <a:t>Avalon Care Hand Cream with its unique formula keeps the daily hydration that skin needs. It is a moisturizer that nourishes the skin and works to regenerate and protect the moisture barrier in the skin. It provides long-lasting moisturizing of the hands and its effect.</a:t>
            </a:r>
          </a:p>
          <a:p>
            <a:r>
              <a:rPr lang="en-US" dirty="0"/>
              <a:t>Uses:</a:t>
            </a:r>
          </a:p>
          <a:p>
            <a:r>
              <a:rPr lang="en-US" dirty="0"/>
              <a:t>- Anaphylaxis</a:t>
            </a:r>
          </a:p>
          <a:p>
            <a:r>
              <a:rPr lang="en-US" dirty="0"/>
              <a:t>- Eczema</a:t>
            </a:r>
          </a:p>
          <a:p>
            <a:r>
              <a:rPr lang="en-US" dirty="0"/>
              <a:t>- Dry skin</a:t>
            </a:r>
            <a:endParaRPr lang="ar-SA" dirty="0"/>
          </a:p>
        </p:txBody>
      </p:sp>
    </p:spTree>
    <p:extLst>
      <p:ext uri="{BB962C8B-B14F-4D97-AF65-F5344CB8AC3E}">
        <p14:creationId xmlns:p14="http://schemas.microsoft.com/office/powerpoint/2010/main" val="143890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65827" y="1072487"/>
            <a:ext cx="2858069" cy="2858069"/>
          </a:xfrm>
          <a:prstGeom prst="rect">
            <a:avLst/>
          </a:prstGeom>
        </p:spPr>
      </p:pic>
      <p:sp>
        <p:nvSpPr>
          <p:cNvPr id="3" name="Rectangle 2"/>
          <p:cNvSpPr/>
          <p:nvPr/>
        </p:nvSpPr>
        <p:spPr>
          <a:xfrm>
            <a:off x="1710520" y="1451928"/>
            <a:ext cx="6096000" cy="2862322"/>
          </a:xfrm>
          <a:prstGeom prst="rect">
            <a:avLst/>
          </a:prstGeom>
        </p:spPr>
        <p:txBody>
          <a:bodyPr>
            <a:spAutoFit/>
          </a:bodyPr>
          <a:lstStyle/>
          <a:p>
            <a:r>
              <a:rPr lang="ar-SA" dirty="0"/>
              <a:t>Bebekom</a:t>
            </a:r>
          </a:p>
          <a:p>
            <a:r>
              <a:rPr lang="ar-SA" dirty="0"/>
              <a:t>Pebicom Glycerin Original Moisturizer Cream For Skin 400ml</a:t>
            </a:r>
          </a:p>
          <a:p>
            <a:r>
              <a:rPr lang="ar-SA" dirty="0"/>
              <a:t>23.00 SAR. Q</a:t>
            </a:r>
          </a:p>
          <a:p>
            <a:r>
              <a:rPr lang="ar-SA" dirty="0"/>
              <a:t>Bebecom Glycerin cream is a high performance skin care cream, carefully designed for sensitive and dry skin. Rich in renewable active ingredients and balanced moisturizing properties of glycerin that protect skin from harsh elements. It immediately works on rough, dry, cracked skin and creates a protective barrier.</a:t>
            </a:r>
          </a:p>
        </p:txBody>
      </p:sp>
    </p:spTree>
    <p:extLst>
      <p:ext uri="{BB962C8B-B14F-4D97-AF65-F5344CB8AC3E}">
        <p14:creationId xmlns:p14="http://schemas.microsoft.com/office/powerpoint/2010/main" val="282254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دوف كريم الجل المنعش 150 م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8533" y="1079548"/>
            <a:ext cx="3043450" cy="3043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64860" y="1855802"/>
            <a:ext cx="6096000" cy="1754326"/>
          </a:xfrm>
          <a:prstGeom prst="rect">
            <a:avLst/>
          </a:prstGeom>
        </p:spPr>
        <p:txBody>
          <a:bodyPr>
            <a:spAutoFit/>
          </a:bodyPr>
          <a:lstStyle/>
          <a:p>
            <a:r>
              <a:rPr lang="ar-SA" dirty="0"/>
              <a:t>Dove</a:t>
            </a:r>
          </a:p>
          <a:p>
            <a:r>
              <a:rPr lang="ar-SA" dirty="0"/>
              <a:t>Dove Cream Refreshing Gel 150 ml</a:t>
            </a:r>
          </a:p>
          <a:p>
            <a:r>
              <a:rPr lang="ar-SA" dirty="0"/>
              <a:t>16.10 SAR. Q</a:t>
            </a:r>
          </a:p>
          <a:p>
            <a:r>
              <a:rPr lang="ar-SA" dirty="0"/>
              <a:t>Dove refreshing gel cream for smooth, velvet, bright and sparkling skin; with cell moisturizers; Fast absorption; Suitable for sensitive skin. It was tested by dermatologists.</a:t>
            </a:r>
          </a:p>
        </p:txBody>
      </p:sp>
    </p:spTree>
    <p:extLst>
      <p:ext uri="{BB962C8B-B14F-4D97-AF65-F5344CB8AC3E}">
        <p14:creationId xmlns:p14="http://schemas.microsoft.com/office/powerpoint/2010/main" val="47574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كريم كيو في الخاص في ترطيب اليدين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6494" y="211541"/>
            <a:ext cx="2096306" cy="20963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6646459" y="211541"/>
            <a:ext cx="1916374" cy="1916374"/>
          </a:xfrm>
          <a:prstGeom prst="rect">
            <a:avLst/>
          </a:prstGeom>
        </p:spPr>
      </p:pic>
      <p:sp>
        <p:nvSpPr>
          <p:cNvPr id="3" name="Rectangle 2"/>
          <p:cNvSpPr/>
          <p:nvPr/>
        </p:nvSpPr>
        <p:spPr>
          <a:xfrm>
            <a:off x="1508646" y="1576276"/>
            <a:ext cx="6096000" cy="4524315"/>
          </a:xfrm>
          <a:prstGeom prst="rect">
            <a:avLst/>
          </a:prstGeom>
        </p:spPr>
        <p:txBody>
          <a:bodyPr>
            <a:spAutoFit/>
          </a:bodyPr>
          <a:lstStyle/>
          <a:p>
            <a:r>
              <a:rPr lang="ar-SA" dirty="0"/>
              <a:t>Ego Qiu in</a:t>
            </a:r>
          </a:p>
          <a:p>
            <a:r>
              <a:rPr lang="ar-SA" dirty="0"/>
              <a:t>Cream Kew In Your Hand Hydration</a:t>
            </a:r>
          </a:p>
          <a:p>
            <a:r>
              <a:rPr lang="ar-SA" dirty="0"/>
              <a:t>SAR 55.20 Q</a:t>
            </a:r>
          </a:p>
          <a:p>
            <a:r>
              <a:rPr lang="ar-SA" dirty="0"/>
              <a:t>QIU cream in your hand hydration is an effective moisturizer for dry, ordinary and sensitive skin. Keo cream in special hand hydration is also free of lanolin and does not irritate the skin. QI cream in special hand hydration is rich in a non-greasy formula that protects, hydrates and nourishes hands to leave skin smooth. Place Q cream in the hands gently several times throughout the day, including fingertips and down to the wrists, and on the nails and surrounding area with special attention to the back of the hands for skin care and nails and to make them look good. Cream Q In constantly moisturizes hands throughout the day, especially after washing or sanitizing them.</a:t>
            </a:r>
          </a:p>
        </p:txBody>
      </p:sp>
    </p:spTree>
    <p:extLst>
      <p:ext uri="{BB962C8B-B14F-4D97-AF65-F5344CB8AC3E}">
        <p14:creationId xmlns:p14="http://schemas.microsoft.com/office/powerpoint/2010/main" val="1860891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30</TotalTime>
  <Words>368</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Eng-Osama Elkasas</cp:lastModifiedBy>
  <cp:revision>2</cp:revision>
  <dcterms:created xsi:type="dcterms:W3CDTF">2022-04-14T17:50:42Z</dcterms:created>
  <dcterms:modified xsi:type="dcterms:W3CDTF">2022-04-14T18:20:52Z</dcterms:modified>
</cp:coreProperties>
</file>