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S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p>
            <a:fld id="{C737DFFC-63D1-4E3D-A1F5-C703C4B53766}"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152874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C737DFFC-63D1-4E3D-A1F5-C703C4B53766}"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203598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C737DFFC-63D1-4E3D-A1F5-C703C4B53766}"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345994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C737DFFC-63D1-4E3D-A1F5-C703C4B53766}"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418666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S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37DFFC-63D1-4E3D-A1F5-C703C4B53766}"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167006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4"/>
          <p:cNvSpPr>
            <a:spLocks noGrp="1"/>
          </p:cNvSpPr>
          <p:nvPr>
            <p:ph type="dt" sz="half" idx="10"/>
          </p:nvPr>
        </p:nvSpPr>
        <p:spPr/>
        <p:txBody>
          <a:bodyPr/>
          <a:lstStyle/>
          <a:p>
            <a:fld id="{C737DFFC-63D1-4E3D-A1F5-C703C4B53766}" type="datetimeFigureOut">
              <a:rPr lang="ar-SA" smtClean="0"/>
              <a:t>08/09/1443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356118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S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6"/>
          <p:cNvSpPr>
            <a:spLocks noGrp="1"/>
          </p:cNvSpPr>
          <p:nvPr>
            <p:ph type="dt" sz="half" idx="10"/>
          </p:nvPr>
        </p:nvSpPr>
        <p:spPr/>
        <p:txBody>
          <a:bodyPr/>
          <a:lstStyle/>
          <a:p>
            <a:fld id="{C737DFFC-63D1-4E3D-A1F5-C703C4B53766}" type="datetimeFigureOut">
              <a:rPr lang="ar-SA" smtClean="0"/>
              <a:t>08/09/1443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304253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2"/>
          <p:cNvSpPr>
            <a:spLocks noGrp="1"/>
          </p:cNvSpPr>
          <p:nvPr>
            <p:ph type="dt" sz="half" idx="10"/>
          </p:nvPr>
        </p:nvSpPr>
        <p:spPr/>
        <p:txBody>
          <a:bodyPr/>
          <a:lstStyle/>
          <a:p>
            <a:fld id="{C737DFFC-63D1-4E3D-A1F5-C703C4B53766}" type="datetimeFigureOut">
              <a:rPr lang="ar-SA" smtClean="0"/>
              <a:t>08/09/1443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367675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7DFFC-63D1-4E3D-A1F5-C703C4B53766}" type="datetimeFigureOut">
              <a:rPr lang="ar-SA" smtClean="0"/>
              <a:t>08/09/1443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219834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37DFFC-63D1-4E3D-A1F5-C703C4B53766}" type="datetimeFigureOut">
              <a:rPr lang="ar-SA" smtClean="0"/>
              <a:t>08/09/1443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216298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37DFFC-63D1-4E3D-A1F5-C703C4B53766}" type="datetimeFigureOut">
              <a:rPr lang="ar-SA" smtClean="0"/>
              <a:t>08/09/1443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DF30C9B-31DF-466C-8DB1-8807782B0ABF}" type="slidenum">
              <a:rPr lang="ar-SA" smtClean="0"/>
              <a:t>‹#›</a:t>
            </a:fld>
            <a:endParaRPr lang="ar-SA"/>
          </a:p>
        </p:txBody>
      </p:sp>
    </p:spTree>
    <p:extLst>
      <p:ext uri="{BB962C8B-B14F-4D97-AF65-F5344CB8AC3E}">
        <p14:creationId xmlns:p14="http://schemas.microsoft.com/office/powerpoint/2010/main" val="94986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ar-S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7DFFC-63D1-4E3D-A1F5-C703C4B53766}" type="datetimeFigureOut">
              <a:rPr lang="ar-SA" smtClean="0"/>
              <a:t>08/09/1443</a:t>
            </a:fld>
            <a:endParaRPr lang="ar-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0C9B-31DF-466C-8DB1-8807782B0ABF}" type="slidenum">
              <a:rPr lang="ar-SA" smtClean="0"/>
              <a:t>‹#›</a:t>
            </a:fld>
            <a:endParaRPr lang="ar-SA"/>
          </a:p>
        </p:txBody>
      </p:sp>
    </p:spTree>
    <p:extLst>
      <p:ext uri="{BB962C8B-B14F-4D97-AF65-F5344CB8AC3E}">
        <p14:creationId xmlns:p14="http://schemas.microsoft.com/office/powerpoint/2010/main" val="1599800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افينو غسول تنظيف البشرة والشعر للاطفال 300م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0583" y="770292"/>
            <a:ext cx="3024353" cy="30243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3669" y="1006102"/>
            <a:ext cx="4513736" cy="369332"/>
          </a:xfrm>
          <a:prstGeom prst="rect">
            <a:avLst/>
          </a:prstGeom>
        </p:spPr>
        <p:txBody>
          <a:bodyPr wrap="none">
            <a:spAutoFit/>
          </a:bodyPr>
          <a:lstStyle/>
          <a:p>
            <a:r>
              <a:rPr lang="ar-SA" dirty="0" smtClean="0"/>
              <a:t>Avino Baby Skin &amp; Hair Cleansing Wash 300ml</a:t>
            </a:r>
            <a:endParaRPr lang="ar-SA" dirty="0"/>
          </a:p>
        </p:txBody>
      </p:sp>
      <p:sp>
        <p:nvSpPr>
          <p:cNvPr id="5" name="Rectangle 4"/>
          <p:cNvSpPr/>
          <p:nvPr/>
        </p:nvSpPr>
        <p:spPr>
          <a:xfrm>
            <a:off x="1106659" y="1688489"/>
            <a:ext cx="1053045" cy="369332"/>
          </a:xfrm>
          <a:prstGeom prst="rect">
            <a:avLst/>
          </a:prstGeom>
        </p:spPr>
        <p:txBody>
          <a:bodyPr wrap="none">
            <a:spAutoFit/>
          </a:bodyPr>
          <a:lstStyle/>
          <a:p>
            <a:r>
              <a:rPr lang="en-US" dirty="0" smtClean="0"/>
              <a:t>74.52 R.S</a:t>
            </a:r>
            <a:endParaRPr lang="ar-SA" dirty="0"/>
          </a:p>
        </p:txBody>
      </p:sp>
      <p:sp>
        <p:nvSpPr>
          <p:cNvPr id="6" name="Rectangle 5"/>
          <p:cNvSpPr/>
          <p:nvPr/>
        </p:nvSpPr>
        <p:spPr>
          <a:xfrm>
            <a:off x="607994" y="2762619"/>
            <a:ext cx="6096000" cy="923330"/>
          </a:xfrm>
          <a:prstGeom prst="rect">
            <a:avLst/>
          </a:prstGeom>
        </p:spPr>
        <p:txBody>
          <a:bodyPr>
            <a:spAutoFit/>
          </a:bodyPr>
          <a:lstStyle/>
          <a:p>
            <a:r>
              <a:rPr lang="en-US" dirty="0" smtClean="0"/>
              <a:t>How to use: apply a small amount in your hand, massage the hair and body, then rinse gently. Keep out of reach of children and keep out of the sun</a:t>
            </a:r>
            <a:endParaRPr lang="ar-SA" dirty="0"/>
          </a:p>
        </p:txBody>
      </p:sp>
    </p:spTree>
    <p:extLst>
      <p:ext uri="{BB962C8B-B14F-4D97-AF65-F5344CB8AC3E}">
        <p14:creationId xmlns:p14="http://schemas.microsoft.com/office/powerpoint/2010/main" val="378400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03241" y="750627"/>
            <a:ext cx="3200684" cy="3200684"/>
          </a:xfrm>
          <a:prstGeom prst="rect">
            <a:avLst/>
          </a:prstGeom>
        </p:spPr>
      </p:pic>
      <p:sp>
        <p:nvSpPr>
          <p:cNvPr id="3" name="Rectangle 2"/>
          <p:cNvSpPr/>
          <p:nvPr/>
        </p:nvSpPr>
        <p:spPr>
          <a:xfrm>
            <a:off x="768824" y="1317978"/>
            <a:ext cx="6096000" cy="646331"/>
          </a:xfrm>
          <a:prstGeom prst="rect">
            <a:avLst/>
          </a:prstGeom>
        </p:spPr>
        <p:txBody>
          <a:bodyPr>
            <a:spAutoFit/>
          </a:bodyPr>
          <a:lstStyle/>
          <a:p>
            <a:r>
              <a:rPr lang="en-US" dirty="0" err="1" smtClean="0"/>
              <a:t>PapiBabi</a:t>
            </a:r>
            <a:r>
              <a:rPr lang="en-US" dirty="0" smtClean="0"/>
              <a:t> Baby Shower Gel &amp; Lotion no eye irritation 500 ml</a:t>
            </a:r>
          </a:p>
          <a:p>
            <a:r>
              <a:rPr lang="en-US" dirty="0" smtClean="0"/>
              <a:t>107.53 R.S</a:t>
            </a:r>
            <a:endParaRPr lang="ar-SA" dirty="0"/>
          </a:p>
        </p:txBody>
      </p:sp>
      <p:sp>
        <p:nvSpPr>
          <p:cNvPr id="4" name="Rectangle 3"/>
          <p:cNvSpPr/>
          <p:nvPr/>
        </p:nvSpPr>
        <p:spPr>
          <a:xfrm>
            <a:off x="673290" y="2575088"/>
            <a:ext cx="6096000" cy="2308324"/>
          </a:xfrm>
          <a:prstGeom prst="rect">
            <a:avLst/>
          </a:prstGeom>
        </p:spPr>
        <p:txBody>
          <a:bodyPr>
            <a:spAutoFit/>
          </a:bodyPr>
          <a:lstStyle/>
          <a:p>
            <a:r>
              <a:rPr lang="en-US" dirty="0" smtClean="0"/>
              <a:t>Babi baby shower gel gently cleanses baby's skin and does not cause irritation or skin sensitivity can be used for children from the first day leaves baby's skin moist and fresh after each shower and does not irritate the eyes. </a:t>
            </a:r>
            <a:r>
              <a:rPr lang="en-US" dirty="0" err="1" smtClean="0"/>
              <a:t>Babycare</a:t>
            </a:r>
            <a:r>
              <a:rPr lang="en-US" dirty="0" smtClean="0"/>
              <a:t> sulfate-free gentle shower gel is used for infants and toddlers and contains vitamin </a:t>
            </a:r>
            <a:r>
              <a:rPr lang="en-US" dirty="0" err="1" smtClean="0"/>
              <a:t>babycare</a:t>
            </a:r>
            <a:r>
              <a:rPr lang="en-US" dirty="0" smtClean="0"/>
              <a:t> complex, which ensures effective hydration during bathing. This product can be used as a shower gel or lotion and is also excellent when used as a baby hand wash.</a:t>
            </a:r>
            <a:endParaRPr lang="ar-SA" dirty="0"/>
          </a:p>
        </p:txBody>
      </p:sp>
    </p:spTree>
    <p:extLst>
      <p:ext uri="{BB962C8B-B14F-4D97-AF65-F5344CB8AC3E}">
        <p14:creationId xmlns:p14="http://schemas.microsoft.com/office/powerpoint/2010/main" val="295084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93808" y="559557"/>
            <a:ext cx="3814834" cy="3814834"/>
          </a:xfrm>
          <a:prstGeom prst="rect">
            <a:avLst/>
          </a:prstGeom>
        </p:spPr>
      </p:pic>
      <p:sp>
        <p:nvSpPr>
          <p:cNvPr id="3" name="Rectangle 2"/>
          <p:cNvSpPr/>
          <p:nvPr/>
        </p:nvSpPr>
        <p:spPr>
          <a:xfrm>
            <a:off x="550459" y="690181"/>
            <a:ext cx="6096000" cy="923330"/>
          </a:xfrm>
          <a:prstGeom prst="rect">
            <a:avLst/>
          </a:prstGeom>
        </p:spPr>
        <p:txBody>
          <a:bodyPr>
            <a:spAutoFit/>
          </a:bodyPr>
          <a:lstStyle/>
          <a:p>
            <a:r>
              <a:rPr lang="en-US" dirty="0" smtClean="0"/>
              <a:t>Peter </a:t>
            </a:r>
            <a:r>
              <a:rPr lang="en-US" dirty="0" err="1" smtClean="0"/>
              <a:t>scissorsManicure</a:t>
            </a:r>
            <a:r>
              <a:rPr lang="en-US" dirty="0" smtClean="0"/>
              <a:t> scissors baby Peter plastic handle 9.2 CM</a:t>
            </a:r>
          </a:p>
          <a:p>
            <a:r>
              <a:rPr lang="en-US" dirty="0" smtClean="0"/>
              <a:t>32.86 R.S</a:t>
            </a:r>
            <a:endParaRPr lang="ar-SA" dirty="0"/>
          </a:p>
        </p:txBody>
      </p:sp>
      <p:sp>
        <p:nvSpPr>
          <p:cNvPr id="4" name="Rectangle 3"/>
          <p:cNvSpPr/>
          <p:nvPr/>
        </p:nvSpPr>
        <p:spPr>
          <a:xfrm>
            <a:off x="550459" y="2143808"/>
            <a:ext cx="6096000" cy="646331"/>
          </a:xfrm>
          <a:prstGeom prst="rect">
            <a:avLst/>
          </a:prstGeom>
        </p:spPr>
        <p:txBody>
          <a:bodyPr>
            <a:spAutoFit/>
          </a:bodyPr>
          <a:lstStyle/>
          <a:p>
            <a:r>
              <a:rPr lang="en-US" dirty="0" smtClean="0"/>
              <a:t>Peter's baby scissors made of steel are soft on children's skin and do not cause pain when cutting</a:t>
            </a:r>
            <a:endParaRPr lang="ar-SA" dirty="0"/>
          </a:p>
        </p:txBody>
      </p:sp>
    </p:spTree>
    <p:extLst>
      <p:ext uri="{BB962C8B-B14F-4D97-AF65-F5344CB8AC3E}">
        <p14:creationId xmlns:p14="http://schemas.microsoft.com/office/powerpoint/2010/main" val="418517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93808" y="967852"/>
            <a:ext cx="3925153" cy="3925153"/>
          </a:xfrm>
          <a:prstGeom prst="rect">
            <a:avLst/>
          </a:prstGeom>
        </p:spPr>
      </p:pic>
      <p:sp>
        <p:nvSpPr>
          <p:cNvPr id="3" name="Rectangle 2"/>
          <p:cNvSpPr/>
          <p:nvPr/>
        </p:nvSpPr>
        <p:spPr>
          <a:xfrm>
            <a:off x="527149" y="967852"/>
            <a:ext cx="4457118" cy="923330"/>
          </a:xfrm>
          <a:prstGeom prst="rect">
            <a:avLst/>
          </a:prstGeom>
        </p:spPr>
        <p:txBody>
          <a:bodyPr wrap="none">
            <a:spAutoFit/>
          </a:bodyPr>
          <a:lstStyle/>
          <a:p>
            <a:r>
              <a:rPr lang="en-US" dirty="0" err="1" smtClean="0"/>
              <a:t>Biotechin</a:t>
            </a:r>
            <a:r>
              <a:rPr lang="en-US" dirty="0" smtClean="0"/>
              <a:t> Beauty Face masks for girls 3 layers </a:t>
            </a:r>
          </a:p>
          <a:p>
            <a:r>
              <a:rPr lang="en-US" dirty="0" smtClean="0"/>
              <a:t>5 items</a:t>
            </a:r>
          </a:p>
          <a:p>
            <a:r>
              <a:rPr lang="en-US" dirty="0" smtClean="0"/>
              <a:t>5.00 R.S</a:t>
            </a:r>
            <a:endParaRPr lang="ar-SA" dirty="0"/>
          </a:p>
        </p:txBody>
      </p:sp>
      <p:sp>
        <p:nvSpPr>
          <p:cNvPr id="4" name="Rectangle 3"/>
          <p:cNvSpPr/>
          <p:nvPr/>
        </p:nvSpPr>
        <p:spPr>
          <a:xfrm>
            <a:off x="527149" y="2362789"/>
            <a:ext cx="7197484" cy="1200329"/>
          </a:xfrm>
          <a:prstGeom prst="rect">
            <a:avLst/>
          </a:prstGeom>
        </p:spPr>
        <p:txBody>
          <a:bodyPr wrap="square">
            <a:spAutoFit/>
          </a:bodyPr>
          <a:lstStyle/>
          <a:p>
            <a:r>
              <a:rPr lang="en-US" dirty="0" smtClean="0"/>
              <a:t>Product Characteristics:- Consists of three layers in - - - - -: 3 - - - - - -.- Non-irritating rubber cloth sealing ring for ear.- Flexible and firm on mouth and nose.- Allows easy breathing which makes it very suitable for children in play places and gatherings.- Pack containing 5 masks</a:t>
            </a:r>
            <a:endParaRPr lang="ar-SA" dirty="0"/>
          </a:p>
        </p:txBody>
      </p:sp>
    </p:spTree>
    <p:extLst>
      <p:ext uri="{BB962C8B-B14F-4D97-AF65-F5344CB8AC3E}">
        <p14:creationId xmlns:p14="http://schemas.microsoft.com/office/powerpoint/2010/main" val="260621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12172" y="532262"/>
            <a:ext cx="3500935" cy="3500935"/>
          </a:xfrm>
          <a:prstGeom prst="rect">
            <a:avLst/>
          </a:prstGeom>
        </p:spPr>
      </p:pic>
      <p:sp>
        <p:nvSpPr>
          <p:cNvPr id="3" name="Rectangle 2"/>
          <p:cNvSpPr/>
          <p:nvPr/>
        </p:nvSpPr>
        <p:spPr>
          <a:xfrm>
            <a:off x="862597" y="1429181"/>
            <a:ext cx="4792722" cy="646331"/>
          </a:xfrm>
          <a:prstGeom prst="rect">
            <a:avLst/>
          </a:prstGeom>
        </p:spPr>
        <p:txBody>
          <a:bodyPr wrap="none">
            <a:spAutoFit/>
          </a:bodyPr>
          <a:lstStyle/>
          <a:p>
            <a:r>
              <a:rPr lang="en-US" dirty="0" smtClean="0"/>
              <a:t>Cetaphil </a:t>
            </a:r>
            <a:r>
              <a:rPr lang="en-US" dirty="0" err="1" smtClean="0"/>
              <a:t>Cetaphil</a:t>
            </a:r>
            <a:r>
              <a:rPr lang="en-US" dirty="0" smtClean="0"/>
              <a:t> baby moisturizing lotion 400 ml</a:t>
            </a:r>
          </a:p>
          <a:p>
            <a:r>
              <a:rPr lang="en-US" dirty="0" smtClean="0"/>
              <a:t>86.25 R.S</a:t>
            </a:r>
            <a:endParaRPr lang="ar-SA" dirty="0"/>
          </a:p>
        </p:txBody>
      </p:sp>
      <p:sp>
        <p:nvSpPr>
          <p:cNvPr id="4" name="Rectangle 3"/>
          <p:cNvSpPr/>
          <p:nvPr/>
        </p:nvSpPr>
        <p:spPr>
          <a:xfrm>
            <a:off x="632346" y="2721675"/>
            <a:ext cx="7365242" cy="923330"/>
          </a:xfrm>
          <a:prstGeom prst="rect">
            <a:avLst/>
          </a:prstGeom>
        </p:spPr>
        <p:txBody>
          <a:bodyPr wrap="square">
            <a:spAutoFit/>
          </a:bodyPr>
          <a:lstStyle/>
          <a:p>
            <a:r>
              <a:rPr lang="en-US" dirty="0" err="1" smtClean="0"/>
              <a:t>Characteristics:With</a:t>
            </a:r>
            <a:r>
              <a:rPr lang="en-US" dirty="0" smtClean="0"/>
              <a:t> sweet almond oil and sunflower oil to soften the </a:t>
            </a:r>
            <a:r>
              <a:rPr lang="en-US" dirty="0" err="1" smtClean="0"/>
              <a:t>skinContains</a:t>
            </a:r>
            <a:r>
              <a:rPr lang="en-US" dirty="0" smtClean="0"/>
              <a:t> organic calendula extract that acts as a skin </a:t>
            </a:r>
            <a:r>
              <a:rPr lang="en-US" dirty="0" err="1" smtClean="0"/>
              <a:t>soothingFree</a:t>
            </a:r>
            <a:r>
              <a:rPr lang="en-US" dirty="0" smtClean="0"/>
              <a:t> of parabens, </a:t>
            </a:r>
            <a:r>
              <a:rPr lang="en-US" dirty="0" err="1" smtClean="0"/>
              <a:t>colourants</a:t>
            </a:r>
            <a:r>
              <a:rPr lang="en-US" dirty="0" smtClean="0"/>
              <a:t> and mineral oils</a:t>
            </a:r>
            <a:endParaRPr lang="ar-SA" dirty="0"/>
          </a:p>
        </p:txBody>
      </p:sp>
    </p:spTree>
    <p:extLst>
      <p:ext uri="{BB962C8B-B14F-4D97-AF65-F5344CB8AC3E}">
        <p14:creationId xmlns:p14="http://schemas.microsoft.com/office/powerpoint/2010/main" val="3845508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278</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Eng-Osama Elkasas</cp:lastModifiedBy>
  <cp:revision>2</cp:revision>
  <dcterms:created xsi:type="dcterms:W3CDTF">2022-04-09T19:24:42Z</dcterms:created>
  <dcterms:modified xsi:type="dcterms:W3CDTF">2022-04-09T19:40:00Z</dcterms:modified>
</cp:coreProperties>
</file>