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933-9FB0-4711-4D7E-39C16D7BB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559FA-AF58-2D83-B506-F5A49235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56F0-ACFA-D7E2-01E2-68B60C3F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22E8-90E1-47F4-816A-C300713AF7EF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F41E-F454-367E-3E14-03988EE4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26314-A5D7-6FD2-C3D1-F483BE2B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739-B752-4387-8FC6-9CC0D884A6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5018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A85B-554B-DD19-1922-C0A2A532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EF277-8577-FA0D-CEDD-0B1F50A40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D9ED-7D89-90B0-C901-DAD74389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22E8-90E1-47F4-816A-C300713AF7EF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73EAA-36B6-7317-49A2-13025EB6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535A-F61F-DB23-D6E6-5A6335FF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739-B752-4387-8FC6-9CC0D884A6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8448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ED8F7-C603-7EE5-2992-83505EFE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FA226-A106-993B-CF10-80DEC5D7C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E102-97EA-C560-E582-2BB69BE0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22E8-90E1-47F4-816A-C300713AF7EF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79FF2-8649-F850-3208-73AF0089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E6C3-ADE0-D280-A799-083B996A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739-B752-4387-8FC6-9CC0D884A6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5677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9879-0101-FBBC-FE59-29BFD50F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04E3-DBB1-B86F-C009-82D486DC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3A1A-D5B4-7673-A655-E1EC4127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22E8-90E1-47F4-816A-C300713AF7EF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824F-480D-D385-9297-E7525B1D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DC3AC-9F3E-2D79-70A9-DC50FBE1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739-B752-4387-8FC6-9CC0D884A6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5658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2392-C409-C295-24F5-973F889D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53AF0-44A9-10AC-0B01-5CE7FA13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7FF8-EC59-ACEA-FB5B-EEDD8F68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22E8-90E1-47F4-816A-C300713AF7EF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9926-D666-09EA-4418-CE31B96D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9D031-6198-37E9-C778-2CA3C18B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739-B752-4387-8FC6-9CC0D884A6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2171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80ED-12FA-5DAE-6FFC-BCE43310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17F7-242E-10A2-1E26-DF57924DB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2C811-44FB-944E-D3F1-2462B43AC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5868C-F528-F95D-C93E-A06E9B57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22E8-90E1-47F4-816A-C300713AF7EF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B8E5B-357A-6B2C-7032-56D1F482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9505B-84A4-5FD5-0DAD-12DA21ED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739-B752-4387-8FC6-9CC0D884A6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083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3048-F0AE-8221-FF9F-C86A434C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9870-EFB0-8ABC-748C-6D8344A9F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0FC11-824A-7B78-849F-99F7DF819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35A4D-903B-888A-5714-542C38522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3D23C-E3B5-C7DE-6B4C-6149C9323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16486-A6F9-CC63-1950-35959075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22E8-90E1-47F4-816A-C300713AF7EF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AC4E5-1A5F-1C82-0AA2-53D68BBE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3C9BB-E66F-023C-1F3D-C7155C02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739-B752-4387-8FC6-9CC0D884A6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067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861D-DDD4-084E-A123-88A1FDD1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95703-E375-09A1-AFF7-0DC51E29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22E8-90E1-47F4-816A-C300713AF7EF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89F58-CD4B-4CF8-D630-A285076A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5C46F-42BB-327A-09B0-7984C25D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739-B752-4387-8FC6-9CC0D884A6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9387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0652D-EA61-6AD0-CE02-945B6E14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22E8-90E1-47F4-816A-C300713AF7EF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F653D-0AA3-9E86-8EB5-52C4684F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BD6A1-5954-272B-1179-F4B66525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739-B752-4387-8FC6-9CC0D884A6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8834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B09F-32D4-6CC8-8FA2-A4A3706D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3D3C-43FC-FA55-74C2-ACFC1CD8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EEC3B-E9A9-168D-A2ED-BD880A31A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A5FA-4B14-E3E0-6E55-F5906E35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22E8-90E1-47F4-816A-C300713AF7EF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D1C03-1EB7-04E8-E5B0-1EE9425A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B36F9-CC9C-BBF8-48F3-DE93B6F8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739-B752-4387-8FC6-9CC0D884A6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4027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E654-8AC5-940A-2204-DF801BE7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BD8A6-02CE-A003-59D9-CADB49242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24645-3AE5-1D0D-569B-275D8B936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DA8F9-F567-ED1C-24CA-802EBD22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22E8-90E1-47F4-816A-C300713AF7EF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3E13-DDD9-9B83-98FA-54B4FDE7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326DC-F16B-2A3C-58CE-47731716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739-B752-4387-8FC6-9CC0D884A6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633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EE22E-0990-C8E6-0A5B-CB72F847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0C285-E44D-009B-B084-74ADD9BE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B2EB-DF7B-2415-A340-435684DC4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22E8-90E1-47F4-816A-C300713AF7EF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C44C-A080-1A58-81B9-0152B55C4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0594-884E-EEDD-836A-2A84FD593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9739-B752-4387-8FC6-9CC0D884A67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78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D84DCAE5-F894-F5DB-6289-9493C81E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284" y="331579"/>
            <a:ext cx="25717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80AB25F-ECFE-561C-231A-D48905CE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52" y="315083"/>
            <a:ext cx="257175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550ED9-7951-4416-2B64-27466A3BAEFA}"/>
              </a:ext>
            </a:extLst>
          </p:cNvPr>
          <p:cNvSpPr txBox="1"/>
          <p:nvPr/>
        </p:nvSpPr>
        <p:spPr>
          <a:xfrm>
            <a:off x="9187347" y="275501"/>
            <a:ext cx="7023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8F5F4-BFBC-6F73-30EB-A5D92D68F53F}"/>
              </a:ext>
            </a:extLst>
          </p:cNvPr>
          <p:cNvSpPr txBox="1"/>
          <p:nvPr/>
        </p:nvSpPr>
        <p:spPr>
          <a:xfrm>
            <a:off x="10868579" y="275501"/>
            <a:ext cx="12059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00.30</a:t>
            </a:r>
            <a:endParaRPr lang="ar-S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9F6F53-17F7-5095-E1C9-51AE2ED1F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618" y="1130878"/>
            <a:ext cx="3830890" cy="25539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72FD06-E3AF-0098-B406-125C3024A83B}"/>
              </a:ext>
            </a:extLst>
          </p:cNvPr>
          <p:cNvSpPr txBox="1"/>
          <p:nvPr/>
        </p:nvSpPr>
        <p:spPr>
          <a:xfrm>
            <a:off x="443949" y="429383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ingredients</a:t>
            </a:r>
          </a:p>
          <a:p>
            <a:r>
              <a:rPr lang="en-US" dirty="0"/>
              <a:t>- Flour: 1/2 cup</a:t>
            </a:r>
          </a:p>
          <a:p>
            <a:r>
              <a:rPr lang="en-US" dirty="0"/>
              <a:t>- meat gravy: cup</a:t>
            </a:r>
          </a:p>
          <a:p>
            <a:r>
              <a:rPr lang="en-US" dirty="0"/>
              <a:t>- Sugar: 2 large spoon</a:t>
            </a:r>
          </a:p>
          <a:p>
            <a:r>
              <a:rPr lang="en-US" dirty="0"/>
              <a:t>- Soy sauce: 2 large spoon</a:t>
            </a:r>
          </a:p>
          <a:p>
            <a:r>
              <a:rPr lang="en-US" dirty="0"/>
              <a:t>- Felipe meat: 500 grams (cube cutter)</a:t>
            </a:r>
          </a:p>
          <a:p>
            <a:r>
              <a:rPr lang="en-US" dirty="0"/>
              <a:t>- Ginger: 1/2 teaspoons (fresh and grilled)</a:t>
            </a:r>
          </a:p>
          <a:p>
            <a:r>
              <a:rPr lang="en-US" dirty="0"/>
              <a:t>- garlic: lobe (mashed)</a:t>
            </a:r>
          </a:p>
          <a:p>
            <a:r>
              <a:rPr lang="en-US" dirty="0"/>
              <a:t>- Broccoli: 3 cups (small flower section)</a:t>
            </a:r>
          </a:p>
          <a:p>
            <a:r>
              <a:rPr lang="en-US" dirty="0"/>
              <a:t>preparation method</a:t>
            </a:r>
          </a:p>
          <a:p>
            <a:r>
              <a:rPr lang="en-US" dirty="0"/>
              <a:t>In a deep bowl, mix flour with gravy, sugar, and soy sauce until sugar dissolves.</a:t>
            </a:r>
          </a:p>
          <a:p>
            <a:r>
              <a:rPr lang="en-US" dirty="0"/>
              <a:t>In a wide pan on a high fire, place the meat and my heart for about 5 minutes until it's brown, then add the gravy and soy mix and stir the ingredients well.</a:t>
            </a:r>
          </a:p>
          <a:p>
            <a:r>
              <a:rPr lang="en-US" dirty="0"/>
              <a:t>Add the ginger, broccoli, and garlic, and then leave the ingredients until boiling.</a:t>
            </a:r>
          </a:p>
          <a:p>
            <a:r>
              <a:rPr lang="en-US" dirty="0"/>
              <a:t>Keep the fire under control, and leave it for about 8 minutes until the gravy has condensed. Then place it in the plate of presentation, with hot feet and rice.</a:t>
            </a:r>
            <a:endParaRPr lang="ar-S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B6E2A-BF10-232C-341F-96AABF556919}"/>
              </a:ext>
            </a:extLst>
          </p:cNvPr>
          <p:cNvSpPr txBox="1"/>
          <p:nvPr/>
        </p:nvSpPr>
        <p:spPr>
          <a:xfrm>
            <a:off x="6539949" y="42719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broccoli meat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1252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D84DCAE5-F894-F5DB-6289-9493C81E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284" y="331579"/>
            <a:ext cx="25717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80AB25F-ECFE-561C-231A-D48905CE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52" y="315083"/>
            <a:ext cx="257175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550ED9-7951-4416-2B64-27466A3BAEFA}"/>
              </a:ext>
            </a:extLst>
          </p:cNvPr>
          <p:cNvSpPr txBox="1"/>
          <p:nvPr/>
        </p:nvSpPr>
        <p:spPr>
          <a:xfrm>
            <a:off x="9187347" y="275501"/>
            <a:ext cx="7023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8F5F4-BFBC-6F73-30EB-A5D92D68F53F}"/>
              </a:ext>
            </a:extLst>
          </p:cNvPr>
          <p:cNvSpPr txBox="1"/>
          <p:nvPr/>
        </p:nvSpPr>
        <p:spPr>
          <a:xfrm>
            <a:off x="10868579" y="275501"/>
            <a:ext cx="12059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00.30</a:t>
            </a:r>
            <a:endParaRPr lang="ar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6C023B-6138-7A05-6EC8-6B8314722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733" y="1394113"/>
            <a:ext cx="4579793" cy="3053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C14E8-0358-C4C5-A8B1-6D7F4552BDBC}"/>
              </a:ext>
            </a:extLst>
          </p:cNvPr>
          <p:cNvSpPr txBox="1"/>
          <p:nvPr/>
        </p:nvSpPr>
        <p:spPr>
          <a:xfrm>
            <a:off x="302661" y="453177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ingredients</a:t>
            </a:r>
          </a:p>
          <a:p>
            <a:r>
              <a:rPr lang="en-US" dirty="0"/>
              <a:t>- Green beans: 500 grams (laundry)</a:t>
            </a:r>
          </a:p>
          <a:p>
            <a:r>
              <a:rPr lang="en-US" dirty="0"/>
              <a:t>- Garlic powder: half a teaspoon</a:t>
            </a:r>
          </a:p>
          <a:p>
            <a:r>
              <a:rPr lang="en-US" dirty="0"/>
              <a:t>- onion powder: half a teaspoon</a:t>
            </a:r>
          </a:p>
          <a:p>
            <a:r>
              <a:rPr lang="en-US" dirty="0"/>
              <a:t>- salt: sprinkle</a:t>
            </a:r>
          </a:p>
          <a:p>
            <a:r>
              <a:rPr lang="en-US" dirty="0"/>
              <a:t>- Black pepper: spray</a:t>
            </a:r>
          </a:p>
          <a:p>
            <a:r>
              <a:rPr lang="en-US" dirty="0"/>
              <a:t>- lemon juice: two and a half large spoons</a:t>
            </a:r>
          </a:p>
          <a:p>
            <a:r>
              <a:rPr lang="en-US" dirty="0"/>
              <a:t>- </a:t>
            </a:r>
            <a:r>
              <a:rPr lang="en-US" dirty="0" err="1"/>
              <a:t>Fita</a:t>
            </a:r>
            <a:r>
              <a:rPr lang="en-US" dirty="0"/>
              <a:t> cheese: Half cup (muffled)</a:t>
            </a:r>
          </a:p>
          <a:p>
            <a:r>
              <a:rPr lang="en-US" dirty="0"/>
              <a:t>- Butter: small spoon</a:t>
            </a:r>
          </a:p>
          <a:p>
            <a:r>
              <a:rPr lang="en-US" dirty="0"/>
              <a:t>preparation method</a:t>
            </a:r>
          </a:p>
          <a:p>
            <a:r>
              <a:rPr lang="en-US" dirty="0"/>
              <a:t>Protect the oven at 180 degrees Celsius.</a:t>
            </a:r>
          </a:p>
          <a:p>
            <a:r>
              <a:rPr lang="en-US" dirty="0"/>
              <a:t>My belly is a butter-paper oven tray, then put in the beans with it, and add the butter and my heart the ingredients until it blends.</a:t>
            </a:r>
          </a:p>
          <a:p>
            <a:r>
              <a:rPr lang="en-US" dirty="0"/>
              <a:t>You wear onion powder, garlic powder, salt, black pepper, then my heart of ingredients.</a:t>
            </a:r>
          </a:p>
          <a:p>
            <a:r>
              <a:rPr lang="en-US" dirty="0"/>
              <a:t>Put the tray into the oven for about 20 minutes.</a:t>
            </a:r>
          </a:p>
          <a:p>
            <a:r>
              <a:rPr lang="en-US" dirty="0"/>
              <a:t>Place the beans in the application, then add the lemon juice, spread the feta cheese over and give my heart a little, and then offer it.</a:t>
            </a:r>
            <a:endParaRPr lang="ar-S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67600-1C3F-91DF-61CC-7AD5E3CAAF90}"/>
              </a:ext>
            </a:extLst>
          </p:cNvPr>
          <p:cNvSpPr txBox="1"/>
          <p:nvPr/>
        </p:nvSpPr>
        <p:spPr>
          <a:xfrm>
            <a:off x="5414977" y="8348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Green roasted bean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1130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D84DCAE5-F894-F5DB-6289-9493C81E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284" y="331579"/>
            <a:ext cx="25717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80AB25F-ECFE-561C-231A-D48905CE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52" y="315083"/>
            <a:ext cx="257175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550ED9-7951-4416-2B64-27466A3BAEFA}"/>
              </a:ext>
            </a:extLst>
          </p:cNvPr>
          <p:cNvSpPr txBox="1"/>
          <p:nvPr/>
        </p:nvSpPr>
        <p:spPr>
          <a:xfrm>
            <a:off x="9187347" y="275501"/>
            <a:ext cx="7023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8F5F4-BFBC-6F73-30EB-A5D92D68F53F}"/>
              </a:ext>
            </a:extLst>
          </p:cNvPr>
          <p:cNvSpPr txBox="1"/>
          <p:nvPr/>
        </p:nvSpPr>
        <p:spPr>
          <a:xfrm>
            <a:off x="10868579" y="275501"/>
            <a:ext cx="12059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00.40</a:t>
            </a:r>
            <a:endParaRPr lang="ar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15B334-E161-2660-77E3-4C7D9D25D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504" y="1172441"/>
            <a:ext cx="5161685" cy="3441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47E732-1E49-FC2C-F623-CA4B66A97464}"/>
              </a:ext>
            </a:extLst>
          </p:cNvPr>
          <p:cNvSpPr txBox="1"/>
          <p:nvPr/>
        </p:nvSpPr>
        <p:spPr>
          <a:xfrm>
            <a:off x="252380" y="169591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Chicken steak</a:t>
            </a:r>
          </a:p>
          <a:p>
            <a:r>
              <a:rPr lang="en-US" dirty="0"/>
              <a:t>ingredients</a:t>
            </a:r>
          </a:p>
          <a:p>
            <a:r>
              <a:rPr lang="en-US" dirty="0"/>
              <a:t>- Chicken breast: 2 chest (chiseled)</a:t>
            </a:r>
          </a:p>
          <a:p>
            <a:r>
              <a:rPr lang="en-US" dirty="0"/>
              <a:t>- Carrots: 1 pill (peeled and cut rings)</a:t>
            </a:r>
          </a:p>
          <a:p>
            <a:r>
              <a:rPr lang="en-US" dirty="0"/>
              <a:t>- Zucchini: 1 pill (rings)</a:t>
            </a:r>
          </a:p>
          <a:p>
            <a:r>
              <a:rPr lang="en-US" dirty="0"/>
              <a:t>- Tomato: 2 pills (rings)</a:t>
            </a:r>
          </a:p>
          <a:p>
            <a:r>
              <a:rPr lang="en-US" dirty="0"/>
              <a:t>- Onion: 1 pill (peeled and cut-off)</a:t>
            </a:r>
          </a:p>
          <a:p>
            <a:r>
              <a:rPr lang="en-US" dirty="0"/>
              <a:t>- Black pepper: small spoon</a:t>
            </a:r>
          </a:p>
          <a:p>
            <a:r>
              <a:rPr lang="en-US" dirty="0"/>
              <a:t>- salt: small spoon</a:t>
            </a:r>
          </a:p>
          <a:p>
            <a:r>
              <a:rPr lang="en-US" dirty="0"/>
              <a:t>- </a:t>
            </a:r>
            <a:r>
              <a:rPr lang="en-US" dirty="0" err="1"/>
              <a:t>Origano</a:t>
            </a:r>
            <a:r>
              <a:rPr lang="en-US" dirty="0"/>
              <a:t>: A little spoon</a:t>
            </a:r>
          </a:p>
          <a:p>
            <a:r>
              <a:rPr lang="en-US" dirty="0"/>
              <a:t>- vegetable oil: large spoon</a:t>
            </a:r>
          </a:p>
          <a:p>
            <a:r>
              <a:rPr lang="en-US" dirty="0"/>
              <a:t>- Water: half a cup</a:t>
            </a:r>
          </a:p>
          <a:p>
            <a:r>
              <a:rPr lang="en-US" dirty="0"/>
              <a:t>preparation method</a:t>
            </a:r>
          </a:p>
          <a:p>
            <a:r>
              <a:rPr lang="en-US" dirty="0"/>
              <a:t>Wear the chickens half as much salt, black pepper and </a:t>
            </a:r>
            <a:r>
              <a:rPr lang="en-US" dirty="0" err="1"/>
              <a:t>origano</a:t>
            </a:r>
            <a:r>
              <a:rPr lang="en-US" dirty="0"/>
              <a:t> and leave them aside.</a:t>
            </a:r>
          </a:p>
          <a:p>
            <a:r>
              <a:rPr lang="en-US" dirty="0"/>
              <a:t>Mix carrots, zucchini, potatoes, tomatoes, and onions, with the rest of the salt, pepper, and </a:t>
            </a:r>
            <a:r>
              <a:rPr lang="en-US" dirty="0" err="1"/>
              <a:t>origano</a:t>
            </a:r>
            <a:r>
              <a:rPr lang="en-US" dirty="0"/>
              <a:t> and put them in an oven tray that is fat with little oil.</a:t>
            </a:r>
          </a:p>
          <a:p>
            <a:r>
              <a:rPr lang="en-US" dirty="0"/>
              <a:t>Add chickens and water, and then cover the tray with tin paper.</a:t>
            </a:r>
          </a:p>
          <a:p>
            <a:r>
              <a:rPr lang="en-US" dirty="0"/>
              <a:t>Protect the oven at 180 degrees Celsius.</a:t>
            </a:r>
          </a:p>
          <a:p>
            <a:r>
              <a:rPr lang="en-US" dirty="0"/>
              <a:t>Insert the tray into the oven for about an hour until it's fully ripe, and then her feet are hot.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7420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D84DCAE5-F894-F5DB-6289-9493C81E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284" y="331579"/>
            <a:ext cx="25717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80AB25F-ECFE-561C-231A-D48905CE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52" y="315083"/>
            <a:ext cx="257175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550ED9-7951-4416-2B64-27466A3BAEFA}"/>
              </a:ext>
            </a:extLst>
          </p:cNvPr>
          <p:cNvSpPr txBox="1"/>
          <p:nvPr/>
        </p:nvSpPr>
        <p:spPr>
          <a:xfrm>
            <a:off x="9187347" y="275501"/>
            <a:ext cx="7023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8F5F4-BFBC-6F73-30EB-A5D92D68F53F}"/>
              </a:ext>
            </a:extLst>
          </p:cNvPr>
          <p:cNvSpPr txBox="1"/>
          <p:nvPr/>
        </p:nvSpPr>
        <p:spPr>
          <a:xfrm>
            <a:off x="10868579" y="275501"/>
            <a:ext cx="12059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00.30</a:t>
            </a:r>
            <a:endParaRPr lang="ar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9FCF57-8283-1058-1DD2-70F8DCC74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581" y="1283277"/>
            <a:ext cx="3571875" cy="2381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AD49CF-9D79-FBFC-658E-ABABD351DFBF}"/>
              </a:ext>
            </a:extLst>
          </p:cNvPr>
          <p:cNvSpPr txBox="1"/>
          <p:nvPr/>
        </p:nvSpPr>
        <p:spPr>
          <a:xfrm>
            <a:off x="595745" y="522839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bulgur tomato and onion</a:t>
            </a:r>
          </a:p>
          <a:p>
            <a:r>
              <a:rPr lang="en-US" dirty="0"/>
              <a:t>ingredients</a:t>
            </a:r>
          </a:p>
          <a:p>
            <a:r>
              <a:rPr lang="en-US" dirty="0"/>
              <a:t>- </a:t>
            </a:r>
            <a:r>
              <a:rPr lang="en-US" dirty="0" err="1"/>
              <a:t>Bergel</a:t>
            </a:r>
            <a:r>
              <a:rPr lang="en-US" dirty="0"/>
              <a:t>: Cup (rough)</a:t>
            </a:r>
          </a:p>
          <a:p>
            <a:r>
              <a:rPr lang="en-US" dirty="0"/>
              <a:t>- Onion: 1 pill (soft chopped)</a:t>
            </a:r>
          </a:p>
          <a:p>
            <a:r>
              <a:rPr lang="en-US" dirty="0"/>
              <a:t>- Green onions: 2 sticks (minced)</a:t>
            </a:r>
          </a:p>
          <a:p>
            <a:r>
              <a:rPr lang="en-US" dirty="0"/>
              <a:t>- Tomato: 2 pills (peeled and chopped)</a:t>
            </a:r>
          </a:p>
          <a:p>
            <a:r>
              <a:rPr lang="en-US" dirty="0"/>
              <a:t>- Olive oil: large spoon</a:t>
            </a:r>
          </a:p>
          <a:p>
            <a:r>
              <a:rPr lang="en-US" dirty="0"/>
              <a:t>- salt: small spoon</a:t>
            </a:r>
          </a:p>
          <a:p>
            <a:r>
              <a:rPr lang="en-US" dirty="0"/>
              <a:t>- Black pepper: spray</a:t>
            </a:r>
          </a:p>
          <a:p>
            <a:r>
              <a:rPr lang="en-US" dirty="0"/>
              <a:t>- tomato paste: 2 large spoon</a:t>
            </a:r>
          </a:p>
          <a:p>
            <a:r>
              <a:rPr lang="en-US" dirty="0"/>
              <a:t>- Water: one cup and one third</a:t>
            </a:r>
          </a:p>
          <a:p>
            <a:r>
              <a:rPr lang="en-US" dirty="0"/>
              <a:t>preparation method</a:t>
            </a:r>
          </a:p>
          <a:p>
            <a:r>
              <a:rPr lang="en-US" dirty="0"/>
              <a:t>Soak the bulgur with water for 25 minutes.</a:t>
            </a:r>
          </a:p>
          <a:p>
            <a:r>
              <a:rPr lang="en-US" dirty="0"/>
              <a:t>Put the olive oil in a pot on fire, and add the onion, the green onion, and my heart until it melts.</a:t>
            </a:r>
          </a:p>
          <a:p>
            <a:r>
              <a:rPr lang="en-US" dirty="0"/>
              <a:t>Add the chopped tomatoes, stir until ripe, and then add tomato paste, salt sprinkle, black pepper, and stir the ingredients well.</a:t>
            </a:r>
          </a:p>
          <a:p>
            <a:r>
              <a:rPr lang="en-US" dirty="0"/>
              <a:t>Add the bulgur and my heart a little, then pour the water and leave the pot on fire until the bulgur is ripe, then his feet hot.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1491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681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رقيه احمد</dc:creator>
  <cp:lastModifiedBy>رقيه احمد</cp:lastModifiedBy>
  <cp:revision>1</cp:revision>
  <dcterms:created xsi:type="dcterms:W3CDTF">2022-10-13T21:51:33Z</dcterms:created>
  <dcterms:modified xsi:type="dcterms:W3CDTF">2022-10-13T21:59:40Z</dcterms:modified>
</cp:coreProperties>
</file>