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2" r:id="rId2"/>
    <p:sldId id="273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10/14/2022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A576973-39B5-9046-FDA8-D913811219A7}"/>
              </a:ext>
            </a:extLst>
          </p:cNvPr>
          <p:cNvSpPr txBox="1"/>
          <p:nvPr/>
        </p:nvSpPr>
        <p:spPr>
          <a:xfrm>
            <a:off x="662609" y="5846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Mohito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Al-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Bateekht</a:t>
            </a:r>
            <a:endParaRPr lang="ar-S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BFA49-8E93-E286-9568-922ED3FB659A}"/>
              </a:ext>
            </a:extLst>
          </p:cNvPr>
          <p:cNvSpPr txBox="1"/>
          <p:nvPr/>
        </p:nvSpPr>
        <p:spPr>
          <a:xfrm>
            <a:off x="4081670" y="22829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Enough for 1 people</a:t>
            </a:r>
            <a:endParaRPr lang="ar-S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5B004E-948B-289B-332F-AE7016B06EB3}"/>
              </a:ext>
            </a:extLst>
          </p:cNvPr>
          <p:cNvSpPr txBox="1"/>
          <p:nvPr/>
        </p:nvSpPr>
        <p:spPr>
          <a:xfrm>
            <a:off x="7716078" y="228294"/>
            <a:ext cx="434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cooking time is 10 minutes</a:t>
            </a:r>
            <a:endParaRPr lang="ar-S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4E5938-CF57-3C93-64DD-822A7F6A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09" y="907774"/>
            <a:ext cx="4988201" cy="33254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570D98-C13B-00F7-4497-DD86E5776258}"/>
              </a:ext>
            </a:extLst>
          </p:cNvPr>
          <p:cNvSpPr txBox="1"/>
          <p:nvPr/>
        </p:nvSpPr>
        <p:spPr>
          <a:xfrm>
            <a:off x="445190" y="158725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ingredients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- Watermelon: cubes (no seed)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- mint paper: paper (fresh)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- lemon: cubes (peel)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- Soft mineral water, as needed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- Watermelon: slices (for decorative)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- Snow: as desired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preparation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 the cup we put lemon, watermelon, mint.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Components are pressed with a spoon.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add soda, ice.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He's decorated with watermelon chips and served ice cream</a:t>
            </a:r>
            <a:r>
              <a:rPr lang="en-US" dirty="0"/>
              <a:t>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8E5ED3-DE17-F1E8-71D4-A75AB80D58AB}"/>
              </a:ext>
            </a:extLst>
          </p:cNvPr>
          <p:cNvSpPr txBox="1"/>
          <p:nvPr/>
        </p:nvSpPr>
        <p:spPr>
          <a:xfrm>
            <a:off x="4081670" y="22829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Enough for 1 people</a:t>
            </a:r>
            <a:endParaRPr lang="ar-S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3700C-1A54-37A6-DD76-6D3583EBA95E}"/>
              </a:ext>
            </a:extLst>
          </p:cNvPr>
          <p:cNvSpPr txBox="1"/>
          <p:nvPr/>
        </p:nvSpPr>
        <p:spPr>
          <a:xfrm>
            <a:off x="7716078" y="228294"/>
            <a:ext cx="434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cooking time is 10 minutes</a:t>
            </a:r>
            <a:endParaRPr lang="ar-S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A9B753-EB41-7117-358D-E56E6E96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078" y="1233280"/>
            <a:ext cx="4053923" cy="27026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C7E279-A9CC-1471-882A-56C2D5C3B58D}"/>
              </a:ext>
            </a:extLst>
          </p:cNvPr>
          <p:cNvSpPr txBox="1"/>
          <p:nvPr/>
        </p:nvSpPr>
        <p:spPr>
          <a:xfrm>
            <a:off x="589722" y="1028343"/>
            <a:ext cx="61092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Muhito</a:t>
            </a:r>
            <a:r>
              <a:rPr lang="en-US" dirty="0"/>
              <a:t> Tutu</a:t>
            </a:r>
          </a:p>
          <a:p>
            <a:r>
              <a:rPr lang="en-US" dirty="0"/>
              <a:t>ingredients</a:t>
            </a:r>
          </a:p>
          <a:p>
            <a:r>
              <a:rPr lang="en-US" dirty="0"/>
              <a:t>- Berries: 150 grams (problem)</a:t>
            </a:r>
          </a:p>
          <a:p>
            <a:r>
              <a:rPr lang="en-US" dirty="0"/>
              <a:t>- Lemon juice: 50 m</a:t>
            </a:r>
          </a:p>
          <a:p>
            <a:r>
              <a:rPr lang="en-US" dirty="0"/>
              <a:t>- Gas mineral water: 150 mL</a:t>
            </a:r>
          </a:p>
          <a:p>
            <a:r>
              <a:rPr lang="en-US" dirty="0"/>
              <a:t>- lemon: 3 slices</a:t>
            </a:r>
          </a:p>
          <a:p>
            <a:r>
              <a:rPr lang="en-US" dirty="0"/>
              <a:t>- mint paper: 3 g</a:t>
            </a:r>
          </a:p>
          <a:p>
            <a:r>
              <a:rPr lang="en-US" dirty="0"/>
              <a:t>- Ice: cut</a:t>
            </a:r>
          </a:p>
          <a:p>
            <a:r>
              <a:rPr lang="en-US" dirty="0"/>
              <a:t>- strawberries: as desired (for decoration)</a:t>
            </a:r>
          </a:p>
          <a:p>
            <a:r>
              <a:rPr lang="en-US" dirty="0"/>
              <a:t>- berries: as desired (for decoration)</a:t>
            </a:r>
          </a:p>
          <a:p>
            <a:r>
              <a:rPr lang="en-US" dirty="0"/>
              <a:t>preparation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presentation cup, we put the mutant raspberry, and we tuck it in with the lemon slices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green mint then add lemon juice and 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We're adding up the invasive water.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Serving and decorating with slices of lemon, strawberries and wild berries.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CA615B-A046-8723-BC29-640D874951E0}"/>
              </a:ext>
            </a:extLst>
          </p:cNvPr>
          <p:cNvSpPr txBox="1"/>
          <p:nvPr/>
        </p:nvSpPr>
        <p:spPr>
          <a:xfrm>
            <a:off x="4081670" y="22829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Enough for 1 people</a:t>
            </a:r>
            <a:endParaRPr lang="ar-S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71365-02FB-824E-6E9E-0CC788F6DD6F}"/>
              </a:ext>
            </a:extLst>
          </p:cNvPr>
          <p:cNvSpPr txBox="1"/>
          <p:nvPr/>
        </p:nvSpPr>
        <p:spPr>
          <a:xfrm>
            <a:off x="7716078" y="228294"/>
            <a:ext cx="434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cooking time is 10 minutes</a:t>
            </a:r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E34D2-8D6C-6918-0529-E1E54A30F9E8}"/>
              </a:ext>
            </a:extLst>
          </p:cNvPr>
          <p:cNvSpPr txBox="1"/>
          <p:nvPr/>
        </p:nvSpPr>
        <p:spPr>
          <a:xfrm>
            <a:off x="384313" y="1617179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ingredients</a:t>
            </a:r>
          </a:p>
          <a:p>
            <a:r>
              <a:rPr lang="en-US" dirty="0"/>
              <a:t>- mint paper: 15 sheets</a:t>
            </a:r>
          </a:p>
          <a:p>
            <a:r>
              <a:rPr lang="en-US" dirty="0"/>
              <a:t>- Brown sugar: small spoon</a:t>
            </a:r>
          </a:p>
          <a:p>
            <a:r>
              <a:rPr lang="en-US" dirty="0"/>
              <a:t>- lemon juice: 1/2 cup</a:t>
            </a:r>
          </a:p>
          <a:p>
            <a:r>
              <a:rPr lang="en-US" dirty="0"/>
              <a:t>- Snow: as desired (furnished)</a:t>
            </a:r>
          </a:p>
          <a:p>
            <a:r>
              <a:rPr lang="en-US" dirty="0"/>
              <a:t>- Soft drinks: three-fourths of the cup (August ships)</a:t>
            </a:r>
          </a:p>
          <a:p>
            <a:r>
              <a:rPr lang="en-US" dirty="0"/>
              <a:t>- lemon: as desired (sliced)</a:t>
            </a:r>
          </a:p>
          <a:p>
            <a:r>
              <a:rPr lang="en-US" dirty="0"/>
              <a:t>preparation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Harris in a small mint pot with brown sugar and lemon juice until the mint smells.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Place the mixture in a cup and add ice on top and some lemon slices.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Pour the ships up and feet the juice directly onto your whistle.</a:t>
            </a:r>
            <a:endParaRPr lang="ar-S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D1F32-5AA9-65BD-E078-E178BF82F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078" y="1617179"/>
            <a:ext cx="3755750" cy="25038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B0C096-40FB-9B2D-263F-B2DD962F94E7}"/>
              </a:ext>
            </a:extLst>
          </p:cNvPr>
          <p:cNvSpPr txBox="1"/>
          <p:nvPr/>
        </p:nvSpPr>
        <p:spPr>
          <a:xfrm>
            <a:off x="384313" y="9227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Mohito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4615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{F13F05A5-1B9B-42CF-8EAD-8ED37AEB101F}tf11964407_win32</Template>
  <TotalTime>37</TotalTime>
  <Words>318</Words>
  <Application>Microsoft Office PowerPoint</Application>
  <PresentationFormat>Widescreen</PresentationFormat>
  <Paragraphs>47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Courier New</vt:lpstr>
      <vt:lpstr>Gill Sans Nova</vt:lpstr>
      <vt:lpstr>Gill Sans Nova Light</vt:lpstr>
      <vt:lpstr>Poppins</vt:lpstr>
      <vt:lpstr>Sagona Book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رقيه احمد</dc:creator>
  <cp:lastModifiedBy>رقيه احمد</cp:lastModifiedBy>
  <cp:revision>2</cp:revision>
  <dcterms:created xsi:type="dcterms:W3CDTF">2022-09-30T19:56:53Z</dcterms:created>
  <dcterms:modified xsi:type="dcterms:W3CDTF">2022-10-14T17:42:50Z</dcterms:modified>
</cp:coreProperties>
</file>