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84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635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108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66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353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735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712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15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04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28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7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886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19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517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76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330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0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ADC3CD-C30F-4261-A7AA-39AF6EEA7A10}" type="datetimeFigureOut">
              <a:rPr lang="ar-SA" smtClean="0"/>
              <a:t>23/03/44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D50E7B-5C4B-40B9-92D0-E5C0859406F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552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3786A-3989-D74C-DF13-928C4F1F9EBB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2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FDE63-EAFE-CF93-CC48-1F465DAC445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35895-49A4-0BB6-5C67-BD374C3DF06D}"/>
              </a:ext>
            </a:extLst>
          </p:cNvPr>
          <p:cNvSpPr txBox="1"/>
          <p:nvPr/>
        </p:nvSpPr>
        <p:spPr>
          <a:xfrm>
            <a:off x="1577009" y="112729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Samothy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fruit</a:t>
            </a:r>
            <a:endParaRPr lang="ar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CF6C1-9CE2-4FC7-5D27-0ACF85AC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93" y="928480"/>
            <a:ext cx="3571875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F5F07B-5E1A-6921-92EA-F81A4C0C7802}"/>
              </a:ext>
            </a:extLst>
          </p:cNvPr>
          <p:cNvSpPr txBox="1"/>
          <p:nvPr/>
        </p:nvSpPr>
        <p:spPr>
          <a:xfrm>
            <a:off x="1351722" y="161086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Yogurt: can</a:t>
            </a:r>
          </a:p>
          <a:p>
            <a:r>
              <a:rPr lang="en-US" dirty="0"/>
              <a:t>- Milk: 1.5 liters</a:t>
            </a:r>
          </a:p>
          <a:p>
            <a:r>
              <a:rPr lang="en-US" dirty="0"/>
              <a:t>- Stranger </a:t>
            </a:r>
            <a:r>
              <a:rPr lang="en-US" dirty="0" err="1"/>
              <a:t>Frut</a:t>
            </a:r>
            <a:r>
              <a:rPr lang="en-US" dirty="0"/>
              <a:t>: 4 large spoons</a:t>
            </a:r>
          </a:p>
          <a:p>
            <a:r>
              <a:rPr lang="en-US" dirty="0"/>
              <a:t>- Fruit: as desired (summer fruit)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1- Beat the summer fruit and grapefruit into the blender so that a soft mixture is formed.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2- Add two spoons of this mixture to each cup.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3- Mix cold milk, yogurt, and distribute this mixture to coupons - more summer fruit and grapefruit mix immediately and feet.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41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3786A-3989-D74C-DF13-928C4F1F9EBB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1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FDE63-EAFE-CF93-CC48-1F465DAC445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C5E55-7AAE-8A69-FD98-C9F0A2251B66}"/>
              </a:ext>
            </a:extLst>
          </p:cNvPr>
          <p:cNvSpPr txBox="1"/>
          <p:nvPr/>
        </p:nvSpPr>
        <p:spPr>
          <a:xfrm>
            <a:off x="1444487" y="10080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Samothy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banana with peanut butter and oats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73E1C-8C9E-4E48-6146-5E2DE0D1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87" y="1192695"/>
            <a:ext cx="4332219" cy="2888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FBAAD0-E26F-12F9-F3A8-6631194A87EA}"/>
              </a:ext>
            </a:extLst>
          </p:cNvPr>
          <p:cNvSpPr txBox="1"/>
          <p:nvPr/>
        </p:nvSpPr>
        <p:spPr>
          <a:xfrm>
            <a:off x="1368287" y="156202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bananas: 1 pill (cut)</a:t>
            </a:r>
          </a:p>
          <a:p>
            <a:r>
              <a:rPr lang="en-US" dirty="0"/>
              <a:t>- Milk: half a cup</a:t>
            </a:r>
          </a:p>
          <a:p>
            <a:r>
              <a:rPr lang="en-US" dirty="0"/>
              <a:t>- oats: 2 large spoons</a:t>
            </a:r>
          </a:p>
          <a:p>
            <a:r>
              <a:rPr lang="en-US" dirty="0"/>
              <a:t>- peanut butter: large spoon</a:t>
            </a:r>
          </a:p>
          <a:p>
            <a:r>
              <a:rPr lang="en-US" dirty="0"/>
              <a:t>- Honey: Big spoon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1- In the electric mixer place bananas, milk, oats, peanut butter, honey and mixer ingredients for a few minutes until they are all homogeneous.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2- My typical style in the front cups and feet immediately.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599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3786A-3989-D74C-DF13-928C4F1F9EBB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3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FDE63-EAFE-CF93-CC48-1F465DAC445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71D02-26EF-ED13-23B6-0EAB8DC5A327}"/>
              </a:ext>
            </a:extLst>
          </p:cNvPr>
          <p:cNvSpPr txBox="1"/>
          <p:nvPr/>
        </p:nvSpPr>
        <p:spPr>
          <a:xfrm>
            <a:off x="1404731" y="10080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Samothe</a:t>
            </a:r>
            <a:r>
              <a:rPr lang="en-US" dirty="0"/>
              <a:t> Strawberries and Kiwi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593A8-3DB6-04E5-7656-F8D0FB69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890" y="1008030"/>
            <a:ext cx="4928567" cy="3285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7668B-5057-6440-AC81-A47E25BD8775}"/>
              </a:ext>
            </a:extLst>
          </p:cNvPr>
          <p:cNvSpPr txBox="1"/>
          <p:nvPr/>
        </p:nvSpPr>
        <p:spPr>
          <a:xfrm>
            <a:off x="1311965" y="167841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Kiwi: 5 pills (peeling)</a:t>
            </a:r>
          </a:p>
          <a:p>
            <a:r>
              <a:rPr lang="en-US" dirty="0"/>
              <a:t>- strawberry: cup</a:t>
            </a:r>
          </a:p>
          <a:p>
            <a:r>
              <a:rPr lang="en-US" dirty="0"/>
              <a:t>- yogurt: cup</a:t>
            </a:r>
          </a:p>
          <a:p>
            <a:r>
              <a:rPr lang="en-US" dirty="0"/>
              <a:t>- Ice cubes: as desired</a:t>
            </a:r>
          </a:p>
          <a:p>
            <a:r>
              <a:rPr lang="en-US" dirty="0"/>
              <a:t>- Water: cup</a:t>
            </a:r>
          </a:p>
          <a:p>
            <a:r>
              <a:rPr lang="en-US" dirty="0"/>
              <a:t>- sugar: big spoon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1- Place ironing, strawberries, yogurt, sugar, water, and ice cubes in the electric blender pitcher.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2- Mix the components well so they're completely homogeneous.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3- He decorated himself with strawberries and kiwis, then his feet were cold.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1000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3786A-3989-D74C-DF13-928C4F1F9EBB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2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FDE63-EAFE-CF93-CC48-1F465DAC445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CDC27-B4B6-3E2B-51B2-7881883B8B01}"/>
              </a:ext>
            </a:extLst>
          </p:cNvPr>
          <p:cNvSpPr txBox="1"/>
          <p:nvPr/>
        </p:nvSpPr>
        <p:spPr>
          <a:xfrm>
            <a:off x="1550504" y="955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Smoothy strawberries with coconuts</a:t>
            </a:r>
            <a:endParaRPr lang="ar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52EF6-47CA-88EA-6C21-C1E1221C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70" y="1139687"/>
            <a:ext cx="4670150" cy="3113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A568A-EF58-D2A3-CF9F-A7D73D9A5C5E}"/>
              </a:ext>
            </a:extLst>
          </p:cNvPr>
          <p:cNvSpPr txBox="1"/>
          <p:nvPr/>
        </p:nvSpPr>
        <p:spPr>
          <a:xfrm>
            <a:off x="1457739" y="168174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</a:t>
            </a:r>
          </a:p>
          <a:p>
            <a:r>
              <a:rPr lang="en-US" dirty="0"/>
              <a:t>- strawberries: 2 cups (correct pills)</a:t>
            </a:r>
          </a:p>
          <a:p>
            <a:r>
              <a:rPr lang="en-US" dirty="0"/>
              <a:t>- Sugar: 2 large spoon</a:t>
            </a:r>
          </a:p>
          <a:p>
            <a:r>
              <a:rPr lang="en-US" dirty="0"/>
              <a:t>- ice cubes: cup</a:t>
            </a:r>
          </a:p>
          <a:p>
            <a:r>
              <a:rPr lang="en-US" dirty="0"/>
              <a:t>- coconut milk: cup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1- Cut strawberry pills into small pieces, mix them with sugar and ice, and hide them at medium speed until a soft mixture is formed.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2- A coconut milk boy with blender on medium speed until a soft mixture and his feet are formed immediately.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1666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3786A-3989-D74C-DF13-928C4F1F9EBB}"/>
              </a:ext>
            </a:extLst>
          </p:cNvPr>
          <p:cNvSpPr txBox="1"/>
          <p:nvPr/>
        </p:nvSpPr>
        <p:spPr>
          <a:xfrm>
            <a:off x="4081670" y="22829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Enough for 1 people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FDE63-EAFE-CF93-CC48-1F465DAC4452}"/>
              </a:ext>
            </a:extLst>
          </p:cNvPr>
          <p:cNvSpPr txBox="1"/>
          <p:nvPr/>
        </p:nvSpPr>
        <p:spPr>
          <a:xfrm>
            <a:off x="7848600" y="143885"/>
            <a:ext cx="434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cooking time is 10 minutes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8B717-DCE1-C347-4F88-85369A3E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160" y="1140515"/>
            <a:ext cx="4073801" cy="2715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FA48B-57AF-73B1-246D-B760C81D3014}"/>
              </a:ext>
            </a:extLst>
          </p:cNvPr>
          <p:cNvSpPr txBox="1"/>
          <p:nvPr/>
        </p:nvSpPr>
        <p:spPr>
          <a:xfrm>
            <a:off x="1495841" y="114051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Smoothy spinach and strawberry</a:t>
            </a:r>
          </a:p>
          <a:p>
            <a:r>
              <a:rPr lang="en-US" dirty="0"/>
              <a:t>ingredients</a:t>
            </a:r>
          </a:p>
          <a:p>
            <a:r>
              <a:rPr lang="en-US" dirty="0"/>
              <a:t>- almond milk: half a cup (unsweetened and cold)</a:t>
            </a:r>
          </a:p>
          <a:p>
            <a:r>
              <a:rPr lang="en-US" dirty="0"/>
              <a:t>- Milk: 3 cups (cold)</a:t>
            </a:r>
          </a:p>
          <a:p>
            <a:r>
              <a:rPr lang="en-US" dirty="0"/>
              <a:t>- spinach paper: cup</a:t>
            </a:r>
          </a:p>
          <a:p>
            <a:r>
              <a:rPr lang="en-US" dirty="0"/>
              <a:t>- bananas: 1 pill</a:t>
            </a:r>
          </a:p>
          <a:p>
            <a:r>
              <a:rPr lang="en-US" dirty="0"/>
              <a:t>- strawberry: half a cup (frozen)</a:t>
            </a:r>
          </a:p>
          <a:p>
            <a:r>
              <a:rPr lang="en-US" dirty="0"/>
              <a:t>preparation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1- Put almond milk, yogurt, spinach leaves, bananas, and strawberries into the blender.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2- Mix all components up to homogeneity.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3- The drink boy is in the puppet and his feet are immediately.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19637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</TotalTime>
  <Words>466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Poppins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رقيه احمد</dc:creator>
  <cp:lastModifiedBy>رقيه احمد</cp:lastModifiedBy>
  <cp:revision>2</cp:revision>
  <dcterms:created xsi:type="dcterms:W3CDTF">2022-09-30T19:37:55Z</dcterms:created>
  <dcterms:modified xsi:type="dcterms:W3CDTF">2022-10-17T21:42:14Z</dcterms:modified>
</cp:coreProperties>
</file>