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82D5-534C-446B-9638-4B727C37D774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DB677F8-326F-40ED-A8B0-76969B17C0C2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82D5-534C-446B-9638-4B727C37D774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F8-326F-40ED-A8B0-76969B17C0C2}" type="slidenum">
              <a:rPr lang="ar-SA" smtClean="0"/>
              <a:t>‹#›</a:t>
            </a:fld>
            <a:endParaRPr lang="ar-S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0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82D5-534C-446B-9638-4B727C37D774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F8-326F-40ED-A8B0-76969B17C0C2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9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82D5-534C-446B-9638-4B727C37D774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F8-326F-40ED-A8B0-76969B17C0C2}" type="slidenum">
              <a:rPr lang="ar-SA" smtClean="0"/>
              <a:t>‹#›</a:t>
            </a:fld>
            <a:endParaRPr lang="ar-S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82D5-534C-446B-9638-4B727C37D774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F8-326F-40ED-A8B0-76969B17C0C2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7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82D5-534C-446B-9638-4B727C37D774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F8-326F-40ED-A8B0-76969B17C0C2}" type="slidenum">
              <a:rPr lang="ar-SA" smtClean="0"/>
              <a:t>‹#›</a:t>
            </a:fld>
            <a:endParaRPr lang="ar-S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82D5-534C-446B-9638-4B727C37D774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F8-326F-40ED-A8B0-76969B17C0C2}" type="slidenum">
              <a:rPr lang="ar-SA" smtClean="0"/>
              <a:t>‹#›</a:t>
            </a:fld>
            <a:endParaRPr lang="ar-S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7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82D5-534C-446B-9638-4B727C37D774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F8-326F-40ED-A8B0-76969B17C0C2}" type="slidenum">
              <a:rPr lang="ar-SA" smtClean="0"/>
              <a:t>‹#›</a:t>
            </a:fld>
            <a:endParaRPr lang="ar-S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12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82D5-534C-446B-9638-4B727C37D774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F8-326F-40ED-A8B0-76969B17C0C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1583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82D5-534C-446B-9638-4B727C37D774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F8-326F-40ED-A8B0-76969B17C0C2}" type="slidenum">
              <a:rPr lang="ar-SA" smtClean="0"/>
              <a:t>‹#›</a:t>
            </a:fld>
            <a:endParaRPr lang="ar-S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9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F582D5-534C-446B-9638-4B727C37D774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7F8-326F-40ED-A8B0-76969B17C0C2}" type="slidenum">
              <a:rPr lang="ar-SA" smtClean="0"/>
              <a:t>‹#›</a:t>
            </a:fld>
            <a:endParaRPr lang="ar-S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54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82D5-534C-446B-9638-4B727C37D774}" type="datetimeFigureOut">
              <a:rPr lang="ar-SA" smtClean="0"/>
              <a:t>19/03/44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DB677F8-326F-40ED-A8B0-76969B17C0C2}" type="slidenum">
              <a:rPr lang="ar-SA" smtClean="0"/>
              <a:t>‹#›</a:t>
            </a:fld>
            <a:endParaRPr lang="ar-S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8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FE8E0D-8CFE-FE53-A6F2-EF3333870E38}"/>
              </a:ext>
            </a:extLst>
          </p:cNvPr>
          <p:cNvSpPr txBox="1"/>
          <p:nvPr/>
        </p:nvSpPr>
        <p:spPr>
          <a:xfrm>
            <a:off x="543340" y="829125"/>
            <a:ext cx="2849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kiwi and banana</a:t>
            </a:r>
            <a:endParaRPr lang="ar-SA" dirty="0"/>
          </a:p>
        </p:txBody>
      </p:sp>
      <p:pic>
        <p:nvPicPr>
          <p:cNvPr id="1026" name="Picture 2" descr="عصير الكيوي والموز">
            <a:extLst>
              <a:ext uri="{FF2B5EF4-FFF2-40B4-BE49-F238E27FC236}">
                <a16:creationId xmlns:a16="http://schemas.microsoft.com/office/drawing/2014/main" id="{37678125-8411-6461-35A2-2888AB53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236" y="1013791"/>
            <a:ext cx="2616064" cy="174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13B1A-A4B7-793D-9664-ED1EECC794A0}"/>
              </a:ext>
            </a:extLst>
          </p:cNvPr>
          <p:cNvSpPr txBox="1"/>
          <p:nvPr/>
        </p:nvSpPr>
        <p:spPr>
          <a:xfrm>
            <a:off x="4343401" y="143885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2 people</a:t>
            </a:r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1C48D-C423-0D16-0175-C91EBBF5502B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10 minutes</a:t>
            </a:r>
            <a:endParaRPr lang="ar-S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69B6E-46ED-6F02-6995-19843179DFE8}"/>
              </a:ext>
            </a:extLst>
          </p:cNvPr>
          <p:cNvSpPr txBox="1"/>
          <p:nvPr/>
        </p:nvSpPr>
        <p:spPr>
          <a:xfrm>
            <a:off x="341244" y="1320610"/>
            <a:ext cx="61026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</a:t>
            </a:r>
          </a:p>
          <a:p>
            <a:r>
              <a:rPr lang="en-US" dirty="0"/>
              <a:t>- bananas: 2 pills (cut)</a:t>
            </a:r>
          </a:p>
          <a:p>
            <a:r>
              <a:rPr lang="en-US" dirty="0"/>
              <a:t>- Kiwi: 3 pills (slide)</a:t>
            </a:r>
          </a:p>
          <a:p>
            <a:r>
              <a:rPr lang="en-US" dirty="0"/>
              <a:t>- Milk: 2 cups</a:t>
            </a:r>
          </a:p>
          <a:p>
            <a:r>
              <a:rPr lang="en-US" dirty="0"/>
              <a:t>- Water: half a cup</a:t>
            </a:r>
          </a:p>
          <a:p>
            <a:r>
              <a:rPr lang="en-US" dirty="0"/>
              <a:t>- Honey: Big spoon</a:t>
            </a:r>
          </a:p>
          <a:p>
            <a:r>
              <a:rPr lang="en-US" dirty="0"/>
              <a:t>preparation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electric mixer bowl, place bananas, kiwi, milk, water, and honey.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Mix the components well for several minutes until they are homogeneous.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 poured the juice into the front cups and decorated it with banana slices, then his feet were cold.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5384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9FC37-4D58-9DBD-D7CA-93F1771BCBD9}"/>
              </a:ext>
            </a:extLst>
          </p:cNvPr>
          <p:cNvSpPr txBox="1"/>
          <p:nvPr/>
        </p:nvSpPr>
        <p:spPr>
          <a:xfrm>
            <a:off x="599661" y="756238"/>
            <a:ext cx="3044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Mango juice oranges</a:t>
            </a:r>
            <a:endParaRPr lang="ar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04CF7-1004-0BC7-3ABC-3CDB45420CD2}"/>
              </a:ext>
            </a:extLst>
          </p:cNvPr>
          <p:cNvSpPr txBox="1"/>
          <p:nvPr/>
        </p:nvSpPr>
        <p:spPr>
          <a:xfrm>
            <a:off x="4081670" y="22829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2 people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0B227-49E3-1E88-1DCF-E4403118AC3A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10 minutes</a:t>
            </a:r>
            <a:endParaRPr lang="ar-SA" dirty="0"/>
          </a:p>
        </p:txBody>
      </p:sp>
      <p:pic>
        <p:nvPicPr>
          <p:cNvPr id="5122" name="Picture 2" descr="عصير المانجو بالبرتقال">
            <a:extLst>
              <a:ext uri="{FF2B5EF4-FFF2-40B4-BE49-F238E27FC236}">
                <a16:creationId xmlns:a16="http://schemas.microsoft.com/office/drawing/2014/main" id="{70E9C0D5-97D9-6AEC-4976-6A52037CE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195" y="940904"/>
            <a:ext cx="43719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ECC1EB-57C8-0F2A-249A-6E5E47A10725}"/>
              </a:ext>
            </a:extLst>
          </p:cNvPr>
          <p:cNvSpPr txBox="1"/>
          <p:nvPr/>
        </p:nvSpPr>
        <p:spPr>
          <a:xfrm>
            <a:off x="511867" y="1294106"/>
            <a:ext cx="61026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</a:t>
            </a:r>
          </a:p>
          <a:p>
            <a:r>
              <a:rPr lang="en-US" dirty="0"/>
              <a:t>Mango: 2 pills</a:t>
            </a:r>
          </a:p>
          <a:p>
            <a:r>
              <a:rPr lang="en-US" dirty="0"/>
              <a:t>- orange juice: cup</a:t>
            </a:r>
          </a:p>
          <a:p>
            <a:r>
              <a:rPr lang="en-US" dirty="0"/>
              <a:t>- Ice cubes: half a cup</a:t>
            </a:r>
          </a:p>
          <a:p>
            <a:r>
              <a:rPr lang="en-US" dirty="0"/>
              <a:t>- Milk: 1/2 cup (liquid)</a:t>
            </a:r>
          </a:p>
          <a:p>
            <a:r>
              <a:rPr lang="en-US" dirty="0"/>
              <a:t>- Honey: Big spoon</a:t>
            </a:r>
          </a:p>
          <a:p>
            <a:r>
              <a:rPr lang="en-US" dirty="0"/>
              <a:t>preparation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Place mango, orange juice, snow, milk, and honey in the electric blender bowl.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Mix the ingredients well for about 10 minutes until they are homogeneous.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 poured the juice into the front cups, then his feet were cold.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713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B2A39-2A91-0DC7-1E0C-2B19C3C78A84}"/>
              </a:ext>
            </a:extLst>
          </p:cNvPr>
          <p:cNvSpPr txBox="1"/>
          <p:nvPr/>
        </p:nvSpPr>
        <p:spPr>
          <a:xfrm>
            <a:off x="4081670" y="22829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4 people</a:t>
            </a:r>
            <a:endParaRPr lang="ar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B5020-0EB5-739F-BF65-17AFF4662B71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10 minutes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90730-197A-BCB5-1371-1382212ABBBE}"/>
              </a:ext>
            </a:extLst>
          </p:cNvPr>
          <p:cNvSpPr txBox="1"/>
          <p:nvPr/>
        </p:nvSpPr>
        <p:spPr>
          <a:xfrm>
            <a:off x="798444" y="941769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Date and  avocado</a:t>
            </a:r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76911-F017-CCE8-02D1-0C285F7E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433" y="941769"/>
            <a:ext cx="4511123" cy="3007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E920E6-78B3-A21C-778A-A5779FA11ACE}"/>
              </a:ext>
            </a:extLst>
          </p:cNvPr>
          <p:cNvSpPr txBox="1"/>
          <p:nvPr/>
        </p:nvSpPr>
        <p:spPr>
          <a:xfrm>
            <a:off x="467139" y="1504845"/>
            <a:ext cx="61026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</a:t>
            </a:r>
          </a:p>
          <a:p>
            <a:r>
              <a:rPr lang="en-US" dirty="0"/>
              <a:t>- Avocados: 2 pills (peeling and halved)</a:t>
            </a:r>
          </a:p>
          <a:p>
            <a:r>
              <a:rPr lang="en-US" dirty="0"/>
              <a:t>- Honey: 3 large spoons</a:t>
            </a:r>
          </a:p>
          <a:p>
            <a:r>
              <a:rPr lang="en-US" dirty="0"/>
              <a:t>- milk: liter</a:t>
            </a:r>
          </a:p>
          <a:p>
            <a:r>
              <a:rPr lang="en-US" dirty="0"/>
              <a:t>- date paste: 2 large spoon</a:t>
            </a:r>
          </a:p>
          <a:p>
            <a:r>
              <a:rPr lang="en-US" dirty="0"/>
              <a:t>preparation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electric mixer bowl put milk, avocado, date paste, and honey.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Mix components for several minutes well so they're completely homogeneous.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Pour the juice into the front cups, then the feet.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8124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BC0BD-06DF-DDAD-6CAC-01D1E3454201}"/>
              </a:ext>
            </a:extLst>
          </p:cNvPr>
          <p:cNvSpPr txBox="1"/>
          <p:nvPr/>
        </p:nvSpPr>
        <p:spPr>
          <a:xfrm>
            <a:off x="4081670" y="22829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3 people</a:t>
            </a:r>
            <a:endParaRPr lang="ar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CAC73-651C-3E0C-A4E6-C156854129C2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10 minutes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A2BCA-2DA3-B7B0-42A6-52202A041C94}"/>
              </a:ext>
            </a:extLst>
          </p:cNvPr>
          <p:cNvSpPr txBox="1"/>
          <p:nvPr/>
        </p:nvSpPr>
        <p:spPr>
          <a:xfrm>
            <a:off x="400878" y="103453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fresh berries</a:t>
            </a:r>
            <a:endParaRPr lang="ar-SA" dirty="0"/>
          </a:p>
        </p:txBody>
      </p:sp>
      <p:pic>
        <p:nvPicPr>
          <p:cNvPr id="3074" name="Picture 2" descr="عصير التوت الطازج الطبيعي">
            <a:extLst>
              <a:ext uri="{FF2B5EF4-FFF2-40B4-BE49-F238E27FC236}">
                <a16:creationId xmlns:a16="http://schemas.microsoft.com/office/drawing/2014/main" id="{5A042B18-111A-7EDE-200B-ED32CA53B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45705"/>
            <a:ext cx="3578087" cy="23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322DB-D032-017F-CEDC-0DEC85E8E079}"/>
              </a:ext>
            </a:extLst>
          </p:cNvPr>
          <p:cNvSpPr txBox="1"/>
          <p:nvPr/>
        </p:nvSpPr>
        <p:spPr>
          <a:xfrm>
            <a:off x="268356" y="1720840"/>
            <a:ext cx="61026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</a:t>
            </a:r>
          </a:p>
          <a:p>
            <a:r>
              <a:rPr lang="en-US" dirty="0"/>
              <a:t>- orange juice: cup and quarter</a:t>
            </a:r>
          </a:p>
          <a:p>
            <a:r>
              <a:rPr lang="en-US" dirty="0"/>
              <a:t>- Bananas: 1 pill (peeled and cut rings)</a:t>
            </a:r>
          </a:p>
          <a:p>
            <a:r>
              <a:rPr lang="en-US" dirty="0"/>
              <a:t>- raspberry: cup and quarter (ice)</a:t>
            </a:r>
          </a:p>
          <a:p>
            <a:r>
              <a:rPr lang="en-US" dirty="0"/>
              <a:t>- Yogurt: half a cup</a:t>
            </a:r>
          </a:p>
          <a:p>
            <a:r>
              <a:rPr lang="en-US" dirty="0"/>
              <a:t>- sugar: big spoon</a:t>
            </a:r>
          </a:p>
          <a:p>
            <a:r>
              <a:rPr lang="en-US" dirty="0"/>
              <a:t>preparation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Put orange juice, banana rings, iced berries, sugar, and yogurt in the electric blender bowl.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Mix the ingredients well so you have a homogeneous strength, then put the mixture in the fridge until it's completely cooled.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Boy the berries juice in the front cups, then his feet cold.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829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C0E42-A394-921F-40D1-919D66F9DD91}"/>
              </a:ext>
            </a:extLst>
          </p:cNvPr>
          <p:cNvSpPr txBox="1"/>
          <p:nvPr/>
        </p:nvSpPr>
        <p:spPr>
          <a:xfrm>
            <a:off x="4081670" y="22829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1 people</a:t>
            </a:r>
            <a:endParaRPr lang="ar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F5EC0-DFF6-658E-4899-BD497C70BFA6}"/>
              </a:ext>
            </a:extLst>
          </p:cNvPr>
          <p:cNvSpPr txBox="1"/>
          <p:nvPr/>
        </p:nvSpPr>
        <p:spPr>
          <a:xfrm>
            <a:off x="7716078" y="228294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10 minutes</a:t>
            </a:r>
            <a:endParaRPr lang="ar-SA" dirty="0"/>
          </a:p>
        </p:txBody>
      </p:sp>
      <p:pic>
        <p:nvPicPr>
          <p:cNvPr id="2050" name="Picture 2" descr="عصير البنجر لمرضى السكري">
            <a:extLst>
              <a:ext uri="{FF2B5EF4-FFF2-40B4-BE49-F238E27FC236}">
                <a16:creationId xmlns:a16="http://schemas.microsoft.com/office/drawing/2014/main" id="{02E1360A-AFF4-379F-29FD-646D8F8D9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08" y="1180272"/>
            <a:ext cx="4709906" cy="313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DE679-1D3F-A541-BAF8-2C82538690B4}"/>
              </a:ext>
            </a:extLst>
          </p:cNvPr>
          <p:cNvSpPr txBox="1"/>
          <p:nvPr/>
        </p:nvSpPr>
        <p:spPr>
          <a:xfrm>
            <a:off x="456786" y="890563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beet juice</a:t>
            </a:r>
          </a:p>
          <a:p>
            <a:endParaRPr lang="en-US" dirty="0"/>
          </a:p>
          <a:p>
            <a:r>
              <a:rPr lang="en-US" dirty="0"/>
              <a:t>ingredients</a:t>
            </a:r>
          </a:p>
          <a:p>
            <a:r>
              <a:rPr lang="en-US" dirty="0"/>
              <a:t>- Beet: 1 pill (small)</a:t>
            </a:r>
          </a:p>
          <a:p>
            <a:r>
              <a:rPr lang="en-US" dirty="0"/>
              <a:t>- apples: half a grain</a:t>
            </a:r>
          </a:p>
          <a:p>
            <a:r>
              <a:rPr lang="en-US" dirty="0"/>
              <a:t>- Celery: 2 sheets</a:t>
            </a:r>
          </a:p>
          <a:p>
            <a:r>
              <a:rPr lang="en-US" dirty="0"/>
              <a:t>- lemon juice: half a pill</a:t>
            </a:r>
          </a:p>
          <a:p>
            <a:r>
              <a:rPr lang="en-US" dirty="0"/>
              <a:t>preparation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Wash the beets, apples, and celery thoroughly, then peel them, cut them into cubes, and remove the insides.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Place components in the electrical and mixer well.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lemon juice on the mixture, then have a good heart and clear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Put the juice in the fridge, and then his feet are cold.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901267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486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Poppins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رقيه احمد</dc:creator>
  <cp:lastModifiedBy>رقيه احمد</cp:lastModifiedBy>
  <cp:revision>3</cp:revision>
  <dcterms:created xsi:type="dcterms:W3CDTF">2022-09-30T19:34:34Z</dcterms:created>
  <dcterms:modified xsi:type="dcterms:W3CDTF">2022-10-14T17:42:53Z</dcterms:modified>
</cp:coreProperties>
</file>