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34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908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85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676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27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942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522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92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743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28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845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1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81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51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49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295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7090-EF5C-4B6B-9E14-3A193E486AC1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B308F8-B480-49E2-87B2-17B53F7C46C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85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7D557C8C-9650-C7D3-FD20-97937EB9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E17073-2F09-94A7-2445-482975A2A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58002-6524-2F68-C592-05C483E23518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01BDB-27E0-1211-8CE5-36C5B3D69401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00.30</a:t>
            </a:r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4BEE5-E489-5DF7-4B88-0BB8C489D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33" y="690396"/>
            <a:ext cx="3789708" cy="2085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35DA12-15E7-F8CF-871D-F41B88FB406E}"/>
              </a:ext>
            </a:extLst>
          </p:cNvPr>
          <p:cNvSpPr txBox="1"/>
          <p:nvPr/>
        </p:nvSpPr>
        <p:spPr>
          <a:xfrm>
            <a:off x="1553541" y="27550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ingredients to prepare the white potato salad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1.3 kilograms of potatoes.</a:t>
            </a:r>
          </a:p>
          <a:p>
            <a:r>
              <a:rPr lang="en-US" dirty="0"/>
              <a:t>4 large eggs.</a:t>
            </a:r>
          </a:p>
          <a:p>
            <a:r>
              <a:rPr lang="en-US" dirty="0"/>
              <a:t>⅓ Cup Shabbat.</a:t>
            </a:r>
          </a:p>
          <a:p>
            <a:r>
              <a:rPr lang="en-US" dirty="0"/>
              <a:t>2 legs like a sizable knight.</a:t>
            </a:r>
          </a:p>
          <a:p>
            <a:r>
              <a:rPr lang="en-US" dirty="0"/>
              <a:t>Medium-sized onion.</a:t>
            </a:r>
          </a:p>
          <a:p>
            <a:r>
              <a:rPr lang="en-US" dirty="0"/>
              <a:t>White sauce components</a:t>
            </a:r>
          </a:p>
          <a:p>
            <a:r>
              <a:rPr lang="en-US" dirty="0"/>
              <a:t>2 cup mayonnaise.</a:t>
            </a:r>
          </a:p>
          <a:p>
            <a:r>
              <a:rPr lang="en-US" dirty="0"/>
              <a:t>Four cups of fresh chopped parsley.</a:t>
            </a:r>
          </a:p>
          <a:p>
            <a:r>
              <a:rPr lang="en-US" dirty="0"/>
              <a:t>2 large spoon of brown mustard.</a:t>
            </a:r>
          </a:p>
          <a:p>
            <a:r>
              <a:rPr lang="en-US" dirty="0"/>
              <a:t>2 large spoon white vinegar.</a:t>
            </a:r>
          </a:p>
          <a:p>
            <a:r>
              <a:rPr lang="en-US" dirty="0"/>
              <a:t>Big spoon sugar.</a:t>
            </a:r>
          </a:p>
          <a:p>
            <a:r>
              <a:rPr lang="en-US" dirty="0"/>
              <a:t>small spoon of salt.</a:t>
            </a:r>
          </a:p>
          <a:p>
            <a:r>
              <a:rPr lang="en-US" dirty="0"/>
              <a:t>½ teaspoon black pepper.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41792-2285-367F-8D99-5AD3F48A814B}"/>
              </a:ext>
            </a:extLst>
          </p:cNvPr>
          <p:cNvSpPr txBox="1"/>
          <p:nvPr/>
        </p:nvSpPr>
        <p:spPr>
          <a:xfrm>
            <a:off x="5910230" y="416559"/>
            <a:ext cx="60939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vegetable preparation method</a:t>
            </a:r>
          </a:p>
          <a:p>
            <a:r>
              <a:rPr lang="en-US" dirty="0"/>
              <a:t>Peel the potatoes, boil them with salt water, and let them cool a little.</a:t>
            </a:r>
          </a:p>
          <a:p>
            <a:r>
              <a:rPr lang="en-US" dirty="0"/>
              <a:t>Chop onion, carpet, and celery.</a:t>
            </a:r>
          </a:p>
          <a:p>
            <a:r>
              <a:rPr lang="en-US" dirty="0"/>
              <a:t>Boil the eggs, let them cool, and then untie them.</a:t>
            </a:r>
          </a:p>
          <a:p>
            <a:r>
              <a:rPr lang="en-US" dirty="0"/>
              <a:t>Cut the potatoes into slices or small pieces.</a:t>
            </a:r>
          </a:p>
          <a:p>
            <a:r>
              <a:rPr lang="en-US" dirty="0"/>
              <a:t>Place it in a large bowl with the eggs and chopped vegetables.</a:t>
            </a:r>
          </a:p>
          <a:p>
            <a:r>
              <a:rPr lang="en-US" dirty="0"/>
              <a:t>White sauce preparation method</a:t>
            </a:r>
          </a:p>
          <a:p>
            <a:r>
              <a:rPr lang="en-US" dirty="0"/>
              <a:t>Bring a medium-sized bowl.</a:t>
            </a:r>
          </a:p>
          <a:p>
            <a:r>
              <a:rPr lang="en-US" dirty="0"/>
              <a:t>Add all the sauce ingredients, and mix them well together.</a:t>
            </a:r>
          </a:p>
          <a:p>
            <a:r>
              <a:rPr lang="en-US" dirty="0"/>
              <a:t>The way the white potato salad works</a:t>
            </a:r>
          </a:p>
          <a:p>
            <a:r>
              <a:rPr lang="en-US" dirty="0"/>
              <a:t>Pour sauce over potatoes and veggies, and their heart is good.</a:t>
            </a:r>
          </a:p>
          <a:p>
            <a:r>
              <a:rPr lang="en-US" dirty="0"/>
              <a:t>Make sure the potatoes are not broken or broken down as much as possible.</a:t>
            </a:r>
          </a:p>
          <a:p>
            <a:r>
              <a:rPr lang="en-US" dirty="0"/>
              <a:t>Place the white potato salad in the fridge for at least two hours before serving it.</a:t>
            </a:r>
          </a:p>
          <a:p>
            <a:r>
              <a:rPr lang="en-US" dirty="0"/>
              <a:t>The white salad with the potatoes is cold.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045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93CDA892-53FE-6AC9-2497-2652EE55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4A14176D-17CF-C738-5616-80C0856F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A34E4-42B9-711B-2163-D6BD2A4171B2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BEABB-C6F8-20CC-3225-180493A5837E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00.15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9A643-7439-3839-799B-2B4B487F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804" y="1185612"/>
            <a:ext cx="4743450" cy="260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3E8AB-019F-C3F5-AB00-55E228978777}"/>
              </a:ext>
            </a:extLst>
          </p:cNvPr>
          <p:cNvSpPr txBox="1"/>
          <p:nvPr/>
        </p:nvSpPr>
        <p:spPr>
          <a:xfrm>
            <a:off x="1627191" y="275501"/>
            <a:ext cx="60939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Ingredients to Prepare a Tuna Authority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2 little tuna cans, about 155 grams.</a:t>
            </a:r>
          </a:p>
          <a:p>
            <a:r>
              <a:rPr lang="en-US" dirty="0"/>
              <a:t>Four Cobb Mayonnaise.</a:t>
            </a:r>
          </a:p>
          <a:p>
            <a:r>
              <a:rPr lang="en-US" dirty="0"/>
              <a:t>Kars stalk.</a:t>
            </a:r>
          </a:p>
          <a:p>
            <a:r>
              <a:rPr lang="en-US" dirty="0"/>
              <a:t>2 large spoon of red onions.</a:t>
            </a:r>
          </a:p>
          <a:p>
            <a:r>
              <a:rPr lang="en-US" dirty="0"/>
              <a:t>½ large spoon mustard.</a:t>
            </a:r>
          </a:p>
          <a:p>
            <a:r>
              <a:rPr lang="en-US" dirty="0"/>
              <a:t>spice components</a:t>
            </a:r>
          </a:p>
          <a:p>
            <a:r>
              <a:rPr lang="en-US" dirty="0"/>
              <a:t>Large spoon with chopped parsley.</a:t>
            </a:r>
          </a:p>
          <a:p>
            <a:r>
              <a:rPr lang="en-US" dirty="0"/>
              <a:t>Big spoon garlic.</a:t>
            </a:r>
          </a:p>
          <a:p>
            <a:r>
              <a:rPr lang="en-US" dirty="0"/>
              <a:t>small spoon of salt.</a:t>
            </a:r>
          </a:p>
          <a:p>
            <a:r>
              <a:rPr lang="en-US" dirty="0"/>
              <a:t>spray black pepper.</a:t>
            </a:r>
          </a:p>
          <a:p>
            <a:r>
              <a:rPr lang="en-US" dirty="0"/>
              <a:t>Steps to Prepare Tuna Authority</a:t>
            </a:r>
          </a:p>
          <a:p>
            <a:r>
              <a:rPr lang="en-US" dirty="0"/>
              <a:t>Cut the green onion and celery into cubes.</a:t>
            </a:r>
          </a:p>
          <a:p>
            <a:r>
              <a:rPr lang="en-US" dirty="0"/>
              <a:t>Pour the tuna out of the liquid, put it in a deep bowl.</a:t>
            </a:r>
          </a:p>
          <a:p>
            <a:r>
              <a:rPr lang="en-US" dirty="0"/>
              <a:t>Add mayonnaise, celery, onion, parsley, garlic, mustard, salt, pepper.</a:t>
            </a:r>
          </a:p>
          <a:p>
            <a:r>
              <a:rPr lang="en-US" dirty="0"/>
              <a:t>Mix the ingredients well so they completely overlap each other.</a:t>
            </a:r>
          </a:p>
          <a:p>
            <a:r>
              <a:rPr lang="en-US" dirty="0"/>
              <a:t>Offer a cold tuna salad, and dine on it with lettuce leaves, or sandwich as desired.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9445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588E4894-E929-2600-9973-2C337B9ED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065D89BF-CB24-39EC-A503-3A7B1E95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A005B-67DF-A041-30B2-E83D82C0C9D8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2525E-507E-2C72-1BF2-ADA14C93E7A4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00.10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57B39-F860-DC35-4166-62EA0867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622" y="1390148"/>
            <a:ext cx="4743450" cy="260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FB5E3-4E6D-6112-AE21-A0633169A726}"/>
              </a:ext>
            </a:extLst>
          </p:cNvPr>
          <p:cNvSpPr txBox="1"/>
          <p:nvPr/>
        </p:nvSpPr>
        <p:spPr>
          <a:xfrm>
            <a:off x="1410702" y="0"/>
            <a:ext cx="609399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green salad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Medium-sized Roman head.</a:t>
            </a:r>
          </a:p>
          <a:p>
            <a:r>
              <a:rPr lang="en-US" dirty="0"/>
              <a:t>3 little tomato pills.</a:t>
            </a:r>
          </a:p>
          <a:p>
            <a:r>
              <a:rPr lang="en-US" dirty="0"/>
              <a:t>peeled cucumber.</a:t>
            </a:r>
          </a:p>
          <a:p>
            <a:r>
              <a:rPr lang="en-US" dirty="0"/>
              <a:t>Little onion.</a:t>
            </a:r>
          </a:p>
          <a:p>
            <a:r>
              <a:rPr lang="en-US" dirty="0"/>
              <a:t>small spoon of salt.</a:t>
            </a:r>
          </a:p>
          <a:p>
            <a:r>
              <a:rPr lang="en-US" dirty="0"/>
              <a:t>spray black pepper.</a:t>
            </a:r>
          </a:p>
          <a:p>
            <a:r>
              <a:rPr lang="en-US" dirty="0"/>
              <a:t>additional components as desired</a:t>
            </a:r>
          </a:p>
          <a:p>
            <a:r>
              <a:rPr lang="en-US" dirty="0"/>
              <a:t>olive oil.</a:t>
            </a:r>
          </a:p>
          <a:p>
            <a:r>
              <a:rPr lang="en-US" dirty="0"/>
              <a:t>vinegar.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Cut the lettuce leaves into small pieces, and move them to a convenient dish.</a:t>
            </a:r>
          </a:p>
          <a:p>
            <a:r>
              <a:rPr lang="en-US" dirty="0"/>
              <a:t>Peel the option, and cut it into slices.</a:t>
            </a:r>
          </a:p>
          <a:p>
            <a:r>
              <a:rPr lang="en-US" dirty="0"/>
              <a:t>Cut the onion and tomatoes into slices.</a:t>
            </a:r>
          </a:p>
          <a:p>
            <a:r>
              <a:rPr lang="en-US" dirty="0"/>
              <a:t>Add cucumber, tomatoes and onions to the lettuce dish.</a:t>
            </a:r>
          </a:p>
          <a:p>
            <a:r>
              <a:rPr lang="en-US" dirty="0"/>
              <a:t>Add salt and pepper, and sprinkle a little oil and vinegar as desired.</a:t>
            </a:r>
          </a:p>
          <a:p>
            <a:r>
              <a:rPr lang="en-US" dirty="0"/>
              <a:t>Flip the ingredients well together to blend completely.</a:t>
            </a:r>
          </a:p>
          <a:p>
            <a:r>
              <a:rPr lang="en-US" dirty="0"/>
              <a:t>Offer a cold green salad dish, and take it immediately.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8861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F9E80290-B30C-7A65-E6B4-AFA59B7F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B8474575-6BCD-1981-99A2-A9D214FE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FB76B-F687-1D64-3D27-D9A89F382592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51E76-5CAB-53B7-093E-05F4CC892AAA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00. 15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0FB56-F84B-02EB-C6DF-12A8A3017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622" y="1342022"/>
            <a:ext cx="4743450" cy="260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110C8-3480-DB84-FCFB-27518F0A24CB}"/>
              </a:ext>
            </a:extLst>
          </p:cNvPr>
          <p:cNvSpPr txBox="1"/>
          <p:nvPr/>
        </p:nvSpPr>
        <p:spPr>
          <a:xfrm>
            <a:off x="1553541" y="113262"/>
            <a:ext cx="60939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lettuce/vegetable salad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450g cucumber.</a:t>
            </a:r>
          </a:p>
          <a:p>
            <a:r>
              <a:rPr lang="en-US" dirty="0"/>
              <a:t>450 grams of tomatoes.</a:t>
            </a:r>
          </a:p>
          <a:p>
            <a:r>
              <a:rPr lang="en-US" dirty="0"/>
              <a:t>450 grams V.</a:t>
            </a:r>
          </a:p>
          <a:p>
            <a:r>
              <a:rPr lang="en-US" dirty="0"/>
              <a:t>200 grams of fresh grapefruit.</a:t>
            </a:r>
          </a:p>
          <a:p>
            <a:r>
              <a:rPr lang="en-US" dirty="0"/>
              <a:t>Four cups of onion chip sliced thin.</a:t>
            </a:r>
          </a:p>
          <a:p>
            <a:r>
              <a:rPr lang="en-US" dirty="0"/>
              <a:t>2 large spoon olive oil.</a:t>
            </a:r>
          </a:p>
          <a:p>
            <a:r>
              <a:rPr lang="en-US" dirty="0"/>
              <a:t>small spoon of salt.</a:t>
            </a:r>
          </a:p>
          <a:p>
            <a:r>
              <a:rPr lang="en-US" dirty="0"/>
              <a:t>spray black pepper.</a:t>
            </a:r>
          </a:p>
          <a:p>
            <a:r>
              <a:rPr lang="en-US" dirty="0"/>
              <a:t>Plug-ins at will</a:t>
            </a:r>
          </a:p>
          <a:p>
            <a:r>
              <a:rPr lang="en-US" dirty="0"/>
              <a:t>garlic.</a:t>
            </a:r>
          </a:p>
          <a:p>
            <a:r>
              <a:rPr lang="en-US" dirty="0"/>
              <a:t>vinegar.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Cut cucumbers, lettuce and tomatoes into rough pieces.</a:t>
            </a:r>
          </a:p>
          <a:p>
            <a:r>
              <a:rPr lang="en-US" dirty="0"/>
              <a:t>Chop soft, and then bring a large bowl.</a:t>
            </a:r>
          </a:p>
          <a:p>
            <a:r>
              <a:rPr lang="en-US" dirty="0"/>
              <a:t>Add cucumber, tomatoes, lettuce, carp, onions, olive oil, salt and pepper.</a:t>
            </a:r>
          </a:p>
          <a:p>
            <a:r>
              <a:rPr lang="en-US" dirty="0"/>
              <a:t>Mix the ingredients well so they blend completely.</a:t>
            </a:r>
          </a:p>
          <a:p>
            <a:r>
              <a:rPr lang="en-US" dirty="0"/>
              <a:t>Add a little garlic and vinegar as desired.</a:t>
            </a:r>
          </a:p>
          <a:p>
            <a:r>
              <a:rPr lang="en-US" dirty="0"/>
              <a:t>Give a lettuce salad cold or warm.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8082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CDD5C93F-7713-F2E7-9C94-4FB6373C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B3BE2B1-FB4B-4380-1D78-93CE2CF2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E538A-606B-8B18-DA36-4EBE59DF238D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1E28-5214-7A92-A811-5DD49C5583D4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00.30</a:t>
            </a:r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BF937-19C9-71B2-3CB0-122C9DF95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277" y="1216192"/>
            <a:ext cx="3950870" cy="2633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3BF37-FC8D-A4AC-4337-E19EADCA86EA}"/>
              </a:ext>
            </a:extLst>
          </p:cNvPr>
          <p:cNvSpPr txBox="1"/>
          <p:nvPr/>
        </p:nvSpPr>
        <p:spPr>
          <a:xfrm>
            <a:off x="1330850" y="155508"/>
            <a:ext cx="60939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Colored pepper: 4 pills (red, yellow, orange)</a:t>
            </a:r>
          </a:p>
          <a:p>
            <a:r>
              <a:rPr lang="en-US" dirty="0"/>
              <a:t>- Olive oil: one quarter cup</a:t>
            </a:r>
          </a:p>
          <a:p>
            <a:r>
              <a:rPr lang="en-US" dirty="0"/>
              <a:t>- onion: half cup (cube)</a:t>
            </a:r>
          </a:p>
          <a:p>
            <a:r>
              <a:rPr lang="en-US" dirty="0"/>
              <a:t>- Parsley: One quarter cup (fresh and minced)</a:t>
            </a:r>
          </a:p>
          <a:p>
            <a:r>
              <a:rPr lang="en-US" dirty="0"/>
              <a:t>- </a:t>
            </a:r>
            <a:r>
              <a:rPr lang="en-US" dirty="0" err="1"/>
              <a:t>Fita</a:t>
            </a:r>
            <a:r>
              <a:rPr lang="en-US" dirty="0"/>
              <a:t> cheese: three-quarters of a cup</a:t>
            </a:r>
          </a:p>
          <a:p>
            <a:r>
              <a:rPr lang="en-US" dirty="0"/>
              <a:t>- lemon juice: big spoon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Protect the oven at 190 degrees Celsius.</a:t>
            </a:r>
          </a:p>
          <a:p>
            <a:r>
              <a:rPr lang="en-US" dirty="0"/>
              <a:t>Wash the pepper, place it in the baking tray, and pour the olive oil over it.</a:t>
            </a:r>
          </a:p>
          <a:p>
            <a:r>
              <a:rPr lang="en-US" dirty="0"/>
              <a:t>Bake for 35 minutes until it wilts and starts to turn brown.</a:t>
            </a:r>
          </a:p>
          <a:p>
            <a:r>
              <a:rPr lang="en-US" dirty="0"/>
              <a:t>Take the colored pepper out of the oven and cover it with aluminum foil or kitchen towel and let it cool.</a:t>
            </a:r>
          </a:p>
          <a:p>
            <a:r>
              <a:rPr lang="en-US" dirty="0"/>
              <a:t>Remove the outer shell from the grilled pepper as well as the seeds and then cut it into a thin cut and place it in a large bowl.</a:t>
            </a:r>
          </a:p>
          <a:p>
            <a:r>
              <a:rPr lang="en-US" dirty="0"/>
              <a:t>Add the parsley, lemon juice, oil, and feta cheese over the pepper and put the salad in the fridge until it cool a little before presenting.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E5E22-1969-E3AA-B59D-1FB968438134}"/>
              </a:ext>
            </a:extLst>
          </p:cNvPr>
          <p:cNvSpPr txBox="1"/>
          <p:nvPr/>
        </p:nvSpPr>
        <p:spPr>
          <a:xfrm>
            <a:off x="8786045" y="4164608"/>
            <a:ext cx="3288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Pepper salad and cheese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985003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781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Poppins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1</cp:revision>
  <dcterms:created xsi:type="dcterms:W3CDTF">2022-09-30T20:28:11Z</dcterms:created>
  <dcterms:modified xsi:type="dcterms:W3CDTF">2022-09-30T20:46:23Z</dcterms:modified>
</cp:coreProperties>
</file>