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9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538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19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26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911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06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051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1340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102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358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89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38A2B3-5BFA-4B97-9487-711306A7A44F}" type="datetimeFigureOut">
              <a:rPr lang="ar-SA" smtClean="0"/>
              <a:t>05/03/44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0B569A-257B-4E98-A121-2B8F662081A2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9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CF0BB8-9A66-61C2-4556-55B55CF3765F}"/>
              </a:ext>
            </a:extLst>
          </p:cNvPr>
          <p:cNvSpPr txBox="1"/>
          <p:nvPr/>
        </p:nvSpPr>
        <p:spPr>
          <a:xfrm>
            <a:off x="2517911" y="2134465"/>
            <a:ext cx="2014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Mixed Nuts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8F9E2-2E40-8F29-5418-B8D234B4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8" r="21737"/>
          <a:stretch/>
        </p:blipFill>
        <p:spPr>
          <a:xfrm>
            <a:off x="6308035" y="1472030"/>
            <a:ext cx="323353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9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35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3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2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568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308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2</cp:revision>
  <dcterms:created xsi:type="dcterms:W3CDTF">2022-09-28T07:01:26Z</dcterms:created>
  <dcterms:modified xsi:type="dcterms:W3CDTF">2022-09-30T19:31:14Z</dcterms:modified>
</cp:coreProperties>
</file>