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7752-C711-168A-BFA7-CAB457DB7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5444-507B-E746-F4F2-68F951AAF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D786-B409-C490-550D-1EFFDA1C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7097-8DD0-1708-F1E2-ABFAAD5A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63051-37F3-A98F-47F1-90DF4D14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869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C2A2-2835-9483-CDC0-F17C8544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D2D9E-1C3D-2A26-1C02-6F673D64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4381-BD75-EB04-665E-66760EF8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5710-792B-8018-DA62-20580FC8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04BA-596D-3354-D47B-C68D49FF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01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3CDF9-10D3-2F84-8430-4D546FD23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36FC9-3975-BFF2-D1C6-474D1A004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A03E-CCAC-97AA-5509-53C04E07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C206-8F39-F323-83C3-C3EE0927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9B52-5F71-415C-F73A-744EB466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338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AF89-77E5-AB5B-049D-F950990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933E-7D91-90CC-71D9-D5628C07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2563-5A81-8201-120C-ED4BC63C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E8D9-E8B4-A345-FED4-09BC56E5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566CB-E1FB-E12A-7CBA-F64E85CE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6193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6A25-68B0-F9E1-C186-F1ACC9B7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DF355-011E-FFC0-84ED-C1ED7DEEB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9262-8BC8-B998-FD29-B7B0BB3D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9800-640C-0279-AF94-5F8812DA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A128-DC92-C044-B5D2-B38221D5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9852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E912-95BF-55B4-467A-1C62A423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8F96-2388-F67D-D5F2-A50A1ADAA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6548F-4C09-D600-647A-50766781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0E0D-9D79-FD5F-3472-354335A0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E368-5A33-8051-CDEB-D878979E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3FBDD-340A-6103-D832-12814869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962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6214-0B1E-D0A3-C3C0-3A68938C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C21D8-761C-FBC5-50D2-67B700C2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EAB32-25C9-CF66-4C7B-C52D6E06F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10180-3871-988E-C3E7-4F399B38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3D4B0-73A0-8136-E9DF-4612A5F7B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7E126-888C-8AC8-71D4-23121E42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09BA3-08E0-9F5C-8732-39908673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00467-BBF5-701E-5E9F-21BCB975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5707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962E-860B-CFBA-D8A4-4F36977F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52D3F-BEDC-1150-9686-9BF4DBA4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C7DD7-799A-1504-F11A-F26D2DB2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D149A-FBE3-5D94-28E2-666B4682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3548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9EF2-3A12-C787-ED55-C6889F66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A33C-6B78-AF98-8332-B938DA8C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77CA1-7B08-086C-C0F4-36FA9EE9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6100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ED7A-996B-8AB8-66FA-41F01B0E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4928-A027-7EA3-F15A-1FBFDBF7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F0D4E-5376-AA2C-1BA3-04701592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A8A11-927C-E2F9-7E46-72C73A73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49E50-C1FA-A909-6489-1FFEA748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437D2-2DE6-44EB-18CA-9EB91915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8680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AE20-F5BC-1583-2979-A6149F4D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6596C-1E26-E869-B66F-02A70B6E8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D432E-2958-B8D6-2C72-CF1EB555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7D595-A43F-0E9B-6A65-2AC64925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8CD3-ACFA-0979-B1D6-D2943419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22225-C103-CD11-2236-A6C2ABED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3454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69386-35B4-14C5-5771-932D38B4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5D29C-2998-6428-FF9D-CA202703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9352F-0CF7-7294-8E68-5CFEDD26E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D003-B657-4C99-A310-61502E6829C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BC97-C613-5911-A2A5-46E2449DF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56E5-F3AA-4DDA-6326-B9DB17779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17A3-1409-4C2B-BEB2-0A7BBC28DF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18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40A22E-AB1E-3AE1-561F-3F7C4C70D3F5}"/>
              </a:ext>
            </a:extLst>
          </p:cNvPr>
          <p:cNvSpPr txBox="1"/>
          <p:nvPr/>
        </p:nvSpPr>
        <p:spPr>
          <a:xfrm>
            <a:off x="4343401" y="143885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6 people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60032-4E40-1FB8-270E-442828F759C2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60 minutes</a:t>
            </a: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A3C35-5E91-E612-140C-DCB2A6C2D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44" y="1220028"/>
            <a:ext cx="3855140" cy="2570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A62F9-1C30-7155-5502-C990DE73105D}"/>
              </a:ext>
            </a:extLst>
          </p:cNvPr>
          <p:cNvSpPr txBox="1"/>
          <p:nvPr/>
        </p:nvSpPr>
        <p:spPr>
          <a:xfrm>
            <a:off x="609602" y="527806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Avocado chicken soup</a:t>
            </a:r>
          </a:p>
          <a:p>
            <a:endParaRPr lang="en-US" dirty="0"/>
          </a:p>
          <a:p>
            <a:r>
              <a:rPr lang="en-US" dirty="0"/>
              <a:t>ingredients</a:t>
            </a:r>
          </a:p>
          <a:p>
            <a:r>
              <a:rPr lang="en-US" dirty="0"/>
              <a:t>- vegetable oil: large spoon</a:t>
            </a:r>
          </a:p>
          <a:p>
            <a:r>
              <a:rPr lang="en-US" dirty="0"/>
              <a:t>- Onion: 1 pill (small and chopped)</a:t>
            </a:r>
          </a:p>
          <a:p>
            <a:r>
              <a:rPr lang="en-US" dirty="0"/>
              <a:t>- garlic: 3 lobes (syllable)</a:t>
            </a:r>
          </a:p>
          <a:p>
            <a:r>
              <a:rPr lang="en-US" dirty="0"/>
              <a:t>- Chicken gravy: 6 cups</a:t>
            </a:r>
          </a:p>
          <a:p>
            <a:r>
              <a:rPr lang="en-US" dirty="0"/>
              <a:t>- Wild thyme: small spoon (dried)</a:t>
            </a:r>
          </a:p>
          <a:p>
            <a:r>
              <a:rPr lang="en-US" dirty="0"/>
              <a:t>- Chicken breast: 3 chickens (bone and skin removed)</a:t>
            </a:r>
          </a:p>
          <a:p>
            <a:r>
              <a:rPr lang="en-US" dirty="0"/>
              <a:t>- Coriander: one quarter cup</a:t>
            </a:r>
          </a:p>
          <a:p>
            <a:r>
              <a:rPr lang="en-US" dirty="0"/>
              <a:t>- Tomato: 3 pills</a:t>
            </a:r>
          </a:p>
          <a:p>
            <a:r>
              <a:rPr lang="en-US" dirty="0"/>
              <a:t>- Avocados: 3 pills</a:t>
            </a:r>
          </a:p>
          <a:p>
            <a:r>
              <a:rPr lang="en-US" dirty="0"/>
              <a:t>- Salt: as desired</a:t>
            </a:r>
          </a:p>
          <a:p>
            <a:r>
              <a:rPr lang="en-US" dirty="0"/>
              <a:t>preparation method</a:t>
            </a:r>
          </a:p>
          <a:p>
            <a:r>
              <a:rPr lang="en-US" dirty="0"/>
              <a:t>Heat the oil in a large pot, fry the onion, and garlic for a minute.</a:t>
            </a:r>
          </a:p>
          <a:p>
            <a:r>
              <a:rPr lang="en-US" dirty="0"/>
              <a:t>Add gravy, chicken, and dried wild thyme.</a:t>
            </a:r>
          </a:p>
          <a:p>
            <a:r>
              <a:rPr lang="en-US" dirty="0"/>
              <a:t>Let the mixture boil on a quiet fire for an hour.</a:t>
            </a:r>
          </a:p>
          <a:p>
            <a:r>
              <a:rPr lang="en-US" dirty="0"/>
              <a:t>Get the chicken out of the pot and use two forks to cut it.</a:t>
            </a:r>
          </a:p>
          <a:p>
            <a:r>
              <a:rPr lang="en-US" dirty="0"/>
              <a:t>Put the chicken in the pot again, and add the salt as desired.</a:t>
            </a:r>
          </a:p>
          <a:p>
            <a:r>
              <a:rPr lang="en-US" dirty="0"/>
              <a:t>Cut coriander, tomato, avocado, add vegetables to soup, and leave it for 15 minutes before applying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8373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40A22E-AB1E-3AE1-561F-3F7C4C70D3F5}"/>
              </a:ext>
            </a:extLst>
          </p:cNvPr>
          <p:cNvSpPr txBox="1"/>
          <p:nvPr/>
        </p:nvSpPr>
        <p:spPr>
          <a:xfrm>
            <a:off x="4343401" y="143885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3 people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60032-4E40-1FB8-270E-442828F759C2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30 minutes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633921-CCEB-3268-2A20-277685FB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1007994"/>
            <a:ext cx="4610514" cy="307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D5E9A-6C43-EE31-09E6-B30BB4A56509}"/>
              </a:ext>
            </a:extLst>
          </p:cNvPr>
          <p:cNvSpPr txBox="1"/>
          <p:nvPr/>
        </p:nvSpPr>
        <p:spPr>
          <a:xfrm>
            <a:off x="543339" y="575860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Tomato pumpkin soup</a:t>
            </a:r>
          </a:p>
          <a:p>
            <a:r>
              <a:rPr lang="en-US" dirty="0"/>
              <a:t>ingredients</a:t>
            </a:r>
          </a:p>
          <a:p>
            <a:r>
              <a:rPr lang="en-US" dirty="0"/>
              <a:t>- Yellowed: 2 cups (cut)</a:t>
            </a:r>
          </a:p>
          <a:p>
            <a:r>
              <a:rPr lang="en-US" dirty="0"/>
              <a:t>- Karima: Half a cup</a:t>
            </a:r>
          </a:p>
          <a:p>
            <a:r>
              <a:rPr lang="en-US" dirty="0"/>
              <a:t>- salt: sprinkle</a:t>
            </a:r>
          </a:p>
          <a:p>
            <a:r>
              <a:rPr lang="en-US" dirty="0"/>
              <a:t>- Black pepper: spray</a:t>
            </a:r>
          </a:p>
          <a:p>
            <a:r>
              <a:rPr lang="en-US" dirty="0"/>
              <a:t>- Chicken gravy: 2 cups</a:t>
            </a:r>
          </a:p>
          <a:p>
            <a:r>
              <a:rPr lang="en-US" dirty="0"/>
              <a:t>- onion: 1 pill</a:t>
            </a:r>
          </a:p>
          <a:p>
            <a:r>
              <a:rPr lang="en-US" dirty="0"/>
              <a:t>- Tomato: 2 pills (grilled)</a:t>
            </a:r>
          </a:p>
          <a:p>
            <a:r>
              <a:rPr lang="en-US" dirty="0"/>
              <a:t>- Brown rice: half a cup (boiled)</a:t>
            </a:r>
          </a:p>
          <a:p>
            <a:r>
              <a:rPr lang="en-US" dirty="0"/>
              <a:t>- Butter: 2 large spoons</a:t>
            </a:r>
          </a:p>
          <a:p>
            <a:r>
              <a:rPr lang="en-US" dirty="0"/>
              <a:t>preparation method</a:t>
            </a:r>
          </a:p>
          <a:p>
            <a:r>
              <a:rPr lang="en-US" dirty="0"/>
              <a:t>In the pot of putting butter on the fire until it melts, then add the onion, the squash, and leave the ingredients a little bit until the onion is red.</a:t>
            </a:r>
          </a:p>
          <a:p>
            <a:r>
              <a:rPr lang="en-US" dirty="0"/>
              <a:t>Make chicken gravy, add brown rice, and grilled tomatoes.</a:t>
            </a:r>
          </a:p>
          <a:p>
            <a:r>
              <a:rPr lang="en-US" dirty="0"/>
              <a:t>Leave the mixture on the fire for half an hour and then lift it up to cool a little.</a:t>
            </a:r>
          </a:p>
          <a:p>
            <a:r>
              <a:rPr lang="en-US" dirty="0"/>
              <a:t>Hit the soup in the blender, put it back on the fire, and add the fresh cream while keeping the constant shuffle for two minutes and then her feet.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6948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40A22E-AB1E-3AE1-561F-3F7C4C70D3F5}"/>
              </a:ext>
            </a:extLst>
          </p:cNvPr>
          <p:cNvSpPr txBox="1"/>
          <p:nvPr/>
        </p:nvSpPr>
        <p:spPr>
          <a:xfrm>
            <a:off x="4343401" y="143885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4 people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60032-4E40-1FB8-270E-442828F759C2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30 minutes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FF5A62-7D57-A850-059B-E64D38CF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111" y="968237"/>
            <a:ext cx="5047836" cy="3365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BE9F9-07DC-49E0-D987-3D0086E5213A}"/>
              </a:ext>
            </a:extLst>
          </p:cNvPr>
          <p:cNvSpPr txBox="1"/>
          <p:nvPr/>
        </p:nvSpPr>
        <p:spPr>
          <a:xfrm>
            <a:off x="410817" y="1449748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Zucchini: Half a kilo (laundry)</a:t>
            </a:r>
          </a:p>
          <a:p>
            <a:r>
              <a:rPr lang="en-US" dirty="0"/>
              <a:t>- milk: cup</a:t>
            </a:r>
          </a:p>
          <a:p>
            <a:r>
              <a:rPr lang="en-US" dirty="0"/>
              <a:t>- Gravy: liter</a:t>
            </a:r>
          </a:p>
          <a:p>
            <a:r>
              <a:rPr lang="en-US" dirty="0"/>
              <a:t>- Salt: as desired</a:t>
            </a:r>
          </a:p>
          <a:p>
            <a:r>
              <a:rPr lang="en-US" dirty="0"/>
              <a:t>- Black pepper: spray</a:t>
            </a:r>
          </a:p>
          <a:p>
            <a:r>
              <a:rPr lang="en-US" dirty="0"/>
              <a:t>- onion powder: small spoon</a:t>
            </a:r>
          </a:p>
          <a:p>
            <a:r>
              <a:rPr lang="en-US" dirty="0"/>
              <a:t>- Vegetable oil: little</a:t>
            </a:r>
          </a:p>
          <a:p>
            <a:r>
              <a:rPr lang="en-US" dirty="0"/>
              <a:t>preparation method</a:t>
            </a:r>
          </a:p>
          <a:p>
            <a:r>
              <a:rPr lang="en-US" dirty="0"/>
              <a:t>Cut the zucchini into small cubes, place them in a pot on the fire, and scatter them a little with oil until they wither.</a:t>
            </a:r>
          </a:p>
          <a:p>
            <a:r>
              <a:rPr lang="en-US" dirty="0"/>
              <a:t>The zucchini wear powder, salt, black pepper, and then my heart of ingredients.</a:t>
            </a:r>
          </a:p>
          <a:p>
            <a:r>
              <a:rPr lang="en-US" dirty="0"/>
              <a:t>Add the gravy, then leave the soup until it is ripe, and then the milk boy after it boils.</a:t>
            </a:r>
          </a:p>
          <a:p>
            <a:r>
              <a:rPr lang="en-US" dirty="0"/>
              <a:t>Put the soup in the electric mixer bowl and hit the ingredients a little.</a:t>
            </a:r>
          </a:p>
          <a:p>
            <a:r>
              <a:rPr lang="en-US" dirty="0"/>
              <a:t>Pour the soup into the application, and the feet are hot</a:t>
            </a:r>
            <a:endParaRPr lang="ar-S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0F573-0D32-E1F1-1B0D-B67A15EAECFA}"/>
              </a:ext>
            </a:extLst>
          </p:cNvPr>
          <p:cNvSpPr txBox="1"/>
          <p:nvPr/>
        </p:nvSpPr>
        <p:spPr>
          <a:xfrm>
            <a:off x="410817" y="6121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Creme zucchini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2113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40A22E-AB1E-3AE1-561F-3F7C4C70D3F5}"/>
              </a:ext>
            </a:extLst>
          </p:cNvPr>
          <p:cNvSpPr txBox="1"/>
          <p:nvPr/>
        </p:nvSpPr>
        <p:spPr>
          <a:xfrm>
            <a:off x="4343401" y="143885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4 people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60032-4E40-1FB8-270E-442828F759C2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30 minutes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109F5-A125-E17A-58DA-26BB7729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152" y="1392306"/>
            <a:ext cx="4113558" cy="2742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A1029-698F-621A-5BA6-69B2C095AFC5}"/>
              </a:ext>
            </a:extLst>
          </p:cNvPr>
          <p:cNvSpPr txBox="1"/>
          <p:nvPr/>
        </p:nvSpPr>
        <p:spPr>
          <a:xfrm>
            <a:off x="483290" y="471572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cream mushroom soup</a:t>
            </a:r>
          </a:p>
          <a:p>
            <a:r>
              <a:rPr lang="en-US" dirty="0"/>
              <a:t>ingredients</a:t>
            </a:r>
          </a:p>
          <a:p>
            <a:r>
              <a:rPr lang="en-US" dirty="0"/>
              <a:t>- mushrooms: 2 cups (sliced)</a:t>
            </a:r>
          </a:p>
          <a:p>
            <a:r>
              <a:rPr lang="en-US" dirty="0"/>
              <a:t>- onion: 1 pill (chopped off)</a:t>
            </a:r>
          </a:p>
          <a:p>
            <a:r>
              <a:rPr lang="en-US" dirty="0"/>
              <a:t>- milk: cup</a:t>
            </a:r>
          </a:p>
          <a:p>
            <a:r>
              <a:rPr lang="en-US" dirty="0"/>
              <a:t>- Cooking cream: cup</a:t>
            </a:r>
          </a:p>
          <a:p>
            <a:r>
              <a:rPr lang="en-US" dirty="0"/>
              <a:t>- Chicken gravy: 2 cups</a:t>
            </a:r>
          </a:p>
          <a:p>
            <a:r>
              <a:rPr lang="en-US" dirty="0"/>
              <a:t>- Flour: 2 large spoons</a:t>
            </a:r>
          </a:p>
          <a:p>
            <a:r>
              <a:rPr lang="en-US" dirty="0"/>
              <a:t>- Butter: 2 large spoons</a:t>
            </a:r>
          </a:p>
          <a:p>
            <a:r>
              <a:rPr lang="en-US" dirty="0"/>
              <a:t>- Black pepper: spray</a:t>
            </a:r>
          </a:p>
          <a:p>
            <a:r>
              <a:rPr lang="en-US" dirty="0"/>
              <a:t>- salt: sprinkle</a:t>
            </a:r>
          </a:p>
          <a:p>
            <a:r>
              <a:rPr lang="en-US" dirty="0"/>
              <a:t>preparation method</a:t>
            </a:r>
          </a:p>
          <a:p>
            <a:r>
              <a:rPr lang="en-US" dirty="0"/>
              <a:t>Put the butter in a pot on the fire, then add the chopped onion and distort it until it withers, and then add the mushroom and my heart the ingredients for several minutes.</a:t>
            </a:r>
          </a:p>
          <a:p>
            <a:r>
              <a:rPr lang="en-US" dirty="0"/>
              <a:t>Add the flour and my heart is fast for a second.</a:t>
            </a:r>
          </a:p>
          <a:p>
            <a:r>
              <a:rPr lang="en-US" dirty="0"/>
              <a:t>Add the milk while continuing to move quickly.</a:t>
            </a:r>
          </a:p>
          <a:p>
            <a:r>
              <a:rPr lang="en-US" dirty="0"/>
              <a:t>Add the chicken gravy, cream, then drench with salt, black pepper and stir, and leave the soup for about 25 minutes on medium fire until fully ripe.</a:t>
            </a:r>
          </a:p>
          <a:p>
            <a:r>
              <a:rPr lang="en-US" dirty="0"/>
              <a:t>Hit the soup with the electric bat until it's soft. And you can heat it up again.</a:t>
            </a:r>
          </a:p>
          <a:p>
            <a:r>
              <a:rPr lang="en-US" dirty="0"/>
              <a:t>Pour the soup into the application, and the feet are hot.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5400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40A22E-AB1E-3AE1-561F-3F7C4C70D3F5}"/>
              </a:ext>
            </a:extLst>
          </p:cNvPr>
          <p:cNvSpPr txBox="1"/>
          <p:nvPr/>
        </p:nvSpPr>
        <p:spPr>
          <a:xfrm>
            <a:off x="4343401" y="143885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4 people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60032-4E40-1FB8-270E-442828F759C2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40 minutes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B1DBF7-1CC3-5AEF-34F2-66966AD7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180272"/>
            <a:ext cx="4034045" cy="2689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492404-130D-E8EE-FFD7-9617537A5119}"/>
              </a:ext>
            </a:extLst>
          </p:cNvPr>
          <p:cNvSpPr txBox="1"/>
          <p:nvPr/>
        </p:nvSpPr>
        <p:spPr>
          <a:xfrm>
            <a:off x="609602" y="394692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chicken corn soup</a:t>
            </a:r>
          </a:p>
          <a:p>
            <a:r>
              <a:rPr lang="en-US" dirty="0"/>
              <a:t>ingredients</a:t>
            </a:r>
          </a:p>
          <a:p>
            <a:r>
              <a:rPr lang="en-US" dirty="0"/>
              <a:t>- Chicken chest: cup (stripped of skin, boiled and cube cut)</a:t>
            </a:r>
          </a:p>
          <a:p>
            <a:r>
              <a:rPr lang="en-US" dirty="0"/>
              <a:t>- Corn: cup (canned)</a:t>
            </a:r>
          </a:p>
          <a:p>
            <a:r>
              <a:rPr lang="en-US" dirty="0"/>
              <a:t>- Chicken gravy: 3 cups</a:t>
            </a:r>
          </a:p>
          <a:p>
            <a:r>
              <a:rPr lang="en-US" dirty="0"/>
              <a:t>- milk: cup</a:t>
            </a:r>
          </a:p>
          <a:p>
            <a:r>
              <a:rPr lang="en-US" dirty="0"/>
              <a:t>- lemon juice: big spoon</a:t>
            </a:r>
          </a:p>
          <a:p>
            <a:r>
              <a:rPr lang="en-US" dirty="0"/>
              <a:t>- Starter: Large spoon</a:t>
            </a:r>
          </a:p>
          <a:p>
            <a:r>
              <a:rPr lang="en-US" dirty="0"/>
              <a:t>- Soy sauce: small spoon</a:t>
            </a:r>
          </a:p>
          <a:p>
            <a:r>
              <a:rPr lang="en-US" dirty="0"/>
              <a:t>- Eggs: 1 pill</a:t>
            </a:r>
          </a:p>
          <a:p>
            <a:r>
              <a:rPr lang="en-US" dirty="0"/>
              <a:t>- Water: 3 large spoons</a:t>
            </a:r>
          </a:p>
          <a:p>
            <a:r>
              <a:rPr lang="en-US" dirty="0"/>
              <a:t>preparation method</a:t>
            </a:r>
          </a:p>
          <a:p>
            <a:r>
              <a:rPr lang="en-US" dirty="0"/>
              <a:t>Clear a corn can of water and place it in a pot on fire and add boiled chicken cubes, chicken soup, milk and lemon juice, then leave them on the fire for a bit.</a:t>
            </a:r>
          </a:p>
          <a:p>
            <a:r>
              <a:rPr lang="en-US" dirty="0"/>
              <a:t>Melt the starch with cold water in a side bowl, then pour the mixture into the pot on fire and manually multiply the ingredients with a constant flip until near boiling.</a:t>
            </a:r>
          </a:p>
          <a:p>
            <a:r>
              <a:rPr lang="en-US" dirty="0"/>
              <a:t>Add soy and egg sauce before boiling, and re-multiply by hand until completely homogeneous, then leave the pot on a quiet fire for about 2 to 3 minutes.</a:t>
            </a:r>
          </a:p>
          <a:p>
            <a:r>
              <a:rPr lang="en-US" dirty="0"/>
              <a:t>Pour corn soup with chicken in the application, and its feet are hot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3783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878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رقيه احمد</dc:creator>
  <cp:lastModifiedBy>رقيه احمد</cp:lastModifiedBy>
  <cp:revision>1</cp:revision>
  <dcterms:created xsi:type="dcterms:W3CDTF">2022-09-30T20:47:25Z</dcterms:created>
  <dcterms:modified xsi:type="dcterms:W3CDTF">2022-09-30T20:55:20Z</dcterms:modified>
</cp:coreProperties>
</file>