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56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437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60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61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86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512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20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18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478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86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75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44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17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50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154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905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8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66593A4-C45B-BC4D-B284-6589A3E98CDD}" type="datetimeFigureOut">
              <a:rPr kumimoji="1" lang="zh-CN" altLang="en-US" smtClean="0"/>
              <a:t>16/4/6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BCDE107-E7C1-5747-BFC8-D4D14E775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76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Using Yelp Reviews for Predicting Users’ Ratings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Haoran</a:t>
            </a:r>
            <a:r>
              <a:rPr kumimoji="1" lang="en-US" altLang="zh-CN" dirty="0" smtClean="0"/>
              <a:t> Zhang, Keren Ye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5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 Progress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Preprocess</a:t>
            </a:r>
          </a:p>
          <a:p>
            <a:r>
              <a:rPr kumimoji="1" lang="en-US" altLang="zh-CN" dirty="0" smtClean="0"/>
              <a:t>+/- topic model</a:t>
            </a:r>
          </a:p>
          <a:p>
            <a:r>
              <a:rPr kumimoji="1" lang="en-US" altLang="zh-CN" dirty="0" smtClean="0"/>
              <a:t>inference of the +/- topic distribution</a:t>
            </a:r>
          </a:p>
          <a:p>
            <a:r>
              <a:rPr kumimoji="1" lang="en-US" altLang="zh-CN" dirty="0" smtClean="0"/>
              <a:t>Baseline</a:t>
            </a:r>
          </a:p>
          <a:p>
            <a:pPr lvl="1"/>
            <a:r>
              <a:rPr kumimoji="1" lang="en-US" altLang="zh-CN" dirty="0" smtClean="0"/>
              <a:t>Average rating given by user</a:t>
            </a:r>
          </a:p>
          <a:p>
            <a:pPr lvl="1"/>
            <a:r>
              <a:rPr kumimoji="1" lang="en-US" altLang="zh-CN" dirty="0" smtClean="0"/>
              <a:t>Average rating towards business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9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 Progress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+ Topics:</a:t>
            </a:r>
          </a:p>
          <a:p>
            <a:pPr lvl="1"/>
            <a:r>
              <a:rPr kumimoji="1" lang="en-US" altLang="zh-CN" dirty="0"/>
              <a:t>9	0.031*sushi + 0.026*roll + 0.026*buffet + 0.018*fish + 0.014*</a:t>
            </a:r>
            <a:r>
              <a:rPr kumimoji="1" lang="en-US" altLang="zh-CN" dirty="0" err="1"/>
              <a:t>noodl</a:t>
            </a:r>
            <a:r>
              <a:rPr kumimoji="1" lang="en-US" altLang="zh-CN" dirty="0"/>
              <a:t> + 0.013*rice + 0.013*shrimp + 0.012*crab + 0.011*dish + </a:t>
            </a:r>
            <a:r>
              <a:rPr kumimoji="1" lang="en-US" altLang="zh-CN" dirty="0" smtClean="0"/>
              <a:t>0.011*</a:t>
            </a:r>
            <a:r>
              <a:rPr kumimoji="1" lang="en-US" altLang="zh-CN" dirty="0" err="1" smtClean="0"/>
              <a:t>spici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13</a:t>
            </a:r>
            <a:r>
              <a:rPr kumimoji="1" lang="en-US" altLang="zh-CN" dirty="0"/>
              <a:t>	0.011*time + 0.011*work + 0.010*t + 0.009*</a:t>
            </a:r>
            <a:r>
              <a:rPr kumimoji="1" lang="en-US" altLang="zh-CN" dirty="0" err="1"/>
              <a:t>servic</a:t>
            </a:r>
            <a:r>
              <a:rPr kumimoji="1" lang="en-US" altLang="zh-CN" dirty="0"/>
              <a:t> + 0.008*get + 0.008*great + 0.008*need + 0.007*will + 0.007*call + </a:t>
            </a:r>
            <a:r>
              <a:rPr kumimoji="1" lang="en-US" altLang="zh-CN" dirty="0" smtClean="0"/>
              <a:t>0.007*day</a:t>
            </a:r>
          </a:p>
          <a:p>
            <a:pPr lvl="1"/>
            <a:r>
              <a:rPr kumimoji="1" lang="en-US" altLang="zh-CN" dirty="0" smtClean="0"/>
              <a:t>16</a:t>
            </a:r>
            <a:r>
              <a:rPr kumimoji="1" lang="en-US" altLang="zh-CN" dirty="0"/>
              <a:t>	0.020*flavor + 0.019*cream + 0.018*ice + 0.018*</a:t>
            </a:r>
            <a:r>
              <a:rPr kumimoji="1" lang="en-US" altLang="zh-CN" dirty="0" err="1"/>
              <a:t>chocol</a:t>
            </a:r>
            <a:r>
              <a:rPr kumimoji="1" lang="en-US" altLang="zh-CN" dirty="0"/>
              <a:t> + 0.015*sweet + 0.012*cake + 0.010*</a:t>
            </a:r>
            <a:r>
              <a:rPr kumimoji="1" lang="en-US" altLang="zh-CN" dirty="0" err="1"/>
              <a:t>tast</a:t>
            </a:r>
            <a:r>
              <a:rPr kumimoji="1" lang="en-US" altLang="zh-CN" dirty="0"/>
              <a:t> + 0.008*dessert + 0.008*tea + </a:t>
            </a:r>
            <a:r>
              <a:rPr kumimoji="1" lang="en-US" altLang="zh-CN" dirty="0" smtClean="0"/>
              <a:t>0.008*top</a:t>
            </a:r>
          </a:p>
          <a:p>
            <a:r>
              <a:rPr kumimoji="1" lang="en-US" altLang="zh-CN" dirty="0" smtClean="0"/>
              <a:t>- Topics:</a:t>
            </a:r>
          </a:p>
          <a:p>
            <a:pPr lvl="1"/>
            <a:r>
              <a:rPr kumimoji="1" lang="en-US" altLang="zh-CN" dirty="0"/>
              <a:t>10	0.023*us + 0.021*order + 0.019*food + 0.019*wait + 0.018*</a:t>
            </a:r>
            <a:r>
              <a:rPr kumimoji="1" lang="en-US" altLang="zh-CN" dirty="0" err="1"/>
              <a:t>tabl</a:t>
            </a:r>
            <a:r>
              <a:rPr kumimoji="1" lang="en-US" altLang="zh-CN" dirty="0"/>
              <a:t> + 0.018*</a:t>
            </a:r>
            <a:r>
              <a:rPr kumimoji="1" lang="en-US" altLang="zh-CN" dirty="0" err="1"/>
              <a:t>minut</a:t>
            </a:r>
            <a:r>
              <a:rPr kumimoji="1" lang="en-US" altLang="zh-CN" dirty="0"/>
              <a:t> + 0.013*ask + 0.013*drink + 0.011*t + </a:t>
            </a:r>
            <a:r>
              <a:rPr kumimoji="1" lang="en-US" altLang="zh-CN" dirty="0" smtClean="0"/>
              <a:t>0.011*time</a:t>
            </a:r>
          </a:p>
          <a:p>
            <a:pPr lvl="1"/>
            <a:r>
              <a:rPr kumimoji="1" lang="en-US" altLang="zh-CN" dirty="0" smtClean="0"/>
              <a:t>11</a:t>
            </a:r>
            <a:r>
              <a:rPr kumimoji="1" lang="en-US" altLang="zh-CN" dirty="0"/>
              <a:t>	0.022*us + 0.015*</a:t>
            </a:r>
            <a:r>
              <a:rPr kumimoji="1" lang="en-US" altLang="zh-CN" dirty="0" err="1"/>
              <a:t>manag</a:t>
            </a:r>
            <a:r>
              <a:rPr kumimoji="1" lang="en-US" altLang="zh-CN" dirty="0"/>
              <a:t> + 0.015*ask + 0.008*rude + 0.007*staff + 0.007*told + 0.006*</a:t>
            </a:r>
            <a:r>
              <a:rPr kumimoji="1" lang="en-US" altLang="zh-CN" dirty="0" err="1"/>
              <a:t>experi</a:t>
            </a:r>
            <a:r>
              <a:rPr kumimoji="1" lang="en-US" altLang="zh-CN" dirty="0"/>
              <a:t> + 0.006*</a:t>
            </a:r>
            <a:r>
              <a:rPr kumimoji="1" lang="en-US" altLang="zh-CN" dirty="0" err="1"/>
              <a:t>employe</a:t>
            </a:r>
            <a:r>
              <a:rPr kumimoji="1" lang="en-US" altLang="zh-CN" dirty="0"/>
              <a:t> + 0.006*one + 0.006*friend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89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 Progress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363467"/>
              </p:ext>
            </p:extLst>
          </p:nvPr>
        </p:nvGraphicFramePr>
        <p:xfrm>
          <a:off x="1155700" y="2603500"/>
          <a:ext cx="88249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414"/>
                <a:gridCol w="1933499"/>
                <a:gridCol w="1933499"/>
                <a:gridCol w="193349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R-squared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Avg</a:t>
                      </a:r>
                      <a:r>
                        <a:rPr lang="en-US" altLang="zh-CN" dirty="0" smtClean="0"/>
                        <a:t> ratings by 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1.1875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1.0897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0.2045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Avg</a:t>
                      </a:r>
                      <a:r>
                        <a:rPr lang="en-US" altLang="zh-CN" dirty="0" smtClean="0"/>
                        <a:t> ratings by business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1.2788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0.1434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2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1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</a:p>
          <a:p>
            <a:r>
              <a:rPr kumimoji="1" lang="en-US" altLang="zh-CN" dirty="0" smtClean="0"/>
              <a:t>Methodology</a:t>
            </a:r>
          </a:p>
          <a:p>
            <a:r>
              <a:rPr kumimoji="1" lang="en-US" altLang="zh-CN" dirty="0" smtClean="0"/>
              <a:t>Current Progress</a:t>
            </a:r>
          </a:p>
          <a:p>
            <a:r>
              <a:rPr kumimoji="1" lang="en-US" altLang="zh-CN" dirty="0" smtClean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12845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Predict the ‘preference’ that a user would give to a business</a:t>
            </a:r>
          </a:p>
          <a:p>
            <a:r>
              <a:rPr kumimoji="1" lang="en-US" altLang="zh-CN" dirty="0" smtClean="0"/>
              <a:t>Unlike the collaborative filtering approach that ’count’ on the co-occurrence</a:t>
            </a:r>
          </a:p>
          <a:p>
            <a:r>
              <a:rPr kumimoji="1" lang="en-US" altLang="zh-CN" dirty="0" smtClean="0"/>
              <a:t>Utilize the abundant textual information from the Yelp reviews</a:t>
            </a:r>
          </a:p>
          <a:p>
            <a:r>
              <a:rPr kumimoji="1" lang="en-US" altLang="zh-CN" dirty="0" smtClean="0"/>
              <a:t>Incorporate multiple features</a:t>
            </a:r>
          </a:p>
          <a:p>
            <a:r>
              <a:rPr kumimoji="1" lang="en-US" altLang="zh-CN" dirty="0" smtClean="0"/>
              <a:t>An unified framework for predicting ratings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Yelp dataset</a:t>
            </a:r>
          </a:p>
          <a:p>
            <a:pPr lvl="1"/>
            <a:r>
              <a:rPr lang="en-US" altLang="zh-CN" dirty="0" smtClean="0"/>
              <a:t>77445 records of business</a:t>
            </a:r>
          </a:p>
          <a:p>
            <a:pPr lvl="1"/>
            <a:r>
              <a:rPr lang="en-US" altLang="zh-CN" dirty="0" smtClean="0"/>
              <a:t>552339 records of unique users</a:t>
            </a:r>
          </a:p>
          <a:p>
            <a:pPr lvl="1"/>
            <a:r>
              <a:rPr lang="en-US" altLang="zh-CN" dirty="0" smtClean="0"/>
              <a:t>2225213 records of reviews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Useful information</a:t>
            </a:r>
          </a:p>
          <a:p>
            <a:pPr lvl="1"/>
            <a:r>
              <a:rPr lang="en-US" altLang="zh-CN" dirty="0" smtClean="0"/>
              <a:t>Average rating of a specific business</a:t>
            </a:r>
          </a:p>
          <a:p>
            <a:pPr lvl="1"/>
            <a:r>
              <a:rPr lang="en-US" altLang="zh-CN" dirty="0" smtClean="0"/>
              <a:t>Average rating given by a specific user</a:t>
            </a:r>
          </a:p>
          <a:p>
            <a:pPr lvl="1"/>
            <a:r>
              <a:rPr lang="en-US" altLang="zh-CN" dirty="0" smtClean="0"/>
              <a:t>Abundant textual information of reviews</a:t>
            </a:r>
          </a:p>
          <a:p>
            <a:endParaRPr lang="en-US" altLang="zh-CN" dirty="0"/>
          </a:p>
          <a:p>
            <a:r>
              <a:rPr lang="en-US" altLang="zh-CN" dirty="0" smtClean="0"/>
              <a:t>How to combine these features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9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Textual features</a:t>
            </a:r>
          </a:p>
          <a:p>
            <a:pPr lvl="1"/>
            <a:r>
              <a:rPr kumimoji="1" lang="en-US" altLang="zh-CN" dirty="0" err="1" smtClean="0"/>
              <a:t>Tf-idf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Simple, Widely used</a:t>
            </a:r>
          </a:p>
          <a:p>
            <a:pPr lvl="2"/>
            <a:r>
              <a:rPr kumimoji="1" lang="en-US" altLang="zh-CN" dirty="0" smtClean="0"/>
              <a:t>Problem of synonyms</a:t>
            </a:r>
          </a:p>
          <a:p>
            <a:pPr lvl="2"/>
            <a:r>
              <a:rPr kumimoji="1" lang="en-US" altLang="zh-CN" dirty="0" smtClean="0"/>
              <a:t>measures the distance between ‘surface’ words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Topic Modeling</a:t>
            </a:r>
          </a:p>
          <a:p>
            <a:pPr lvl="2"/>
            <a:r>
              <a:rPr kumimoji="1" lang="en-US" altLang="zh-CN" dirty="0" smtClean="0"/>
              <a:t>Solve the problem of synonyms</a:t>
            </a:r>
          </a:p>
          <a:p>
            <a:pPr lvl="2"/>
            <a:r>
              <a:rPr kumimoji="1" lang="en-US" altLang="zh-CN" dirty="0" smtClean="0"/>
              <a:t>Capture the meaning (latent topic) of the document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72" y="3031506"/>
            <a:ext cx="3888234" cy="19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Topic model training on +/- corpus</a:t>
            </a:r>
          </a:p>
          <a:p>
            <a:pPr lvl="1"/>
            <a:r>
              <a:rPr kumimoji="1" lang="en-US" altLang="zh-CN" dirty="0" smtClean="0"/>
              <a:t>+ corpus: 162894 records of </a:t>
            </a:r>
            <a:r>
              <a:rPr kumimoji="1" lang="en-US" altLang="zh-CN" dirty="0"/>
              <a:t>5 stars </a:t>
            </a:r>
            <a:r>
              <a:rPr kumimoji="1" lang="en-US" altLang="zh-CN" dirty="0" smtClean="0"/>
              <a:t>reviews</a:t>
            </a:r>
          </a:p>
          <a:p>
            <a:pPr lvl="1"/>
            <a:r>
              <a:rPr kumimoji="1" lang="en-US" altLang="zh-CN" dirty="0" smtClean="0"/>
              <a:t>- corpus: </a:t>
            </a:r>
            <a:r>
              <a:rPr lang="en-US" altLang="zh-CN" dirty="0" smtClean="0"/>
              <a:t>74451 records of 1 stars reviews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User: The fries is tasty… -&gt; </a:t>
            </a:r>
            <a:r>
              <a:rPr lang="en-US" altLang="zh-CN" b="1" dirty="0" smtClean="0"/>
              <a:t>+</a:t>
            </a:r>
            <a:r>
              <a:rPr lang="en-US" altLang="zh-CN" dirty="0" smtClean="0"/>
              <a:t>(Service: 0.5,…)</a:t>
            </a:r>
          </a:p>
          <a:p>
            <a:pPr lvl="2"/>
            <a:r>
              <a:rPr lang="en-US" altLang="zh-CN" dirty="0" smtClean="0"/>
              <a:t>User’s topics are inferred from all the reviews given by him/her</a:t>
            </a:r>
          </a:p>
          <a:p>
            <a:pPr lvl="1"/>
            <a:r>
              <a:rPr lang="en-US" altLang="zh-CN" dirty="0" smtClean="0"/>
              <a:t>Business: </a:t>
            </a:r>
            <a:r>
              <a:rPr lang="en-US" altLang="zh-CN" b="1" dirty="0" smtClean="0"/>
              <a:t>+</a:t>
            </a:r>
            <a:r>
              <a:rPr lang="en-US" altLang="zh-CN" dirty="0" smtClean="0"/>
              <a:t>(Tasty: 0.4,…); 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(Service: 0.8,…)</a:t>
            </a:r>
          </a:p>
          <a:p>
            <a:pPr lvl="2"/>
            <a:r>
              <a:rPr lang="en-US" altLang="zh-CN" dirty="0" smtClean="0"/>
              <a:t>Business’ topics are inferred from top reviews towards the business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72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Pipeline</a:t>
            </a:r>
          </a:p>
          <a:p>
            <a:pPr lvl="1"/>
            <a:r>
              <a:rPr kumimoji="1" lang="en-US" altLang="zh-CN" dirty="0" smtClean="0"/>
              <a:t>Train the topic model on the yelp reviews</a:t>
            </a:r>
          </a:p>
          <a:p>
            <a:pPr lvl="2"/>
            <a:r>
              <a:rPr kumimoji="1" lang="en-US" altLang="zh-CN" dirty="0" smtClean="0"/>
              <a:t>+ corpus / - corpus</a:t>
            </a:r>
          </a:p>
          <a:p>
            <a:pPr lvl="1"/>
            <a:r>
              <a:rPr kumimoji="1" lang="en-US" altLang="zh-CN" dirty="0" smtClean="0"/>
              <a:t>Infer topic distribution for a specific user based on his/her reviews</a:t>
            </a:r>
          </a:p>
          <a:p>
            <a:pPr lvl="2"/>
            <a:r>
              <a:rPr kumimoji="1" lang="en-US" altLang="zh-CN" dirty="0" smtClean="0"/>
              <a:t>+/- topic distribution inferred from historical reviews</a:t>
            </a:r>
          </a:p>
          <a:p>
            <a:pPr lvl="1"/>
            <a:r>
              <a:rPr kumimoji="1" lang="en-US" altLang="zh-CN" dirty="0" smtClean="0"/>
              <a:t>Infer topic distribution for a specific business based on top reviews towards it</a:t>
            </a:r>
          </a:p>
          <a:p>
            <a:pPr lvl="1"/>
            <a:r>
              <a:rPr kumimoji="1" lang="en-US" altLang="zh-CN" dirty="0" smtClean="0"/>
              <a:t>Generate the dataset</a:t>
            </a:r>
          </a:p>
          <a:p>
            <a:pPr lvl="1"/>
            <a:r>
              <a:rPr kumimoji="1" lang="en-US" altLang="zh-CN" dirty="0" smtClean="0"/>
              <a:t>Supervised learning process</a:t>
            </a:r>
          </a:p>
        </p:txBody>
      </p:sp>
    </p:spTree>
    <p:extLst>
      <p:ext uri="{BB962C8B-B14F-4D97-AF65-F5344CB8AC3E}">
        <p14:creationId xmlns:p14="http://schemas.microsoft.com/office/powerpoint/2010/main" val="7024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Machine learning approaches for non-linear regression</a:t>
                </a:r>
              </a:p>
              <a:p>
                <a:pPr lvl="1"/>
                <a:r>
                  <a:rPr kumimoji="1" lang="en-US" altLang="zh-CN" dirty="0" smtClean="0"/>
                  <a:t>Non-linear: features have some inner relationship</a:t>
                </a:r>
              </a:p>
              <a:p>
                <a:pPr lvl="2"/>
                <a:r>
                  <a:rPr kumimoji="1" lang="en-US" altLang="zh-CN" dirty="0" smtClean="0"/>
                  <a:t>[+topic of user, -topic of user, +topic of business, -topic of business] -&gt; Y</a:t>
                </a:r>
              </a:p>
              <a:p>
                <a:pPr lvl="2"/>
                <a:r>
                  <a:rPr kumimoji="1" lang="en-US" altLang="zh-CN" dirty="0" smtClean="0"/>
                  <a:t>Similar to XOR problem</a:t>
                </a:r>
              </a:p>
              <a:p>
                <a:pPr lvl="1"/>
                <a:r>
                  <a:rPr kumimoji="1" lang="en-US" altLang="zh-CN" dirty="0" smtClean="0"/>
                  <a:t>Methods</a:t>
                </a:r>
              </a:p>
              <a:p>
                <a:pPr lvl="2"/>
                <a:r>
                  <a:rPr kumimoji="1" lang="en-US" altLang="zh-CN" dirty="0" smtClean="0"/>
                  <a:t>Linear regression,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∅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</m:oMath>
                </a14:m>
                <a:r>
                  <a:rPr kumimoji="1" lang="en-US" altLang="zh-CN" dirty="0" smtClean="0"/>
                  <a:t>, construct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zh-CN" dirty="0" smtClean="0"/>
              </a:p>
              <a:p>
                <a:pPr lvl="2"/>
                <a:r>
                  <a:rPr kumimoji="1" lang="en-US" altLang="zh-CN" dirty="0"/>
                  <a:t>K</a:t>
                </a:r>
                <a:r>
                  <a:rPr kumimoji="1" lang="en-US" altLang="zh-CN" dirty="0" smtClean="0"/>
                  <a:t>ernel tricks applying on SVM</a:t>
                </a:r>
              </a:p>
              <a:p>
                <a:pPr lvl="2"/>
                <a:r>
                  <a:rPr kumimoji="1" lang="en-US" altLang="zh-CN" dirty="0" smtClean="0"/>
                  <a:t>Factorization Machines</a:t>
                </a:r>
              </a:p>
              <a:p>
                <a:pPr lvl="2"/>
                <a:r>
                  <a:rPr kumimoji="1" lang="en-US" altLang="zh-CN" dirty="0" smtClean="0"/>
                  <a:t>Neural Network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</a:p>
          <a:p>
            <a:pPr lvl="1"/>
            <a:r>
              <a:rPr kumimoji="1" lang="en-US" altLang="zh-CN" dirty="0" smtClean="0"/>
              <a:t>Metrics</a:t>
            </a:r>
          </a:p>
          <a:p>
            <a:pPr lvl="2"/>
            <a:r>
              <a:rPr kumimoji="1" lang="en-US" altLang="zh-CN" dirty="0" smtClean="0"/>
              <a:t>MSE, RMSE, R-SQUARED</a:t>
            </a:r>
          </a:p>
          <a:p>
            <a:pPr lvl="1"/>
            <a:r>
              <a:rPr kumimoji="1" lang="en-US" altLang="zh-CN" dirty="0" smtClean="0"/>
              <a:t>10 – folds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730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</TotalTime>
  <Words>376</Words>
  <Application>Microsoft Macintosh PowerPoint</Application>
  <PresentationFormat>宽屏</PresentationFormat>
  <Paragraphs>97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Century Gothic</vt:lpstr>
      <vt:lpstr>Wingdings 3</vt:lpstr>
      <vt:lpstr>宋体</vt:lpstr>
      <vt:lpstr>离子会议室</vt:lpstr>
      <vt:lpstr>Using Yelp Reviews for Predicting Users’ Ratings</vt:lpstr>
      <vt:lpstr>Outline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Current Progress</vt:lpstr>
      <vt:lpstr>Current Progress</vt:lpstr>
      <vt:lpstr>Current Progress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Yelp Reviews for Predicting Users Rating</dc:title>
  <dc:creator>Ye, Keren</dc:creator>
  <cp:lastModifiedBy>Ye, Keren</cp:lastModifiedBy>
  <cp:revision>78</cp:revision>
  <dcterms:created xsi:type="dcterms:W3CDTF">2016-04-06T03:25:26Z</dcterms:created>
  <dcterms:modified xsi:type="dcterms:W3CDTF">2016-04-06T14:54:21Z</dcterms:modified>
</cp:coreProperties>
</file>