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7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3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1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2532-1B99-4BA4-A348-652F15E12F0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696-5161-44B0-9339-D52738D63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1250" y="502444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Handwriting to Text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064000" y="1804194"/>
            <a:ext cx="4057650" cy="8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 files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064000" y="2991644"/>
            <a:ext cx="4057650" cy="8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064000" y="4191794"/>
            <a:ext cx="4057650" cy="8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064000" y="5283994"/>
            <a:ext cx="4057650" cy="8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 conversion history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-19566"/>
            <a:ext cx="121920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1250" y="502444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Pick files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3850" y="2184400"/>
            <a:ext cx="115443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 picker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96900" y="2373312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042400" y="1578372"/>
            <a:ext cx="28257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Next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83100" y="1423194"/>
            <a:ext cx="3225800" cy="57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files for another document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69950" y="2373312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Added files for document 1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216150" y="2373312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Added files for document 2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-19566"/>
            <a:ext cx="121920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1250" y="502444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Pick save formats and locations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3850" y="2184400"/>
            <a:ext cx="115443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96900" y="2373312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69950" y="2371725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Added files for document 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042400" y="1578372"/>
            <a:ext cx="28257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822698" y="1421584"/>
            <a:ext cx="2108201" cy="57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file type for all documents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3425" y="3383595"/>
            <a:ext cx="99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Save as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6150" y="2371725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Added files for document 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254749" y="1421584"/>
            <a:ext cx="2108201" cy="57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folder for all documents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16150" y="3380581"/>
            <a:ext cx="99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Save as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0" y="-19566"/>
            <a:ext cx="121920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850" y="1576762"/>
            <a:ext cx="28257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more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1250" y="501650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Converting…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09550" y="1409700"/>
            <a:ext cx="3714750" cy="521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Added file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267700" y="1409700"/>
            <a:ext cx="3714750" cy="521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546600" y="3073400"/>
            <a:ext cx="30988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Progress Bar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546600" y="4019550"/>
            <a:ext cx="30988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 of files completed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-19566"/>
            <a:ext cx="121920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5834"/>
            <a:ext cx="6083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4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900" y="499646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12825" y="1411526"/>
            <a:ext cx="4057650" cy="519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Instructions text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0" y="-19566"/>
            <a:ext cx="60833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5834"/>
            <a:ext cx="6083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4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900" y="499646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12825" y="1411526"/>
            <a:ext cx="4057650" cy="519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-19566"/>
            <a:ext cx="60833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257300" y="16637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54175" y="155523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 default dictionary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7300" y="2089666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54175" y="19812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 custom dictionary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7083" y="2407166"/>
            <a:ext cx="1289134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custom dictionary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11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5834"/>
            <a:ext cx="6083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4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900" y="499646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12825" y="1411526"/>
            <a:ext cx="4057650" cy="519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193800" y="1603291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466850" y="1603291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Added files for document 1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3869156" y="1603291"/>
            <a:ext cx="996950" cy="92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Document 1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1366921" y="2676150"/>
            <a:ext cx="99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</a:t>
            </a:r>
            <a:r>
              <a:rPr lang="en-GB" sz="1400" dirty="0" smtClean="0"/>
              <a:t>iew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3869156" y="2676150"/>
            <a:ext cx="99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</a:t>
            </a:r>
            <a:r>
              <a:rPr lang="en-GB" sz="1400" dirty="0" smtClean="0"/>
              <a:t>iew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0" y="-19566"/>
            <a:ext cx="60833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123280" y="6203950"/>
            <a:ext cx="838367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Clear history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6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5834"/>
            <a:ext cx="6083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95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Window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400" y="-5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[_] 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900" y="499646"/>
            <a:ext cx="48895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12825" y="1411526"/>
            <a:ext cx="4057650" cy="519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21653" y="6203950"/>
            <a:ext cx="838367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Previous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5123280" y="6203950"/>
            <a:ext cx="838367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Next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21652" y="5622423"/>
            <a:ext cx="838367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Back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0" y="-19566"/>
            <a:ext cx="6083300" cy="68775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Rokesh Arumugam (L14)</dc:creator>
  <cp:lastModifiedBy>Rokesh Arumugam (L14)</cp:lastModifiedBy>
  <cp:revision>22</cp:revision>
  <dcterms:created xsi:type="dcterms:W3CDTF">2020-09-22T12:44:34Z</dcterms:created>
  <dcterms:modified xsi:type="dcterms:W3CDTF">2020-10-07T11:43:22Z</dcterms:modified>
</cp:coreProperties>
</file>