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6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40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49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918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8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913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2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56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93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51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97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58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5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5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74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291294-55CC-4660-8DFB-C3F93D84615E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1BC210-0255-487B-8BE7-DCF6FE103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974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/>
              <a:t>Amgine</a:t>
            </a:r>
            <a:endParaRPr lang="ru-RU" sz="6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ПРОект</a:t>
            </a:r>
            <a:r>
              <a:rPr lang="ru-RU" dirty="0" smtClean="0"/>
              <a:t> приготовили:</a:t>
            </a:r>
          </a:p>
          <a:p>
            <a:r>
              <a:rPr lang="ru-RU" dirty="0" err="1" smtClean="0"/>
              <a:t>Паронников</a:t>
            </a:r>
            <a:r>
              <a:rPr lang="ru-RU" dirty="0" smtClean="0"/>
              <a:t> Александра</a:t>
            </a:r>
          </a:p>
          <a:p>
            <a:r>
              <a:rPr lang="ru-RU" dirty="0" smtClean="0"/>
              <a:t>Данил </a:t>
            </a:r>
            <a:r>
              <a:rPr lang="ru-RU" dirty="0" err="1" smtClean="0"/>
              <a:t>Слинчук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04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554181"/>
          </a:xfrm>
        </p:spPr>
        <p:txBody>
          <a:bodyPr>
            <a:noAutofit/>
          </a:bodyPr>
          <a:lstStyle/>
          <a:p>
            <a:r>
              <a:rPr lang="ru-RU" sz="4000" dirty="0" smtClean="0"/>
              <a:t>В чем суть </a:t>
            </a:r>
            <a:r>
              <a:rPr lang="en-US" sz="4000" dirty="0" smtClean="0"/>
              <a:t>AMGINE</a:t>
            </a:r>
            <a:r>
              <a:rPr lang="ru-RU" sz="4000" dirty="0" smtClean="0"/>
              <a:t>?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1479665"/>
            <a:ext cx="10131428" cy="431153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Идея нашего проекта – создать простое и удобное приложение для шифрования и дешифрования разной информации на разных языках кодирования, с возможностью быстрой и удобной поддержки добавления и редактирования этих самых языков.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58423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00306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Как это всё реализовано? 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1612669"/>
            <a:ext cx="10131428" cy="4696691"/>
          </a:xfrm>
        </p:spPr>
        <p:txBody>
          <a:bodyPr>
            <a:noAutofit/>
          </a:bodyPr>
          <a:lstStyle/>
          <a:p>
            <a:r>
              <a:rPr lang="ru-RU" sz="2400" dirty="0" smtClean="0"/>
              <a:t>В нашем проекте есть два основных файла</a:t>
            </a:r>
            <a:r>
              <a:rPr lang="en-US" sz="2400" dirty="0" smtClean="0"/>
              <a:t>:</a:t>
            </a:r>
            <a:r>
              <a:rPr lang="ru-RU" sz="2400" dirty="0" smtClean="0"/>
              <a:t> файл с функциями, нужными для кодировки, и файл с логикой проекта, где написан дизайн программы и взаимодействие между её модулями. Так как мы предусматривали возможность удобной и быстрой дальнейшей разработки и поддержки приложения, то мы сделали проект модульным: минимум глобальных переменных, максимально понятная и детализированная структура классов, одинаковые названия переменных, и даже структура множества функций. Также мы старались балансировать между </a:t>
            </a:r>
            <a:r>
              <a:rPr lang="en-US" sz="2400" dirty="0" smtClean="0"/>
              <a:t>“</a:t>
            </a:r>
            <a:r>
              <a:rPr lang="ru-RU" sz="2400" dirty="0" smtClean="0"/>
              <a:t>задачами в одну строку</a:t>
            </a:r>
            <a:r>
              <a:rPr lang="en-US" sz="2400" dirty="0" smtClean="0"/>
              <a:t>”</a:t>
            </a:r>
            <a:r>
              <a:rPr lang="ru-RU" sz="2400" dirty="0" smtClean="0"/>
              <a:t> и излишней простотой кода.</a:t>
            </a:r>
          </a:p>
          <a:p>
            <a:r>
              <a:rPr lang="ru-RU" sz="2400" dirty="0" smtClean="0"/>
              <a:t>Ещё мы привнесли некоторые фишки в кодировки</a:t>
            </a:r>
            <a:r>
              <a:rPr lang="en-US" sz="2400" dirty="0" smtClean="0"/>
              <a:t>:</a:t>
            </a:r>
            <a:r>
              <a:rPr lang="ru-RU" sz="2400" dirty="0" smtClean="0"/>
              <a:t> так, </a:t>
            </a:r>
            <a:r>
              <a:rPr lang="ru-RU" sz="2400" dirty="0" err="1" smtClean="0"/>
              <a:t>Виженер</a:t>
            </a:r>
            <a:r>
              <a:rPr lang="ru-RU" sz="2400" dirty="0" smtClean="0"/>
              <a:t> работает с помощью индексации элементов и пропускает пробелы, а не удаляет их</a:t>
            </a:r>
            <a:r>
              <a:rPr lang="en-US" sz="2400" dirty="0" smtClean="0"/>
              <a:t>;</a:t>
            </a:r>
            <a:r>
              <a:rPr lang="ru-RU" sz="2400" dirty="0" smtClean="0"/>
              <a:t> Морзе отделяет слова вертикальными палками и т.д.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86229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944879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Заключение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1720735"/>
            <a:ext cx="10131428" cy="413973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Ничто не идеально: и даже наш проект, будем честны. Фундаментальную структуру функций кодирования будет достаточно тяжело изменять из-за большого кол-ва уже готовых модулей, построенной на ней</a:t>
            </a:r>
            <a:r>
              <a:rPr lang="en-US" sz="2400" dirty="0" smtClean="0"/>
              <a:t>;</a:t>
            </a:r>
            <a:r>
              <a:rPr lang="ru-RU" sz="2400" dirty="0" smtClean="0"/>
              <a:t> так же будет достаточно сложно усовершенствовать нашу несовершенную БД. Но мы старались, и компенсировали недостатки отличным кодом, понятными комментариями, чистотой кода, хорошей модульной структурой проекта, балансом сложности и удобностью.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36181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The end</a:t>
            </a:r>
            <a:endParaRPr lang="ru-RU" sz="4400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67" y="2141538"/>
            <a:ext cx="6535089" cy="3649662"/>
          </a:xfrm>
        </p:spPr>
      </p:pic>
    </p:spTree>
    <p:extLst>
      <p:ext uri="{BB962C8B-B14F-4D97-AF65-F5344CB8AC3E}">
        <p14:creationId xmlns:p14="http://schemas.microsoft.com/office/powerpoint/2010/main" val="208411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46</TotalTime>
  <Words>243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Небеса</vt:lpstr>
      <vt:lpstr>Amgine</vt:lpstr>
      <vt:lpstr>В чем суть AMGINE?</vt:lpstr>
      <vt:lpstr>Как это всё реализовано? </vt:lpstr>
      <vt:lpstr>Заключение</vt:lpstr>
      <vt:lpstr>The end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Amgine</dc:title>
  <dc:creator>paronnikov@yandex.ru</dc:creator>
  <cp:lastModifiedBy>paronnikov@yandex.ru</cp:lastModifiedBy>
  <cp:revision>6</cp:revision>
  <dcterms:created xsi:type="dcterms:W3CDTF">2020-11-14T13:14:34Z</dcterms:created>
  <dcterms:modified xsi:type="dcterms:W3CDTF">2020-11-14T14:00:39Z</dcterms:modified>
</cp:coreProperties>
</file>