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F9BB6-0987-4B34-87B3-090DCA4329F4}" v="463" dt="2025-02-17T11:24:42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1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준 이" userId="245e10df6cb77cc7" providerId="LiveId" clId="{63EF9BB6-0987-4B34-87B3-090DCA4329F4}"/>
    <pc:docChg chg="undo custSel addSld delSld modSld">
      <pc:chgData name="호준 이" userId="245e10df6cb77cc7" providerId="LiveId" clId="{63EF9BB6-0987-4B34-87B3-090DCA4329F4}" dt="2025-02-17T11:24:46.524" v="1998" actId="122"/>
      <pc:docMkLst>
        <pc:docMk/>
      </pc:docMkLst>
      <pc:sldChg chg="modSp new mod">
        <pc:chgData name="호준 이" userId="245e10df6cb77cc7" providerId="LiveId" clId="{63EF9BB6-0987-4B34-87B3-090DCA4329F4}" dt="2025-02-17T09:36:47.760" v="38" actId="20577"/>
        <pc:sldMkLst>
          <pc:docMk/>
          <pc:sldMk cId="790559003" sldId="256"/>
        </pc:sldMkLst>
        <pc:spChg chg="mod">
          <ac:chgData name="호준 이" userId="245e10df6cb77cc7" providerId="LiveId" clId="{63EF9BB6-0987-4B34-87B3-090DCA4329F4}" dt="2025-02-17T09:36:40.963" v="5" actId="20577"/>
          <ac:spMkLst>
            <pc:docMk/>
            <pc:sldMk cId="790559003" sldId="256"/>
            <ac:spMk id="2" creationId="{0109C6B7-859B-F09B-67A8-1587ABB187AB}"/>
          </ac:spMkLst>
        </pc:spChg>
        <pc:spChg chg="mod">
          <ac:chgData name="호준 이" userId="245e10df6cb77cc7" providerId="LiveId" clId="{63EF9BB6-0987-4B34-87B3-090DCA4329F4}" dt="2025-02-17T09:36:47.760" v="38" actId="20577"/>
          <ac:spMkLst>
            <pc:docMk/>
            <pc:sldMk cId="790559003" sldId="256"/>
            <ac:spMk id="3" creationId="{7872EAE3-BEF5-88C9-B701-17D75E4F38B4}"/>
          </ac:spMkLst>
        </pc:spChg>
      </pc:sldChg>
      <pc:sldChg chg="addSp delSp modSp new mod">
        <pc:chgData name="호준 이" userId="245e10df6cb77cc7" providerId="LiveId" clId="{63EF9BB6-0987-4B34-87B3-090DCA4329F4}" dt="2025-02-17T10:40:27.068" v="1211" actId="113"/>
        <pc:sldMkLst>
          <pc:docMk/>
          <pc:sldMk cId="633322836" sldId="257"/>
        </pc:sldMkLst>
        <pc:spChg chg="mod">
          <ac:chgData name="호준 이" userId="245e10df6cb77cc7" providerId="LiveId" clId="{63EF9BB6-0987-4B34-87B3-090DCA4329F4}" dt="2025-02-17T09:37:07.624" v="59" actId="20577"/>
          <ac:spMkLst>
            <pc:docMk/>
            <pc:sldMk cId="633322836" sldId="257"/>
            <ac:spMk id="2" creationId="{10E9BF32-27BF-658B-4F3C-D997A0C3549D}"/>
          </ac:spMkLst>
        </pc:spChg>
        <pc:spChg chg="mod">
          <ac:chgData name="호준 이" userId="245e10df6cb77cc7" providerId="LiveId" clId="{63EF9BB6-0987-4B34-87B3-090DCA4329F4}" dt="2025-02-17T10:26:40.146" v="1017" actId="20577"/>
          <ac:spMkLst>
            <pc:docMk/>
            <pc:sldMk cId="633322836" sldId="257"/>
            <ac:spMk id="3" creationId="{7D2404D4-51AF-3226-0BAD-DC5A8523834C}"/>
          </ac:spMkLst>
        </pc:spChg>
        <pc:spChg chg="add del mod">
          <ac:chgData name="호준 이" userId="245e10df6cb77cc7" providerId="LiveId" clId="{63EF9BB6-0987-4B34-87B3-090DCA4329F4}" dt="2025-02-17T09:41:17.975" v="181" actId="478"/>
          <ac:spMkLst>
            <pc:docMk/>
            <pc:sldMk cId="633322836" sldId="257"/>
            <ac:spMk id="4" creationId="{892F5C50-49B2-9A85-658B-9739F6CEBF72}"/>
          </ac:spMkLst>
        </pc:spChg>
        <pc:spChg chg="add mod topLvl">
          <ac:chgData name="호준 이" userId="245e10df6cb77cc7" providerId="LiveId" clId="{63EF9BB6-0987-4B34-87B3-090DCA4329F4}" dt="2025-02-17T10:40:22.961" v="1209" actId="113"/>
          <ac:spMkLst>
            <pc:docMk/>
            <pc:sldMk cId="633322836" sldId="257"/>
            <ac:spMk id="7" creationId="{6D52D2B1-4DC7-8B70-B4F2-B6F8C2BA3F36}"/>
          </ac:spMkLst>
        </pc:spChg>
        <pc:spChg chg="add mod topLvl">
          <ac:chgData name="호준 이" userId="245e10df6cb77cc7" providerId="LiveId" clId="{63EF9BB6-0987-4B34-87B3-090DCA4329F4}" dt="2025-02-17T10:40:24.987" v="1210" actId="113"/>
          <ac:spMkLst>
            <pc:docMk/>
            <pc:sldMk cId="633322836" sldId="257"/>
            <ac:spMk id="8" creationId="{CAA43490-300E-8359-93E5-B0DC786674E5}"/>
          </ac:spMkLst>
        </pc:spChg>
        <pc:spChg chg="add del mod">
          <ac:chgData name="호준 이" userId="245e10df6cb77cc7" providerId="LiveId" clId="{63EF9BB6-0987-4B34-87B3-090DCA4329F4}" dt="2025-02-17T09:57:40.093" v="629"/>
          <ac:spMkLst>
            <pc:docMk/>
            <pc:sldMk cId="633322836" sldId="257"/>
            <ac:spMk id="9" creationId="{FA28AEDD-33F3-21B8-A726-9A4147449634}"/>
          </ac:spMkLst>
        </pc:spChg>
        <pc:spChg chg="add mod topLvl">
          <ac:chgData name="호준 이" userId="245e10df6cb77cc7" providerId="LiveId" clId="{63EF9BB6-0987-4B34-87B3-090DCA4329F4}" dt="2025-02-17T10:40:27.068" v="1211" actId="113"/>
          <ac:spMkLst>
            <pc:docMk/>
            <pc:sldMk cId="633322836" sldId="257"/>
            <ac:spMk id="10" creationId="{44A12DA9-4AC0-88C8-58F7-C01CC0092D5B}"/>
          </ac:spMkLst>
        </pc:spChg>
        <pc:grpChg chg="add del mod">
          <ac:chgData name="호준 이" userId="245e10df6cb77cc7" providerId="LiveId" clId="{63EF9BB6-0987-4B34-87B3-090DCA4329F4}" dt="2025-02-17T09:58:59.717" v="655" actId="165"/>
          <ac:grpSpMkLst>
            <pc:docMk/>
            <pc:sldMk cId="633322836" sldId="257"/>
            <ac:grpSpMk id="11" creationId="{2B12968E-85DD-D12F-3F97-C46891A33275}"/>
          </ac:grpSpMkLst>
        </pc:grpChg>
        <pc:grpChg chg="add mod">
          <ac:chgData name="호준 이" userId="245e10df6cb77cc7" providerId="LiveId" clId="{63EF9BB6-0987-4B34-87B3-090DCA4329F4}" dt="2025-02-17T10:26:59.673" v="1019" actId="1076"/>
          <ac:grpSpMkLst>
            <pc:docMk/>
            <pc:sldMk cId="633322836" sldId="257"/>
            <ac:grpSpMk id="12" creationId="{682D1B82-7E50-7078-18E6-2B51F1301824}"/>
          </ac:grpSpMkLst>
        </pc:grpChg>
        <pc:picChg chg="add mod topLvl">
          <ac:chgData name="호준 이" userId="245e10df6cb77cc7" providerId="LiveId" clId="{63EF9BB6-0987-4B34-87B3-090DCA4329F4}" dt="2025-02-17T09:59:36.239" v="661" actId="164"/>
          <ac:picMkLst>
            <pc:docMk/>
            <pc:sldMk cId="633322836" sldId="257"/>
            <ac:picMk id="6" creationId="{6A163D38-0488-3D64-8217-04214B763156}"/>
          </ac:picMkLst>
        </pc:picChg>
      </pc:sldChg>
      <pc:sldChg chg="addSp modSp new mod">
        <pc:chgData name="호준 이" userId="245e10df6cb77cc7" providerId="LiveId" clId="{63EF9BB6-0987-4B34-87B3-090DCA4329F4}" dt="2025-02-17T10:21:25.074" v="948" actId="14100"/>
        <pc:sldMkLst>
          <pc:docMk/>
          <pc:sldMk cId="733210845" sldId="258"/>
        </pc:sldMkLst>
        <pc:spChg chg="mod">
          <ac:chgData name="호준 이" userId="245e10df6cb77cc7" providerId="LiveId" clId="{63EF9BB6-0987-4B34-87B3-090DCA4329F4}" dt="2025-02-17T09:40:13.259" v="141" actId="20577"/>
          <ac:spMkLst>
            <pc:docMk/>
            <pc:sldMk cId="733210845" sldId="258"/>
            <ac:spMk id="2" creationId="{4CE02674-1892-E3EB-5B05-F54ED68CFB92}"/>
          </ac:spMkLst>
        </pc:spChg>
        <pc:spChg chg="mod">
          <ac:chgData name="호준 이" userId="245e10df6cb77cc7" providerId="LiveId" clId="{63EF9BB6-0987-4B34-87B3-090DCA4329F4}" dt="2025-02-17T10:08:53.141" v="923" actId="20577"/>
          <ac:spMkLst>
            <pc:docMk/>
            <pc:sldMk cId="733210845" sldId="258"/>
            <ac:spMk id="3" creationId="{28C37626-1BED-4AFE-49C3-250A24BBCB12}"/>
          </ac:spMkLst>
        </pc:spChg>
        <pc:picChg chg="add mod ord">
          <ac:chgData name="호준 이" userId="245e10df6cb77cc7" providerId="LiveId" clId="{63EF9BB6-0987-4B34-87B3-090DCA4329F4}" dt="2025-02-17T10:21:25.074" v="948" actId="14100"/>
          <ac:picMkLst>
            <pc:docMk/>
            <pc:sldMk cId="733210845" sldId="258"/>
            <ac:picMk id="5" creationId="{75BBD3C2-1ED0-A8E3-A3A3-12DE568CC3A3}"/>
          </ac:picMkLst>
        </pc:picChg>
      </pc:sldChg>
      <pc:sldChg chg="modSp new mod">
        <pc:chgData name="호준 이" userId="245e10df6cb77cc7" providerId="LiveId" clId="{63EF9BB6-0987-4B34-87B3-090DCA4329F4}" dt="2025-02-17T11:20:11.458" v="1591" actId="20577"/>
        <pc:sldMkLst>
          <pc:docMk/>
          <pc:sldMk cId="3742161310" sldId="259"/>
        </pc:sldMkLst>
        <pc:spChg chg="mod">
          <ac:chgData name="호준 이" userId="245e10df6cb77cc7" providerId="LiveId" clId="{63EF9BB6-0987-4B34-87B3-090DCA4329F4}" dt="2025-02-17T09:40:16.389" v="143"/>
          <ac:spMkLst>
            <pc:docMk/>
            <pc:sldMk cId="3742161310" sldId="259"/>
            <ac:spMk id="2" creationId="{646E1F5A-812F-916F-58C9-A87507E1E651}"/>
          </ac:spMkLst>
        </pc:spChg>
        <pc:spChg chg="mod">
          <ac:chgData name="호준 이" userId="245e10df6cb77cc7" providerId="LiveId" clId="{63EF9BB6-0987-4B34-87B3-090DCA4329F4}" dt="2025-02-17T11:20:11.458" v="1591" actId="20577"/>
          <ac:spMkLst>
            <pc:docMk/>
            <pc:sldMk cId="3742161310" sldId="259"/>
            <ac:spMk id="3" creationId="{711E60E7-F174-819B-C0CC-1C777E925669}"/>
          </ac:spMkLst>
        </pc:spChg>
      </pc:sldChg>
      <pc:sldChg chg="modSp new del mod">
        <pc:chgData name="호준 이" userId="245e10df6cb77cc7" providerId="LiveId" clId="{63EF9BB6-0987-4B34-87B3-090DCA4329F4}" dt="2025-02-17T10:01:45.841" v="687" actId="47"/>
        <pc:sldMkLst>
          <pc:docMk/>
          <pc:sldMk cId="172675911" sldId="260"/>
        </pc:sldMkLst>
        <pc:spChg chg="mod">
          <ac:chgData name="호준 이" userId="245e10df6cb77cc7" providerId="LiveId" clId="{63EF9BB6-0987-4B34-87B3-090DCA4329F4}" dt="2025-02-17T09:59:46.170" v="686" actId="20577"/>
          <ac:spMkLst>
            <pc:docMk/>
            <pc:sldMk cId="172675911" sldId="260"/>
            <ac:spMk id="2" creationId="{EF8FD264-1366-31DE-D87B-D7109E4D678C}"/>
          </ac:spMkLst>
        </pc:spChg>
      </pc:sldChg>
      <pc:sldChg chg="addSp modSp new mod">
        <pc:chgData name="호준 이" userId="245e10df6cb77cc7" providerId="LiveId" clId="{63EF9BB6-0987-4B34-87B3-090DCA4329F4}" dt="2025-02-17T10:23:59.186" v="953" actId="14100"/>
        <pc:sldMkLst>
          <pc:docMk/>
          <pc:sldMk cId="918754701" sldId="260"/>
        </pc:sldMkLst>
        <pc:spChg chg="mod">
          <ac:chgData name="호준 이" userId="245e10df6cb77cc7" providerId="LiveId" clId="{63EF9BB6-0987-4B34-87B3-090DCA4329F4}" dt="2025-02-17T10:08:16.164" v="914" actId="20577"/>
          <ac:spMkLst>
            <pc:docMk/>
            <pc:sldMk cId="918754701" sldId="260"/>
            <ac:spMk id="2" creationId="{4C7581C0-A10F-1E6B-8601-6022968483FC}"/>
          </ac:spMkLst>
        </pc:spChg>
        <pc:spChg chg="mod">
          <ac:chgData name="호준 이" userId="245e10df6cb77cc7" providerId="LiveId" clId="{63EF9BB6-0987-4B34-87B3-090DCA4329F4}" dt="2025-02-17T10:09:42.465" v="941" actId="20577"/>
          <ac:spMkLst>
            <pc:docMk/>
            <pc:sldMk cId="918754701" sldId="260"/>
            <ac:spMk id="3" creationId="{37AAA337-07CF-D2D5-8716-46A49732CCEE}"/>
          </ac:spMkLst>
        </pc:spChg>
        <pc:picChg chg="add mod ord">
          <ac:chgData name="호준 이" userId="245e10df6cb77cc7" providerId="LiveId" clId="{63EF9BB6-0987-4B34-87B3-090DCA4329F4}" dt="2025-02-17T10:23:59.186" v="953" actId="14100"/>
          <ac:picMkLst>
            <pc:docMk/>
            <pc:sldMk cId="918754701" sldId="260"/>
            <ac:picMk id="5" creationId="{CD754B40-46BF-713F-A688-F549A4EE53FF}"/>
          </ac:picMkLst>
        </pc:picChg>
      </pc:sldChg>
      <pc:sldChg chg="modSp new del mod">
        <pc:chgData name="호준 이" userId="245e10df6cb77cc7" providerId="LiveId" clId="{63EF9BB6-0987-4B34-87B3-090DCA4329F4}" dt="2025-02-17T11:17:27.656" v="1568" actId="47"/>
        <pc:sldMkLst>
          <pc:docMk/>
          <pc:sldMk cId="370632818" sldId="261"/>
        </pc:sldMkLst>
        <pc:spChg chg="mod">
          <ac:chgData name="호준 이" userId="245e10df6cb77cc7" providerId="LiveId" clId="{63EF9BB6-0987-4B34-87B3-090DCA4329F4}" dt="2025-02-17T11:02:21.077" v="1414"/>
          <ac:spMkLst>
            <pc:docMk/>
            <pc:sldMk cId="370632818" sldId="261"/>
            <ac:spMk id="2" creationId="{EE26B3E0-4FC8-4017-ABC9-5586A6B6082C}"/>
          </ac:spMkLst>
        </pc:spChg>
        <pc:spChg chg="mod">
          <ac:chgData name="호준 이" userId="245e10df6cb77cc7" providerId="LiveId" clId="{63EF9BB6-0987-4B34-87B3-090DCA4329F4}" dt="2025-02-17T11:17:15.993" v="1561" actId="21"/>
          <ac:spMkLst>
            <pc:docMk/>
            <pc:sldMk cId="370632818" sldId="261"/>
            <ac:spMk id="3" creationId="{AD398E27-38E8-8112-A289-B4066F3B08C9}"/>
          </ac:spMkLst>
        </pc:spChg>
      </pc:sldChg>
      <pc:sldChg chg="addSp modSp new mod">
        <pc:chgData name="호준 이" userId="245e10df6cb77cc7" providerId="LiveId" clId="{63EF9BB6-0987-4B34-87B3-090DCA4329F4}" dt="2025-02-17T11:24:46.524" v="1998" actId="122"/>
        <pc:sldMkLst>
          <pc:docMk/>
          <pc:sldMk cId="3587811251" sldId="261"/>
        </pc:sldMkLst>
        <pc:spChg chg="mod">
          <ac:chgData name="호준 이" userId="245e10df6cb77cc7" providerId="LiveId" clId="{63EF9BB6-0987-4B34-87B3-090DCA4329F4}" dt="2025-02-17T11:20:29.551" v="1617" actId="20577"/>
          <ac:spMkLst>
            <pc:docMk/>
            <pc:sldMk cId="3587811251" sldId="261"/>
            <ac:spMk id="2" creationId="{7EECFB76-C4FA-B6C3-DF07-557B47A5A873}"/>
          </ac:spMkLst>
        </pc:spChg>
        <pc:spChg chg="mod">
          <ac:chgData name="호준 이" userId="245e10df6cb77cc7" providerId="LiveId" clId="{63EF9BB6-0987-4B34-87B3-090DCA4329F4}" dt="2025-02-17T11:23:56.767" v="1965" actId="20577"/>
          <ac:spMkLst>
            <pc:docMk/>
            <pc:sldMk cId="3587811251" sldId="261"/>
            <ac:spMk id="3" creationId="{15AFE553-1304-EA77-A899-C87FF4DE12AA}"/>
          </ac:spMkLst>
        </pc:spChg>
        <pc:graphicFrameChg chg="add mod modGraphic">
          <ac:chgData name="호준 이" userId="245e10df6cb77cc7" providerId="LiveId" clId="{63EF9BB6-0987-4B34-87B3-090DCA4329F4}" dt="2025-02-17T11:24:46.524" v="1998" actId="122"/>
          <ac:graphicFrameMkLst>
            <pc:docMk/>
            <pc:sldMk cId="3587811251" sldId="261"/>
            <ac:graphicFrameMk id="4" creationId="{0730359D-EF44-F2D1-9ACD-A944D66BF4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E29D-F461-1DD1-3F26-1DCDE8988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2D7E52-1322-59F7-EB67-23C64F9F6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79D80-4274-5096-A1F6-EE37ADCE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7A2C3-74A5-5893-74F0-6E40A227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2E97C-9C64-B28C-DC72-BC28D70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C35E2-B4A1-EBC4-D7DE-01AA176D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B185A-61FE-6A54-89B1-855AC8EA9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FB395-9FEE-B1E5-8051-1AE4370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0FA0C-E236-36C9-EA80-6DD02302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5B840-F299-1765-5340-630B9C321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9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FED349-18E3-30F0-4165-5DA2A4804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FB885-5468-AAE4-DE5C-B0D852E9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18542-A928-1BDA-FF09-18826DFA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7DCED-9A4E-26BE-AB2A-6609653B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82DC4-834E-8184-7BB8-8503D7A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C3571-95FF-EB81-4BB7-387381EA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8AE7A-E71E-40C9-08E5-AF05FB81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067A4-F6E9-7690-959B-8B37168D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E5D56-E606-C399-AB5D-BAB2808E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C947F-7099-3093-8809-13CCFD6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1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D29E2-DDDC-870B-2F4D-A2EC7F4B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DFEC3-B110-8FF0-AB52-ED68BE9B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FC6B3-547E-5444-062A-9BDF34B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F89B0-CEC9-1E6F-C743-912DABD5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A5CF1-B7D9-944F-C592-D0F3B079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B862-5A2E-D1B1-D07D-3245B029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84E6A-7026-D935-7DF2-BAD0C1F1E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5F3AF-9AA7-1A6D-45A4-E007B1A99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1E83A0-4447-DF94-BFDA-CCC179A3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04CFA-F291-64C0-005F-E0E9AA1E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3E37D-1597-C4F0-9B14-5893FF79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51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68A94-5ADC-9F73-8A31-ED8364D6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ABF62-6394-C3C9-0D3A-EDE4F21D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FA00F-B1C6-29C5-6BC5-E159F5A4C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4E5C75-18D8-494B-39E2-A6AF9C81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B8B227-460A-8AE3-99AD-F2F050058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DA4E5B-19D5-44AB-8F72-54F6C7382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E2FBFA-A686-EB13-00D5-EF6E2DDB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91F5D-857E-713E-1CDE-C81A340E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4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BD7A-CC52-638F-90AD-D23182EB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7B1D9-FC45-FEBE-C058-522C585C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68838-09FF-7C4F-F0FC-EAA9870C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EC0FE-E7F4-A490-7995-CCA5ED4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5A396D-3E48-5AA5-70A8-A3CE8D8B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99197-596D-9C1E-5468-25D810BF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159F1-81C3-4D3A-0161-842E72B0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102AB-4CC7-CD8C-EEED-AC36A252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DB003A-4054-030F-10C1-DF0D55A0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5E0741-49C0-BCFA-1044-5BDD5BD58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9C7F6-F621-F20E-7738-E8B5DB2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6D503-0B96-80A9-8D74-D145F52B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659CC-C4D9-DF79-2C5A-CF051071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0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3ECB2-4465-A169-F9E9-778B5F3C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C8AD6-8AA7-DD19-9C64-18DD6EB19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964F2-E382-3DD9-EF5C-AEC5B3A6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EA16F1-9AF2-9F89-47A5-44266E27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3E5D1-351E-0D74-63C5-C30BA2EF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CDC5C-8F10-B7EC-198C-98FA727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48A6C2-B5CB-401A-B942-A14C3AC7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E22B8-7A44-C3F2-D914-C888553E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C8464-1A9C-A75B-C3CE-7C799DBC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1B111-2B97-4F0D-81AE-4A8A562FBA6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D560-AFEF-CB38-84BD-E17ACDCBF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9FEB7-AF45-8003-BD87-E442325CD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01A2E-3020-4F32-B751-7342E0DA9D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9C6B7-859B-F09B-67A8-1587ABB18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02.18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72EAE3-BEF5-88C9-B701-17D75E4F3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이호준</a:t>
            </a:r>
          </a:p>
        </p:txBody>
      </p:sp>
    </p:spTree>
    <p:extLst>
      <p:ext uri="{BB962C8B-B14F-4D97-AF65-F5344CB8AC3E}">
        <p14:creationId xmlns:p14="http://schemas.microsoft.com/office/powerpoint/2010/main" val="79055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9BF32-27BF-658B-4F3C-D997A0C3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상태공간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404D4-51AF-3226-0BAD-DC5A8523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로봇의 모든 가능한 </a:t>
            </a:r>
            <a:r>
              <a:rPr lang="ko-KR" altLang="en-US" dirty="0" err="1"/>
              <a:t>컨피규레이션을</a:t>
            </a:r>
            <a:r>
              <a:rPr lang="ko-KR" altLang="en-US" dirty="0"/>
              <a:t> 포함하는 </a:t>
            </a:r>
            <a:r>
              <a:rPr lang="en-US" altLang="ko-KR" dirty="0"/>
              <a:t>n</a:t>
            </a:r>
            <a:r>
              <a:rPr lang="ko-KR" altLang="en-US" dirty="0"/>
              <a:t>차원 공간</a:t>
            </a:r>
            <a:endParaRPr lang="en-US" altLang="ko-KR" dirty="0"/>
          </a:p>
          <a:p>
            <a:r>
              <a:rPr lang="ko-KR" altLang="en-US" dirty="0"/>
              <a:t>로봇 </a:t>
            </a:r>
            <a:r>
              <a:rPr lang="ko-KR" altLang="en-US" dirty="0" err="1"/>
              <a:t>컨피규레이션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로봇의 모든 점의 위치를 명시</a:t>
            </a:r>
            <a:endParaRPr lang="en-US" altLang="ko-KR" dirty="0"/>
          </a:p>
          <a:p>
            <a:r>
              <a:rPr lang="ko-KR" altLang="en-US" dirty="0" err="1"/>
              <a:t>컨피규레이션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위치 </a:t>
            </a:r>
            <a:r>
              <a:rPr lang="en-US" altLang="ko-KR" dirty="0"/>
              <a:t>+ </a:t>
            </a:r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2D1B82-7E50-7078-18E6-2B51F1301824}"/>
              </a:ext>
            </a:extLst>
          </p:cNvPr>
          <p:cNvGrpSpPr/>
          <p:nvPr/>
        </p:nvGrpSpPr>
        <p:grpSpPr>
          <a:xfrm>
            <a:off x="7089497" y="2864923"/>
            <a:ext cx="4264303" cy="3312040"/>
            <a:chOff x="4439980" y="2999860"/>
            <a:chExt cx="4264303" cy="3312040"/>
          </a:xfrm>
        </p:grpSpPr>
        <p:pic>
          <p:nvPicPr>
            <p:cNvPr id="6" name="그래픽 5" descr="로봇 손 단색으로 채워진">
              <a:extLst>
                <a:ext uri="{FF2B5EF4-FFF2-40B4-BE49-F238E27FC236}">
                  <a16:creationId xmlns:a16="http://schemas.microsoft.com/office/drawing/2014/main" id="{6A163D38-0488-3D64-8217-04214B763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9980" y="2999860"/>
              <a:ext cx="3312040" cy="33120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2D2B1-4DC7-8B70-B4F2-B6F8C2BA3F36}"/>
                </a:ext>
              </a:extLst>
            </p:cNvPr>
            <p:cNvSpPr txBox="1"/>
            <p:nvPr/>
          </p:nvSpPr>
          <p:spPr>
            <a:xfrm>
              <a:off x="4997867" y="36319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링크</a:t>
              </a:r>
              <a:endParaRPr lang="en-US" altLang="ko-KR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43490-300E-8359-93E5-B0DC786674E5}"/>
                </a:ext>
              </a:extLst>
            </p:cNvPr>
            <p:cNvSpPr txBox="1"/>
            <p:nvPr/>
          </p:nvSpPr>
          <p:spPr>
            <a:xfrm>
              <a:off x="5959400" y="31375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관절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12DA9-4AC0-88C8-58F7-C01CC0092D5B}"/>
                </a:ext>
              </a:extLst>
            </p:cNvPr>
            <p:cNvSpPr txBox="1"/>
            <p:nvPr/>
          </p:nvSpPr>
          <p:spPr>
            <a:xfrm>
              <a:off x="7365455" y="479427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/>
                <a:t>엔드이펙트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3332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BBD3C2-1ED0-A8E3-A3A3-12DE568C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43" y="681037"/>
            <a:ext cx="5521891" cy="54959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E02674-1892-E3EB-5B05-F54ED68C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ko-KR" dirty="0"/>
              <a:t>2.1 </a:t>
            </a:r>
            <a:r>
              <a:rPr lang="ko-KR" altLang="en-US" dirty="0"/>
              <a:t>강체의 자유도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37626-1BED-4AFE-49C3-250A24BBC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</a:t>
                </a:r>
                <a:r>
                  <a:rPr lang="ko-KR" altLang="en-US" dirty="0"/>
                  <a:t>차원 평면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3</a:t>
                </a:r>
                <a:r>
                  <a:rPr lang="ko-KR" altLang="en-US" dirty="0"/>
                  <a:t>자유도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8C37626-1BED-4AFE-49C3-250A24BBC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1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754B40-46BF-713F-A688-F549A4EE5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465" y="681037"/>
            <a:ext cx="6643335" cy="54959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7581C0-A10F-1E6B-8601-60229684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강체의 자유도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AAA337-07CF-D2D5-8716-46A49732CC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3</a:t>
                </a:r>
                <a:r>
                  <a:rPr lang="ko-KR" altLang="en-US" dirty="0"/>
                  <a:t>차원 공간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= 6</a:t>
                </a:r>
                <a:r>
                  <a:rPr lang="ko-KR" altLang="en-US" dirty="0"/>
                  <a:t>자유도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7AAA337-07CF-D2D5-8716-46A49732CC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754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E1F5A-812F-916F-58C9-A87507E1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로봇의 자유도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1E60E7-F174-819B-C0CC-1C777E925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935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로봇 </a:t>
                </a:r>
                <a:r>
                  <a:rPr lang="ko-KR" altLang="en-US" dirty="0" err="1"/>
                  <a:t>컨피규레이션을</a:t>
                </a:r>
                <a:r>
                  <a:rPr lang="ko-KR" altLang="en-US" dirty="0"/>
                  <a:t> 표현하기 필요한 최소한의 실수 좌표 수 </a:t>
                </a:r>
                <a:r>
                  <a:rPr lang="en-US" altLang="ko-KR" dirty="0"/>
                  <a:t>n</a:t>
                </a:r>
              </a:p>
              <a:p>
                <a:r>
                  <a:rPr lang="ko-KR" altLang="en-US" b="1" dirty="0" err="1">
                    <a:highlight>
                      <a:srgbClr val="FFFF00"/>
                    </a:highlight>
                  </a:rPr>
                  <a:t>그뤼블러</a:t>
                </a:r>
                <a:r>
                  <a:rPr lang="ko-KR" altLang="en-US" b="1" dirty="0">
                    <a:highlight>
                      <a:srgbClr val="FFFF00"/>
                    </a:highlight>
                  </a:rPr>
                  <a:t> 공식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관절은 한 강체에 다른 강체에 대한 </a:t>
                </a:r>
                <a:r>
                  <a:rPr lang="ko-KR" altLang="en-US" b="1" dirty="0">
                    <a:highlight>
                      <a:srgbClr val="FFFF00"/>
                    </a:highlight>
                  </a:rPr>
                  <a:t>상대적인 자유</a:t>
                </a:r>
                <a:r>
                  <a:rPr lang="ko-KR" altLang="en-US" dirty="0"/>
                  <a:t>를 제공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b="0" dirty="0"/>
                  <a:t>강체의 자유도 </a:t>
                </a:r>
                <a:r>
                  <a:rPr lang="en-US" altLang="ko-KR" b="0" dirty="0"/>
                  <a:t>(2D = 3, 3D = 6)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b="0" dirty="0"/>
                  <a:t>링크의 수</a:t>
                </a:r>
                <a:r>
                  <a:rPr lang="en-US" altLang="ko-KR" b="0" dirty="0"/>
                  <a:t>(</a:t>
                </a:r>
                <a:r>
                  <a:rPr lang="ko-KR" altLang="en-US" dirty="0"/>
                  <a:t>지면 포함</a:t>
                </a:r>
                <a:r>
                  <a:rPr lang="en-US" altLang="ko-KR" dirty="0"/>
                  <a:t>)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b="0" dirty="0"/>
                  <a:t>관절 수</a:t>
                </a:r>
                <a:endParaRPr lang="en-US" altLang="ko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제공하는 제약조건 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관절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제공하는 자유도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→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11E60E7-F174-819B-C0CC-1C777E925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9351" y="1825625"/>
                <a:ext cx="10515600" cy="4351338"/>
              </a:xfrm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16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CFB76-C4FA-B6C3-DF07-557B47A5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로봇의 자유도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AFE553-1304-EA77-A899-C87FF4DE1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관절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제공하는 자유도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5AFE553-1304-EA77-A899-C87FF4DE1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730359D-EF44-F2D1-9ACD-A944D66BF4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056119"/>
                  </p:ext>
                </p:extLst>
              </p:nvPr>
            </p:nvGraphicFramePr>
            <p:xfrm>
              <a:off x="2032000" y="2703354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87389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0297175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878344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2819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관절 종류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자유도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평면</a:t>
                          </a:r>
                          <a:r>
                            <a:rPr lang="en-US" altLang="ko-KR" dirty="0"/>
                            <a:t>_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공간</a:t>
                          </a:r>
                          <a:r>
                            <a:rPr lang="en-US" altLang="ko-KR" dirty="0"/>
                            <a:t>_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70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회전형</a:t>
                          </a:r>
                          <a:r>
                            <a:rPr lang="en-US" altLang="ko-KR" dirty="0"/>
                            <a:t>(R)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596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선형</a:t>
                          </a:r>
                          <a:r>
                            <a:rPr lang="en-US" altLang="ko-KR" dirty="0"/>
                            <a:t>(P)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277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나선형</a:t>
                          </a:r>
                          <a:r>
                            <a:rPr lang="en-US" altLang="ko-KR" dirty="0"/>
                            <a:t>(H)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57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원통형</a:t>
                          </a:r>
                          <a:r>
                            <a:rPr lang="en-US" altLang="ko-KR" dirty="0"/>
                            <a:t>(C)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90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유니버설</a:t>
                          </a:r>
                          <a:r>
                            <a:rPr lang="en-US" altLang="ko-KR" dirty="0"/>
                            <a:t>(U)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097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구형</a:t>
                          </a:r>
                          <a:r>
                            <a:rPr lang="en-US" altLang="ko-KR" dirty="0"/>
                            <a:t>(S)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1429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0730359D-EF44-F2D1-9ACD-A944D66BF4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056119"/>
                  </p:ext>
                </p:extLst>
              </p:nvPr>
            </p:nvGraphicFramePr>
            <p:xfrm>
              <a:off x="2032000" y="2703354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187389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0297175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78783441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328194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관절 종류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8197" r="-20150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197" r="-10089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8197" r="-12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7870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회전형</a:t>
                          </a:r>
                          <a:r>
                            <a:rPr lang="en-US" altLang="ko-KR" dirty="0"/>
                            <a:t>(R)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596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선형</a:t>
                          </a:r>
                          <a:r>
                            <a:rPr lang="en-US" altLang="ko-KR" dirty="0"/>
                            <a:t>(P)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4277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나선형</a:t>
                          </a:r>
                          <a:r>
                            <a:rPr lang="en-US" altLang="ko-KR" dirty="0"/>
                            <a:t>(H)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8197" r="-10089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6573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원통형</a:t>
                          </a:r>
                          <a:r>
                            <a:rPr lang="en-US" altLang="ko-KR" dirty="0"/>
                            <a:t>(C)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08197" r="-10089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908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유니버설</a:t>
                          </a:r>
                          <a:r>
                            <a:rPr lang="en-US" altLang="ko-KR" dirty="0"/>
                            <a:t>(U)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508197" r="-10089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6097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구형</a:t>
                          </a:r>
                          <a:r>
                            <a:rPr lang="en-US" altLang="ko-KR" dirty="0"/>
                            <a:t>(S)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608197" r="-10089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61429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781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219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02.18</vt:lpstr>
      <vt:lpstr>2. 상태공간</vt:lpstr>
      <vt:lpstr>2.1 강체의 자유도</vt:lpstr>
      <vt:lpstr>2.1 강체의 자유도</vt:lpstr>
      <vt:lpstr>2.2 로봇의 자유도</vt:lpstr>
      <vt:lpstr>2.2 로봇의 자유도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호준 이</dc:creator>
  <cp:lastModifiedBy>호준 이</cp:lastModifiedBy>
  <cp:revision>1</cp:revision>
  <dcterms:created xsi:type="dcterms:W3CDTF">2025-02-17T09:36:07Z</dcterms:created>
  <dcterms:modified xsi:type="dcterms:W3CDTF">2025-02-17T11:24:48Z</dcterms:modified>
</cp:coreProperties>
</file>