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EE4C"/>
    <a:srgbClr val="FC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63" d="100"/>
          <a:sy n="63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19C69-0B36-47BC-BB2F-E04B24028DC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C946E-666E-4896-B157-20C95B49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matplotlib</a:t>
            </a:r>
            <a:r>
              <a:rPr lang="en-US" dirty="0" smtClean="0"/>
              <a:t> (</a:t>
            </a:r>
            <a:r>
              <a:rPr lang="en-US" dirty="0" err="1" smtClean="0">
                <a:effectLst/>
              </a:rPr>
              <a:t>pyplot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C946E-666E-4896-B157-20C95B49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C946E-666E-4896-B157-20C95B49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C946E-666E-4896-B157-20C95B49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C946E-666E-4896-B157-20C95B49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ntechsolutions.net/fake-news-detection-using-machine-learn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4" y="361949"/>
            <a:ext cx="10353675" cy="196750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Castellar" panose="020A0402060406010301" pitchFamily="18" charset="0"/>
                <a:hlinkClick r:id="rId2"/>
              </a:rPr>
              <a:t>Fake News </a:t>
            </a:r>
            <a:r>
              <a:rPr lang="en-US" sz="6000" b="1" dirty="0" smtClean="0">
                <a:latin typeface="Castellar" panose="020A0402060406010301" pitchFamily="18" charset="0"/>
                <a:hlinkClick r:id="rId2"/>
              </a:rPr>
              <a:t>Detection</a:t>
            </a:r>
            <a:endParaRPr lang="en-US" sz="6000" dirty="0"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475" y="3895725"/>
            <a:ext cx="4656137" cy="231457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CFC04"/>
                </a:solidFill>
                <a:latin typeface="Arial Rounded MT Bold" panose="020F0704030504030204" pitchFamily="34" charset="0"/>
              </a:rPr>
              <a:t>Name : </a:t>
            </a:r>
            <a:r>
              <a:rPr lang="en-US" sz="2800" dirty="0" err="1" smtClean="0">
                <a:solidFill>
                  <a:srgbClr val="FCFC04"/>
                </a:solidFill>
                <a:latin typeface="Arial Rounded MT Bold" panose="020F0704030504030204" pitchFamily="34" charset="0"/>
              </a:rPr>
              <a:t>Rokeya</a:t>
            </a:r>
            <a:r>
              <a:rPr lang="en-US" sz="2800" dirty="0" smtClean="0">
                <a:solidFill>
                  <a:srgbClr val="FCFC0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solidFill>
                  <a:srgbClr val="FCFC04"/>
                </a:solidFill>
                <a:latin typeface="Arial Rounded MT Bold" panose="020F0704030504030204" pitchFamily="34" charset="0"/>
              </a:rPr>
              <a:t>Siddiqua</a:t>
            </a:r>
            <a:endParaRPr lang="en-US" sz="2800" dirty="0" smtClean="0">
              <a:solidFill>
                <a:srgbClr val="FCFC04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rgbClr val="FCFC04"/>
                </a:solidFill>
                <a:latin typeface="Arial Rounded MT Bold" panose="020F0704030504030204" pitchFamily="34" charset="0"/>
              </a:rPr>
              <a:t>ID : 1813063042 </a:t>
            </a:r>
          </a:p>
          <a:p>
            <a:r>
              <a:rPr lang="en-US" sz="2800" dirty="0" smtClean="0">
                <a:solidFill>
                  <a:srgbClr val="FCFC04"/>
                </a:solidFill>
                <a:latin typeface="Arial Rounded MT Bold" panose="020F0704030504030204" pitchFamily="34" charset="0"/>
              </a:rPr>
              <a:t>Course : CSE445</a:t>
            </a:r>
          </a:p>
          <a:p>
            <a:r>
              <a:rPr lang="en-US" sz="2800" dirty="0" smtClean="0">
                <a:solidFill>
                  <a:srgbClr val="FCFC04"/>
                </a:solidFill>
                <a:latin typeface="Arial Rounded MT Bold" panose="020F0704030504030204" pitchFamily="34" charset="0"/>
              </a:rPr>
              <a:t>Section : 01</a:t>
            </a:r>
            <a:endParaRPr lang="en-US" sz="2800" dirty="0">
              <a:solidFill>
                <a:srgbClr val="FCFC0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76200"/>
            <a:ext cx="10761661" cy="158115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THE PROBLEM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251" y="1904999"/>
            <a:ext cx="10572749" cy="4333875"/>
          </a:xfrm>
        </p:spPr>
        <p:txBody>
          <a:bodyPr>
            <a:noAutofit/>
          </a:bodyPr>
          <a:lstStyle/>
          <a:p>
            <a:r>
              <a:rPr lang="en-US" sz="3000" b="1" dirty="0"/>
              <a:t>Fake news spreads like a wildfire and this is a big issue in this era. </a:t>
            </a:r>
            <a:r>
              <a:rPr lang="en-US" sz="3000" b="1" dirty="0" smtClean="0"/>
              <a:t>With </a:t>
            </a:r>
            <a:r>
              <a:rPr lang="en-US" sz="3000" b="1" dirty="0"/>
              <a:t>so many advances in </a:t>
            </a:r>
            <a:r>
              <a:rPr lang="en-US" sz="3000" b="1" dirty="0" smtClean="0"/>
              <a:t>machine </a:t>
            </a:r>
            <a:r>
              <a:rPr lang="en-US" sz="3000" b="1" dirty="0"/>
              <a:t>learning, we can </a:t>
            </a:r>
            <a:r>
              <a:rPr lang="en-US" sz="3000" b="1" dirty="0" smtClean="0"/>
              <a:t>build </a:t>
            </a:r>
            <a:r>
              <a:rPr lang="en-US" sz="3000" b="1" dirty="0"/>
              <a:t>an ml model which is able to detect if a piece of the news </a:t>
            </a:r>
            <a:r>
              <a:rPr lang="en-US" sz="3000" b="1" dirty="0" smtClean="0"/>
              <a:t>is </a:t>
            </a:r>
            <a:r>
              <a:rPr lang="en-US" sz="3000" b="1" dirty="0"/>
              <a:t>genuine or fake. </a:t>
            </a:r>
            <a:endParaRPr lang="en-US" sz="3000" b="1" dirty="0" smtClean="0"/>
          </a:p>
          <a:p>
            <a:endParaRPr lang="en-US" b="1" dirty="0" smtClean="0"/>
          </a:p>
          <a:p>
            <a:r>
              <a:rPr lang="en-US" sz="3000" b="1" dirty="0" smtClean="0"/>
              <a:t>The </a:t>
            </a:r>
            <a:r>
              <a:rPr lang="en-US" sz="3000" b="1" dirty="0"/>
              <a:t>main objective is to detect the fake news, which is a classic text classification problem with a straight forward proposition. It is needed to build a model that can differentiate between “Real” news and “Fake” news</a:t>
            </a:r>
            <a:r>
              <a:rPr lang="en-US" sz="3000" b="1" dirty="0" smtClean="0"/>
              <a:t>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477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23" y="424180"/>
            <a:ext cx="5993129" cy="12712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ALGORITHMS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192" y="1695450"/>
            <a:ext cx="5279389" cy="213359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TfidfVectorizer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00800" y="281940"/>
            <a:ext cx="5570854" cy="1413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Classifier</a:t>
            </a:r>
            <a:endParaRPr lang="en-US" sz="72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024371" y="1695450"/>
            <a:ext cx="5167629" cy="398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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571500" indent="-571500">
              <a:buFont typeface="Wingdings" panose="05000000000000000000" pitchFamily="2" charset="2"/>
              <a:buChar char="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571500" indent="-571500">
              <a:buFont typeface="Wingdings" panose="05000000000000000000" pitchFamily="2" charset="2"/>
              <a:buChar char="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571500" indent="-571500">
              <a:buFont typeface="Wingdings" panose="05000000000000000000" pitchFamily="2" charset="2"/>
              <a:buChar char="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571500" indent="-571500">
              <a:buFont typeface="Wingdings" panose="05000000000000000000" pitchFamily="2" charset="2"/>
              <a:buChar char="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Manual Testing</a:t>
            </a:r>
          </a:p>
          <a:p>
            <a:pPr marL="571500" indent="-571500">
              <a:buFont typeface="Wingdings" panose="05000000000000000000" pitchFamily="2" charset="2"/>
              <a:buChar char=""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0"/>
            <a:ext cx="10761661" cy="158115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RESULT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080"/>
            <a:ext cx="11135360" cy="64719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Bayes:</a:t>
            </a:r>
          </a:p>
          <a:p>
            <a:r>
              <a:rPr lang="en-US" sz="3600" b="1" dirty="0" smtClean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85.56%[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         </a:t>
            </a:r>
            <a:r>
              <a:rPr lang="en-US" sz="3600" b="1" dirty="0" smtClean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89.0%[count]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  <a:p>
            <a:r>
              <a:rPr lang="en-US" sz="3600" b="1" dirty="0" smtClean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91.15%[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         </a:t>
            </a:r>
            <a:r>
              <a:rPr lang="en-US" sz="3600" b="1" dirty="0" smtClean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91.10%[count]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05485"/>
              </p:ext>
            </p:extLst>
          </p:nvPr>
        </p:nvGraphicFramePr>
        <p:xfrm>
          <a:off x="6827520" y="563880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12018"/>
              </p:ext>
            </p:extLst>
          </p:nvPr>
        </p:nvGraphicFramePr>
        <p:xfrm>
          <a:off x="172720" y="563880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3875"/>
              </p:ext>
            </p:extLst>
          </p:nvPr>
        </p:nvGraphicFramePr>
        <p:xfrm>
          <a:off x="193040" y="270256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55"/>
              </p:ext>
            </p:extLst>
          </p:nvPr>
        </p:nvGraphicFramePr>
        <p:xfrm>
          <a:off x="6827520" y="261366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0"/>
            <a:ext cx="10761661" cy="158115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RESULT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080"/>
            <a:ext cx="11135360" cy="64719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80.92%[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      </a:t>
            </a:r>
            <a:r>
              <a:rPr lang="en-US" sz="3600" b="1" dirty="0" smtClean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81.35%[count]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90.10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         </a:t>
            </a:r>
            <a:r>
              <a:rPr lang="en-US" sz="3600" b="1" dirty="0" smtClean="0">
                <a:solidFill>
                  <a:srgbClr val="5BEE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89.48%[count]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7520" y="563880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" y="563880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040" y="270256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27520" y="2613660"/>
          <a:ext cx="5364480" cy="1120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209040"/>
                <a:gridCol w="914400"/>
                <a:gridCol w="1209040"/>
                <a:gridCol w="1270000"/>
              </a:tblGrid>
              <a:tr h="37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5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0"/>
            <a:ext cx="10761661" cy="158115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DISCUSSION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30" y="1581150"/>
            <a:ext cx="9885361" cy="384298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Accuracy:</a:t>
            </a:r>
          </a:p>
          <a:p>
            <a:pPr marL="742950" indent="-742950">
              <a:buClr>
                <a:srgbClr val="FFC000"/>
              </a:buClr>
              <a:buFont typeface="+mj-lt"/>
              <a:buAutoNum type="arabicParenR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742950" indent="-742950">
              <a:buClr>
                <a:srgbClr val="FFC000"/>
              </a:buClr>
              <a:buFont typeface="+mj-lt"/>
              <a:buAutoNum type="arabicParenR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2950" indent="-742950">
              <a:buClr>
                <a:srgbClr val="FFC000"/>
              </a:buClr>
              <a:buFont typeface="+mj-lt"/>
              <a:buAutoNum type="arabicParenR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742950" indent="-742950">
              <a:buClr>
                <a:srgbClr val="FFC000"/>
              </a:buClr>
              <a:buFont typeface="+mj-lt"/>
              <a:buAutoNum type="arabicParenR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747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</TotalTime>
  <Words>317</Words>
  <Application>Microsoft Office PowerPoint</Application>
  <PresentationFormat>Widescreen</PresentationFormat>
  <Paragraphs>155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Castellar</vt:lpstr>
      <vt:lpstr>Century Gothic</vt:lpstr>
      <vt:lpstr>Times New Roman</vt:lpstr>
      <vt:lpstr>Wingdings</vt:lpstr>
      <vt:lpstr>Wingdings 3</vt:lpstr>
      <vt:lpstr>Wisp</vt:lpstr>
      <vt:lpstr>Fake News Detection</vt:lpstr>
      <vt:lpstr>THE PROBLEM</vt:lpstr>
      <vt:lpstr>ALGORITHMS</vt:lpstr>
      <vt:lpstr>RESULT</vt:lpstr>
      <vt:lpstr>RESULT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creator>RS JINTU</dc:creator>
  <cp:lastModifiedBy>RS JINTU</cp:lastModifiedBy>
  <cp:revision>38</cp:revision>
  <dcterms:created xsi:type="dcterms:W3CDTF">2020-11-30T04:51:03Z</dcterms:created>
  <dcterms:modified xsi:type="dcterms:W3CDTF">2021-01-24T05:56:06Z</dcterms:modified>
</cp:coreProperties>
</file>