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pantechsolutions.net/fake-news-detection-using-machine-learn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er9NJTLUA3qnRuyhfzuN0XUsoIC4a-_q/view"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674" y="85725"/>
            <a:ext cx="10353675" cy="3577232"/>
          </a:xfrm>
        </p:spPr>
        <p:txBody>
          <a:bodyPr>
            <a:noAutofit/>
          </a:bodyPr>
          <a:lstStyle/>
          <a:p>
            <a:r>
              <a:rPr lang="en-US" sz="6000" b="1" dirty="0">
                <a:latin typeface="Castellar" panose="020A0402060406010301" pitchFamily="18" charset="0"/>
                <a:hlinkClick r:id="rId2"/>
              </a:rPr>
              <a:t>Fake News Detection using Machine </a:t>
            </a:r>
            <a:r>
              <a:rPr lang="en-US" sz="6000" b="1" dirty="0" smtClean="0">
                <a:latin typeface="Castellar" panose="020A0402060406010301" pitchFamily="18" charset="0"/>
                <a:hlinkClick r:id="rId2"/>
              </a:rPr>
              <a:t>Learning</a:t>
            </a:r>
            <a:endParaRPr lang="en-US" sz="6000" dirty="0">
              <a:latin typeface="Castellar" panose="020A0402060406010301" pitchFamily="18" charset="0"/>
            </a:endParaRPr>
          </a:p>
        </p:txBody>
      </p:sp>
      <p:sp>
        <p:nvSpPr>
          <p:cNvPr id="3" name="Subtitle 2"/>
          <p:cNvSpPr>
            <a:spLocks noGrp="1"/>
          </p:cNvSpPr>
          <p:nvPr>
            <p:ph type="subTitle" idx="1"/>
          </p:nvPr>
        </p:nvSpPr>
        <p:spPr>
          <a:xfrm>
            <a:off x="6848475" y="3895725"/>
            <a:ext cx="4656137" cy="2314575"/>
          </a:xfrm>
        </p:spPr>
        <p:txBody>
          <a:bodyPr>
            <a:noAutofit/>
          </a:bodyPr>
          <a:lstStyle/>
          <a:p>
            <a:r>
              <a:rPr lang="en-US" sz="2800" dirty="0" smtClean="0">
                <a:solidFill>
                  <a:schemeClr val="accent3">
                    <a:lumMod val="60000"/>
                    <a:lumOff val="40000"/>
                  </a:schemeClr>
                </a:solidFill>
                <a:latin typeface="Arial Rounded MT Bold" panose="020F0704030504030204" pitchFamily="34" charset="0"/>
              </a:rPr>
              <a:t>Name : </a:t>
            </a:r>
            <a:r>
              <a:rPr lang="en-US" sz="2800" dirty="0" err="1" smtClean="0">
                <a:solidFill>
                  <a:schemeClr val="accent3">
                    <a:lumMod val="60000"/>
                    <a:lumOff val="40000"/>
                  </a:schemeClr>
                </a:solidFill>
                <a:latin typeface="Arial Rounded MT Bold" panose="020F0704030504030204" pitchFamily="34" charset="0"/>
              </a:rPr>
              <a:t>Rokeya</a:t>
            </a:r>
            <a:r>
              <a:rPr lang="en-US" sz="2800" dirty="0" smtClean="0">
                <a:solidFill>
                  <a:schemeClr val="accent3">
                    <a:lumMod val="60000"/>
                    <a:lumOff val="40000"/>
                  </a:schemeClr>
                </a:solidFill>
                <a:latin typeface="Arial Rounded MT Bold" panose="020F0704030504030204" pitchFamily="34" charset="0"/>
              </a:rPr>
              <a:t> </a:t>
            </a:r>
            <a:r>
              <a:rPr lang="en-US" sz="2800" dirty="0" err="1" smtClean="0">
                <a:solidFill>
                  <a:schemeClr val="accent3">
                    <a:lumMod val="60000"/>
                    <a:lumOff val="40000"/>
                  </a:schemeClr>
                </a:solidFill>
                <a:latin typeface="Arial Rounded MT Bold" panose="020F0704030504030204" pitchFamily="34" charset="0"/>
              </a:rPr>
              <a:t>Siddiqua</a:t>
            </a:r>
            <a:endParaRPr lang="en-US" sz="2800" dirty="0" smtClean="0">
              <a:solidFill>
                <a:schemeClr val="accent3">
                  <a:lumMod val="60000"/>
                  <a:lumOff val="40000"/>
                </a:schemeClr>
              </a:solidFill>
              <a:latin typeface="Arial Rounded MT Bold" panose="020F0704030504030204" pitchFamily="34" charset="0"/>
            </a:endParaRPr>
          </a:p>
          <a:p>
            <a:r>
              <a:rPr lang="en-US" sz="2800" dirty="0" smtClean="0">
                <a:solidFill>
                  <a:schemeClr val="accent3">
                    <a:lumMod val="60000"/>
                    <a:lumOff val="40000"/>
                  </a:schemeClr>
                </a:solidFill>
                <a:latin typeface="Arial Rounded MT Bold" panose="020F0704030504030204" pitchFamily="34" charset="0"/>
              </a:rPr>
              <a:t>ID : 1813063042 </a:t>
            </a:r>
          </a:p>
          <a:p>
            <a:r>
              <a:rPr lang="en-US" sz="2800" dirty="0" smtClean="0">
                <a:solidFill>
                  <a:schemeClr val="accent3">
                    <a:lumMod val="60000"/>
                    <a:lumOff val="40000"/>
                  </a:schemeClr>
                </a:solidFill>
                <a:latin typeface="Arial Rounded MT Bold" panose="020F0704030504030204" pitchFamily="34" charset="0"/>
              </a:rPr>
              <a:t>Course : CSE445</a:t>
            </a:r>
          </a:p>
          <a:p>
            <a:r>
              <a:rPr lang="en-US" sz="2800" dirty="0" smtClean="0">
                <a:solidFill>
                  <a:schemeClr val="accent3">
                    <a:lumMod val="60000"/>
                    <a:lumOff val="40000"/>
                  </a:schemeClr>
                </a:solidFill>
                <a:latin typeface="Arial Rounded MT Bold" panose="020F0704030504030204" pitchFamily="34" charset="0"/>
              </a:rPr>
              <a:t>Section : 01</a:t>
            </a:r>
            <a:endParaRPr lang="en-US" sz="2800" dirty="0">
              <a:solidFill>
                <a:schemeClr val="accent3">
                  <a:lumMod val="60000"/>
                  <a:lumOff val="40000"/>
                </a:schemeClr>
              </a:solidFill>
              <a:latin typeface="Arial Rounded MT Bold" panose="020F0704030504030204" pitchFamily="34" charset="0"/>
            </a:endParaRPr>
          </a:p>
        </p:txBody>
      </p:sp>
    </p:spTree>
    <p:extLst>
      <p:ext uri="{BB962C8B-B14F-4D97-AF65-F5344CB8AC3E}">
        <p14:creationId xmlns:p14="http://schemas.microsoft.com/office/powerpoint/2010/main" val="242358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76200"/>
            <a:ext cx="10761661" cy="1581150"/>
          </a:xfrm>
        </p:spPr>
        <p:txBody>
          <a:bodyPr/>
          <a:lstStyle/>
          <a:p>
            <a:pPr algn="ctr"/>
            <a:r>
              <a:rPr lang="en-US" sz="8000" dirty="0" smtClean="0">
                <a:solidFill>
                  <a:schemeClr val="accent6"/>
                </a:solidFill>
                <a:latin typeface="Algerian" panose="04020705040A02060702" pitchFamily="82" charset="0"/>
              </a:rPr>
              <a:t>Project idea</a:t>
            </a:r>
            <a:endParaRPr lang="en-US" sz="8000" dirty="0">
              <a:solidFill>
                <a:schemeClr val="accent6"/>
              </a:solidFill>
              <a:latin typeface="Algerian" panose="04020705040A02060702" pitchFamily="82" charset="0"/>
            </a:endParaRPr>
          </a:p>
        </p:txBody>
      </p:sp>
      <p:sp>
        <p:nvSpPr>
          <p:cNvPr id="3" name="Text Placeholder 2"/>
          <p:cNvSpPr>
            <a:spLocks noGrp="1"/>
          </p:cNvSpPr>
          <p:nvPr>
            <p:ph type="body" idx="1"/>
          </p:nvPr>
        </p:nvSpPr>
        <p:spPr>
          <a:xfrm>
            <a:off x="1619251" y="1904999"/>
            <a:ext cx="3886199" cy="4333875"/>
          </a:xfrm>
        </p:spPr>
        <p:txBody>
          <a:bodyPr>
            <a:noAutofit/>
          </a:bodyPr>
          <a:lstStyle/>
          <a:p>
            <a:r>
              <a:rPr lang="en-US" sz="2800" b="1" dirty="0"/>
              <a:t>Fake news spreads like a wildfire and this is a big issue in this era. We can learn how to distinguish fake news from a real one. We can use supervised learning to implement a model like this.</a:t>
            </a:r>
            <a:endParaRPr lang="en-US" sz="2800" b="1" dirty="0">
              <a:latin typeface="Arial" panose="020B0604020202020204" pitchFamily="34" charset="0"/>
              <a:cs typeface="Arial" panose="020B0604020202020204" pitchFamily="34" charset="0"/>
            </a:endParaRPr>
          </a:p>
        </p:txBody>
      </p:sp>
      <p:pic>
        <p:nvPicPr>
          <p:cNvPr id="1026" name="Picture 2" descr="https://d2h0cx97tjks2p.cloudfront.net/blogs/wp-content/uploads/sites/2/2020/01/fake-news-det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582" y="2066925"/>
            <a:ext cx="653397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78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323850"/>
            <a:ext cx="10761661" cy="1581150"/>
          </a:xfrm>
        </p:spPr>
        <p:txBody>
          <a:bodyPr>
            <a:normAutofit/>
          </a:bodyPr>
          <a:lstStyle/>
          <a:p>
            <a:pPr algn="ctr"/>
            <a:r>
              <a:rPr lang="en-US" sz="8000" dirty="0" smtClean="0">
                <a:solidFill>
                  <a:schemeClr val="accent6"/>
                </a:solidFill>
                <a:latin typeface="Algerian" panose="04020705040A02060702" pitchFamily="82" charset="0"/>
              </a:rPr>
              <a:t>why interesting</a:t>
            </a:r>
            <a:endParaRPr lang="en-US" sz="8000" dirty="0">
              <a:solidFill>
                <a:schemeClr val="accent6"/>
              </a:solidFill>
              <a:latin typeface="Algerian" panose="04020705040A02060702" pitchFamily="82" charset="0"/>
            </a:endParaRPr>
          </a:p>
        </p:txBody>
      </p:sp>
      <p:sp>
        <p:nvSpPr>
          <p:cNvPr id="3" name="Text Placeholder 2"/>
          <p:cNvSpPr>
            <a:spLocks noGrp="1"/>
          </p:cNvSpPr>
          <p:nvPr>
            <p:ph type="body" idx="1"/>
          </p:nvPr>
        </p:nvSpPr>
        <p:spPr>
          <a:xfrm>
            <a:off x="1619250" y="2066925"/>
            <a:ext cx="9885361" cy="3842985"/>
          </a:xfrm>
        </p:spPr>
        <p:txBody>
          <a:bodyPr>
            <a:normAutofit fontScale="85000" lnSpcReduction="10000"/>
          </a:bodyPr>
          <a:lstStyle/>
          <a:p>
            <a:r>
              <a:rPr lang="en-US" sz="4000" b="1" dirty="0"/>
              <a:t>There are a lot of news articles, where the news is false or cooked up. With so many advances in Natural Language Processing and machine learning, we can actually build an ml model which is able to detect if a piece of the news article is genuine or fake. Here we will be using </a:t>
            </a:r>
            <a:r>
              <a:rPr lang="en-US" sz="4000" b="1" dirty="0">
                <a:solidFill>
                  <a:schemeClr val="accent3"/>
                </a:solidFill>
              </a:rPr>
              <a:t>artificial neural </a:t>
            </a:r>
            <a:r>
              <a:rPr lang="en-US" sz="4000" b="1" dirty="0">
                <a:solidFill>
                  <a:schemeClr val="accent3"/>
                </a:solidFill>
              </a:rPr>
              <a:t>network </a:t>
            </a:r>
            <a:r>
              <a:rPr lang="en-US" sz="4000" b="1" dirty="0" smtClean="0"/>
              <a:t>models </a:t>
            </a:r>
            <a:r>
              <a:rPr lang="en-US" sz="4000" b="1" dirty="0"/>
              <a:t>to verify the </a:t>
            </a:r>
            <a:r>
              <a:rPr lang="en-US" sz="4000" b="1" dirty="0" err="1"/>
              <a:t>genuinity</a:t>
            </a:r>
            <a:r>
              <a:rPr lang="en-US" sz="4000" b="1" dirty="0"/>
              <a:t> of the article.</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782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323850"/>
            <a:ext cx="10761661" cy="1581150"/>
          </a:xfrm>
        </p:spPr>
        <p:txBody>
          <a:bodyPr/>
          <a:lstStyle/>
          <a:p>
            <a:pPr algn="ctr"/>
            <a:r>
              <a:rPr lang="en-US" sz="8000" dirty="0" smtClean="0">
                <a:solidFill>
                  <a:schemeClr val="accent6"/>
                </a:solidFill>
                <a:latin typeface="Algerian" panose="04020705040A02060702" pitchFamily="82" charset="0"/>
              </a:rPr>
              <a:t>Data source</a:t>
            </a:r>
            <a:endParaRPr lang="en-US" sz="8000" dirty="0">
              <a:solidFill>
                <a:schemeClr val="accent6"/>
              </a:solidFill>
              <a:latin typeface="Algerian" panose="04020705040A02060702" pitchFamily="82" charset="0"/>
            </a:endParaRPr>
          </a:p>
        </p:txBody>
      </p:sp>
      <p:sp>
        <p:nvSpPr>
          <p:cNvPr id="3" name="Text Placeholder 2"/>
          <p:cNvSpPr>
            <a:spLocks noGrp="1"/>
          </p:cNvSpPr>
          <p:nvPr>
            <p:ph type="body" idx="1"/>
          </p:nvPr>
        </p:nvSpPr>
        <p:spPr>
          <a:xfrm>
            <a:off x="1619250" y="2066925"/>
            <a:ext cx="9885361" cy="3842985"/>
          </a:xfrm>
        </p:spPr>
        <p:txBody>
          <a:bodyPr>
            <a:normAutofit/>
          </a:bodyPr>
          <a:lstStyle/>
          <a:p>
            <a:r>
              <a:rPr lang="en-US" sz="4800" dirty="0" smtClean="0">
                <a:solidFill>
                  <a:schemeClr val="tx1"/>
                </a:solidFill>
                <a:latin typeface="Arial Rounded MT Bold" panose="020F0704030504030204" pitchFamily="34" charset="0"/>
                <a:cs typeface="Arial" panose="020B0604020202020204" pitchFamily="34" charset="0"/>
                <a:hlinkClick r:id="rId2"/>
              </a:rPr>
              <a:t>data-flair</a:t>
            </a:r>
            <a:endParaRPr lang="en-US" sz="4800" dirty="0">
              <a:solidFill>
                <a:schemeClr val="tx1"/>
              </a:solidFill>
              <a:latin typeface="Arial Rounded MT Bold" panose="020F0704030504030204" pitchFamily="34" charset="0"/>
              <a:cs typeface="Arial" panose="020B0604020202020204" pitchFamily="34" charset="0"/>
              <a:hlinkClick r:id="rId2"/>
            </a:endParaRPr>
          </a:p>
          <a:p>
            <a:r>
              <a:rPr lang="en-US" sz="4000" dirty="0" smtClean="0">
                <a:latin typeface="Arial" panose="020B0604020202020204" pitchFamily="34" charset="0"/>
                <a:cs typeface="Arial" panose="020B0604020202020204" pitchFamily="34" charset="0"/>
                <a:hlinkClick r:id="rId2"/>
              </a:rPr>
              <a:t>https</a:t>
            </a:r>
            <a:r>
              <a:rPr lang="en-US" sz="4000" dirty="0">
                <a:latin typeface="Arial" panose="020B0604020202020204" pitchFamily="34" charset="0"/>
                <a:cs typeface="Arial" panose="020B0604020202020204" pitchFamily="34" charset="0"/>
                <a:hlinkClick r:id="rId2"/>
              </a:rPr>
              <a:t>://drive.google.com/file/d/1er9NJTLUA3qnRuyhfzuN0XUsoIC4a-_</a:t>
            </a:r>
            <a:r>
              <a:rPr lang="en-US" sz="4000" dirty="0" smtClean="0">
                <a:latin typeface="Arial" panose="020B0604020202020204" pitchFamily="34" charset="0"/>
                <a:cs typeface="Arial" panose="020B0604020202020204" pitchFamily="34" charset="0"/>
                <a:hlinkClick r:id="rId2"/>
              </a:rPr>
              <a:t>q/view</a:t>
            </a:r>
            <a:r>
              <a:rPr lang="en-US" sz="4000" dirty="0" smtClean="0">
                <a:latin typeface="Arial" panose="020B0604020202020204" pitchFamily="34" charset="0"/>
                <a:cs typeface="Arial" panose="020B0604020202020204" pitchFamily="34" charset="0"/>
              </a:rPr>
              <a:t> </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93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323850"/>
            <a:ext cx="10761661" cy="1581150"/>
          </a:xfrm>
        </p:spPr>
        <p:txBody>
          <a:bodyPr/>
          <a:lstStyle/>
          <a:p>
            <a:pPr algn="ctr"/>
            <a:r>
              <a:rPr lang="en-US" sz="8000" dirty="0" smtClean="0">
                <a:solidFill>
                  <a:schemeClr val="accent6"/>
                </a:solidFill>
                <a:latin typeface="Algerian" panose="04020705040A02060702" pitchFamily="82" charset="0"/>
              </a:rPr>
              <a:t>expectation</a:t>
            </a:r>
            <a:endParaRPr lang="en-US" sz="8000" dirty="0">
              <a:solidFill>
                <a:schemeClr val="accent6"/>
              </a:solidFill>
              <a:latin typeface="Algerian" panose="04020705040A02060702" pitchFamily="82" charset="0"/>
            </a:endParaRPr>
          </a:p>
        </p:txBody>
      </p:sp>
      <p:sp>
        <p:nvSpPr>
          <p:cNvPr id="3" name="Text Placeholder 2"/>
          <p:cNvSpPr>
            <a:spLocks noGrp="1"/>
          </p:cNvSpPr>
          <p:nvPr>
            <p:ph type="body" idx="1"/>
          </p:nvPr>
        </p:nvSpPr>
        <p:spPr>
          <a:xfrm>
            <a:off x="1619250" y="2066925"/>
            <a:ext cx="9885361" cy="3842985"/>
          </a:xfrm>
        </p:spPr>
        <p:txBody>
          <a:bodyPr>
            <a:normAutofit fontScale="92500"/>
          </a:bodyPr>
          <a:lstStyle/>
          <a:p>
            <a:r>
              <a:rPr lang="en-US" sz="4000" b="1" dirty="0"/>
              <a:t>The main objective is to detect the fake news, which is a classic text classification problem with a straight forward proposition. It is needed to build a model that can differentiate between “Real” news and “Fake” </a:t>
            </a:r>
            <a:r>
              <a:rPr lang="en-US" sz="4000" b="1" dirty="0" smtClean="0"/>
              <a:t>news.</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0747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79</TotalTime>
  <Words>187</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Arial Rounded MT Bold</vt:lpstr>
      <vt:lpstr>Castellar</vt:lpstr>
      <vt:lpstr>Century Gothic</vt:lpstr>
      <vt:lpstr>Wingdings 3</vt:lpstr>
      <vt:lpstr>Wisp</vt:lpstr>
      <vt:lpstr>Fake News Detection using Machine Learning</vt:lpstr>
      <vt:lpstr>Project idea</vt:lpstr>
      <vt:lpstr>why interesting</vt:lpstr>
      <vt:lpstr>Data source</vt:lpstr>
      <vt:lpstr>expectation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RS JINTU</dc:creator>
  <cp:lastModifiedBy>RS JINTU</cp:lastModifiedBy>
  <cp:revision>8</cp:revision>
  <dcterms:created xsi:type="dcterms:W3CDTF">2020-11-30T04:51:03Z</dcterms:created>
  <dcterms:modified xsi:type="dcterms:W3CDTF">2020-11-30T09:37:16Z</dcterms:modified>
</cp:coreProperties>
</file>