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1998989669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EAE2F5-908C-4E2C-BDC5-1B20F54628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B44A82-A9D1-4254-8651-21A8DC3486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7/3/2024 7:17:46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By Zipcode" id="2" name="slide2">
            <a:extLst>
              <a:ext uri="{FF2B5EF4-FFF2-40B4-BE49-F238E27FC236}">
                <a16:creationId xmlns:a16="http://schemas.microsoft.com/office/drawing/2014/main" id="{782B25C8-EE04-4FB5-ABF4-B3FE3F10C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0" y="0"/>
            <a:ext cx="6159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per Zipcode" id="3" name="slide3">
            <a:extLst>
              <a:ext uri="{FF2B5EF4-FFF2-40B4-BE49-F238E27FC236}">
                <a16:creationId xmlns:a16="http://schemas.microsoft.com/office/drawing/2014/main" id="{3A8CF8D9-310A-4FF0-8694-B71AD22CF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58" y="0"/>
            <a:ext cx="8032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For Year" id="4" name="slide4">
            <a:extLst>
              <a:ext uri="{FF2B5EF4-FFF2-40B4-BE49-F238E27FC236}">
                <a16:creationId xmlns:a16="http://schemas.microsoft.com/office/drawing/2014/main" id="{724435E4-3AB9-465B-B5D3-3DC466EB1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ice per Bedroom" id="5" name="slide5">
            <a:extLst>
              <a:ext uri="{FF2B5EF4-FFF2-40B4-BE49-F238E27FC236}">
                <a16:creationId xmlns:a16="http://schemas.microsoft.com/office/drawing/2014/main" id="{D8FD6F79-CFEF-4ED4-B63C-02329478C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33" y="0"/>
            <a:ext cx="3449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inct Count of Bedroom Listings" id="6" name="slide6">
            <a:extLst>
              <a:ext uri="{FF2B5EF4-FFF2-40B4-BE49-F238E27FC236}">
                <a16:creationId xmlns:a16="http://schemas.microsoft.com/office/drawing/2014/main" id="{6196A6DC-C414-497C-95C5-6FB7A12DAE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152650"/>
            <a:ext cx="1352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EFC2796A-6E33-40BF-B96D-4022135447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2024-07-03T07:17:47Z</dcterms:created>
  <dcterms:modified xsi:type="dcterms:W3CDTF">2024-07-03T07:17:47Z</dcterms:modified>
</cp:coreProperties>
</file>