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720517682739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C7F374-120B-4D1C-BF31-4D1DCB1CEE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76C101-BF03-4A9F-8B6F-B0F389D9BA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7/9/2024 9:37:20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EE972D36-A3BC-49AB-8FE0-4C7FE11F8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" y="0"/>
            <a:ext cx="1204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2024-07-09T09:37:20Z</dcterms:created>
  <dcterms:modified xsi:type="dcterms:W3CDTF">2024-07-09T09:37:20Z</dcterms:modified>
</cp:coreProperties>
</file>