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720517682739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4FAC7C-5FA9-4680-9130-145B41171B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0A1891-4207-49BD-80B5-2EE4FBE017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7/9/2024 9:37:10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29B6AD4A-92FE-4E3D-BED9-6B8D45084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" y="0"/>
            <a:ext cx="115302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02EDA6A1-6ADC-4976-B938-43E4C6684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0" y="0"/>
            <a:ext cx="11481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4" name="slide4">
            <a:extLst>
              <a:ext uri="{FF2B5EF4-FFF2-40B4-BE49-F238E27FC236}">
                <a16:creationId xmlns:a16="http://schemas.microsoft.com/office/drawing/2014/main" id="{1547330F-B4D7-41F9-9CF2-78E727FED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" y="0"/>
            <a:ext cx="114202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Employee by Age Group" id="5" name="slide5">
            <a:extLst>
              <a:ext uri="{FF2B5EF4-FFF2-40B4-BE49-F238E27FC236}">
                <a16:creationId xmlns:a16="http://schemas.microsoft.com/office/drawing/2014/main" id="{589AEB95-573F-4F8A-A34F-237856ED93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9" y="0"/>
            <a:ext cx="118089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6" name="slide6">
            <a:extLst>
              <a:ext uri="{FF2B5EF4-FFF2-40B4-BE49-F238E27FC236}">
                <a16:creationId xmlns:a16="http://schemas.microsoft.com/office/drawing/2014/main" id="{231C1906-AFC0-4DB9-B73B-0CB34EB0F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2" y="0"/>
            <a:ext cx="1142755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7" name="slide7">
            <a:extLst>
              <a:ext uri="{FF2B5EF4-FFF2-40B4-BE49-F238E27FC236}">
                <a16:creationId xmlns:a16="http://schemas.microsoft.com/office/drawing/2014/main" id="{EADA65FB-D7E3-425E-BBDD-831F53DA87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9" y="0"/>
            <a:ext cx="115302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for Different Age Group" id="8" name="slide8">
            <a:extLst>
              <a:ext uri="{FF2B5EF4-FFF2-40B4-BE49-F238E27FC236}">
                <a16:creationId xmlns:a16="http://schemas.microsoft.com/office/drawing/2014/main" id="{32D3D453-F4EE-4EC2-887F-701458BAF6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" y="0"/>
            <a:ext cx="114202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2024-07-09T09:37:10Z</dcterms:created>
  <dcterms:modified xsi:type="dcterms:W3CDTF">2024-07-09T09:37:10Z</dcterms:modified>
</cp:coreProperties>
</file>