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 snapToGrid="0">
      <p:cViewPr>
        <p:scale>
          <a:sx n="75" d="100"/>
          <a:sy n="75" d="100"/>
        </p:scale>
        <p:origin x="-51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5FD48-51E6-4FFA-8CEB-E8E521610266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8773-1E91-48C0-9A89-F89E1B7EF0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4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A6F0E43-8436-4D85-8A8B-A744AAB06EC9}" type="slidenum">
              <a:rPr lang="ru-RU" altLang="ru-RU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728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4BDE732-FA96-4A31-AFCD-F0B2DA0A9AC1}" type="slidenum">
              <a:rPr lang="ru-RU" altLang="ru-RU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386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2CB6D69-DCE4-4357-8279-BD92C4002E7B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018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6DC9FA-1A9D-4C46-9353-C2B0F4D67567}" type="slidenum">
              <a:rPr lang="ru-RU" altLang="ru-RU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544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F5DF431-BA81-4992-ADB3-E10CA0B89CB9}" type="slidenum">
              <a:rPr lang="ru-RU" altLang="ru-RU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006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1C2A40-C382-4EDE-BBBB-FCE34B1E25A0}" type="slidenum">
              <a:rPr lang="ru-RU" altLang="ru-RU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54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FAA8427-7552-48C4-9715-01D593AAC95D}" type="slidenum">
              <a:rPr lang="ru-RU" altLang="ru-RU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743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E3C386-C907-4496-BB8C-DB8CC8569D7A}" type="slidenum">
              <a:rPr lang="ru-RU" altLang="ru-RU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704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2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66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514E-AF7B-4DE7-A8C4-1D5CC6762D3C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906-20BB-41E6-B5E8-46BD36885C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480052"/>
            <a:ext cx="12192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Название презентации</a:t>
            </a:r>
          </a:p>
        </p:txBody>
      </p:sp>
      <p:sp>
        <p:nvSpPr>
          <p:cNvPr id="2052" name="Прямоугольник 12"/>
          <p:cNvSpPr>
            <a:spLocks noChangeArrowheads="1"/>
          </p:cNvSpPr>
          <p:nvPr/>
        </p:nvSpPr>
        <p:spPr bwMode="auto">
          <a:xfrm>
            <a:off x="1303867" y="194734"/>
            <a:ext cx="10991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 eaLnBrk="1" hangingPunct="1"/>
            <a:r>
              <a:rPr lang="ru-RU" altLang="ru-RU" sz="240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«Магнитогорский государственный технический университет им. Г.И. Носова»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2112434" y="1411817"/>
            <a:ext cx="9647767" cy="2497667"/>
          </a:xfrm>
        </p:spPr>
        <p:txBody>
          <a:bodyPr rtlCol="0"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buNone/>
              <a:defRPr/>
            </a:pPr>
            <a:r>
              <a:rPr lang="ru-RU" sz="32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интерфейса </a:t>
            </a:r>
            <a:r>
              <a:rPr lang="ru-RU" sz="32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32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32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взаимодействия интернет-магазинов с платежной системой </a:t>
            </a:r>
            <a:r>
              <a:rPr lang="ru-RU" sz="3200" b="1" cap="all" dirty="0" err="1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TranzAxis</a:t>
            </a:r>
            <a:r>
              <a:rPr lang="ru-RU" sz="32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cap="all" dirty="0" err="1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Payment</a:t>
            </a:r>
            <a:r>
              <a:rPr lang="ru-RU" sz="32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cap="all" dirty="0" err="1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Gateway</a:t>
            </a:r>
            <a:endParaRPr lang="ru-RU" sz="3200" b="1" cap="all" dirty="0">
              <a:solidFill>
                <a:srgbClr val="323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Прямоугольник 11"/>
          <p:cNvSpPr>
            <a:spLocks noChangeArrowheads="1"/>
          </p:cNvSpPr>
          <p:nvPr/>
        </p:nvSpPr>
        <p:spPr bwMode="auto">
          <a:xfrm>
            <a:off x="5135034" y="5636685"/>
            <a:ext cx="6625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dirty="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Магнитогорск, </a:t>
            </a:r>
            <a:r>
              <a:rPr lang="ru-RU" altLang="ru-RU" sz="2400" dirty="0" smtClean="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altLang="ru-RU" sz="2400" dirty="0">
              <a:solidFill>
                <a:srgbClr val="323C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Прямоугольник 11"/>
          <p:cNvSpPr>
            <a:spLocks noChangeArrowheads="1"/>
          </p:cNvSpPr>
          <p:nvPr/>
        </p:nvSpPr>
        <p:spPr bwMode="auto">
          <a:xfrm>
            <a:off x="2734734" y="4472518"/>
            <a:ext cx="9120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dirty="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гр. </a:t>
            </a:r>
            <a:r>
              <a:rPr lang="ru-RU" altLang="ru-RU" sz="2400" dirty="0" smtClean="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АВп-17-1 Панов И.В.</a:t>
            </a:r>
            <a:endParaRPr lang="ru-RU" altLang="ru-RU" sz="2400" dirty="0">
              <a:solidFill>
                <a:srgbClr val="323C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Прямоугольник 11"/>
          <p:cNvSpPr>
            <a:spLocks noChangeArrowheads="1"/>
          </p:cNvSpPr>
          <p:nvPr/>
        </p:nvSpPr>
        <p:spPr bwMode="auto">
          <a:xfrm>
            <a:off x="2734734" y="4986868"/>
            <a:ext cx="9120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>
                <a:solidFill>
                  <a:srgbClr val="323C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каф. ВТиП Калитаев А.Н.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59634" y="6309784"/>
            <a:ext cx="732367" cy="548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Прямоугольник 4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081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59634" y="6309784"/>
            <a:ext cx="732367" cy="548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7051" y="1712144"/>
            <a:ext cx="11042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еобходимость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торгово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сервисных предприятий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использовании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 автоматизации процесса приема электронных платежей.</a:t>
            </a:r>
          </a:p>
        </p:txBody>
      </p:sp>
      <p:pic>
        <p:nvPicPr>
          <p:cNvPr id="7" name="Picture 4" descr="Создать продающий интернет-магазин в Москв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4" y="3091304"/>
            <a:ext cx="5403731" cy="329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ъект 2"/>
          <p:cNvSpPr>
            <a:spLocks noGrp="1"/>
          </p:cNvSpPr>
          <p:nvPr>
            <p:ph idx="1"/>
          </p:nvPr>
        </p:nvSpPr>
        <p:spPr>
          <a:xfrm>
            <a:off x="550333" y="1509185"/>
            <a:ext cx="11150600" cy="4895849"/>
          </a:xfrm>
        </p:spPr>
        <p:txBody>
          <a:bodyPr>
            <a:normAutofit lnSpcReduction="10000"/>
          </a:bodyPr>
          <a:lstStyle/>
          <a:p>
            <a:pPr marL="0" indent="450000" algn="just"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совершенствование процесса обработки электронных платежей торгово-сервисных предприятий посредством разработки программного интерфейса для взаимодействия интернет-магазинов с платежной системой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TranzAxis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роанализировать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использование платежных систем в сервисах электронной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коммерции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проектировать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разработать программный интерфейс для взаимодействия интернет-магазинов с платежной системой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TranzAxis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Payment Gateway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роизвести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опытную эксплуатацию программного интерфейса для взаимодействия интернет-магазинов с платежной системой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TranzAxis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Payment Gateway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5125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72334" y="6309784"/>
            <a:ext cx="732367" cy="556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Объект 2"/>
          <p:cNvSpPr>
            <a:spLocks noGrp="1"/>
          </p:cNvSpPr>
          <p:nvPr>
            <p:ph idx="1"/>
          </p:nvPr>
        </p:nvSpPr>
        <p:spPr>
          <a:xfrm>
            <a:off x="569384" y="1411817"/>
            <a:ext cx="11150600" cy="508846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ru-RU" altLang="ru-RU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(создание заказа, получение информации о заказе, отмена заказа, создание потребителя, запрос на 3-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Secure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аутентификацию, завершение транзакции).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обработка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Basic Authorization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Механизм взаимодействия с </a:t>
            </a:r>
            <a:r>
              <a:rPr lang="en-US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TranzAxis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протоколу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ru-RU" altLang="ru-RU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Прямоугольник 5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функциональных требований</a:t>
            </a:r>
          </a:p>
        </p:txBody>
      </p:sp>
      <p:sp>
        <p:nvSpPr>
          <p:cNvPr id="615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567585" y="6212418"/>
            <a:ext cx="637116" cy="6540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LL\Downloads\act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90" y="4149478"/>
            <a:ext cx="44196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Прямоугольник 5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  <a:r>
              <a:rPr lang="en-US" altLang="ru-RU" sz="37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733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TranzAxis</a:t>
            </a:r>
            <a:r>
              <a:rPr lang="en-US" altLang="ru-RU" sz="37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</a:t>
            </a:r>
            <a:r>
              <a:rPr lang="ru-RU" altLang="ru-RU" sz="37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37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72334" y="6309784"/>
            <a:ext cx="732367" cy="556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DELL\Downloads\arch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" y="2529396"/>
            <a:ext cx="11567259" cy="23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Прямоугольник 5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sp>
        <p:nvSpPr>
          <p:cNvPr id="922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72334" y="6309784"/>
            <a:ext cx="732367" cy="556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4" descr="Файл:Node.js logo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23" y="1608836"/>
            <a:ext cx="3577167" cy="21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8519747" y="2226491"/>
            <a:ext cx="3342053" cy="33230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разработки: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spcAft>
                <a:spcPts val="1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Node.js.</a:t>
            </a:r>
          </a:p>
          <a:p>
            <a:pPr marL="0" indent="0"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spcAft>
                <a:spcPts val="160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ru-RU" sz="2133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4149004"/>
            <a:ext cx="4147038" cy="2073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" y="1530351"/>
            <a:ext cx="2218998" cy="22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Прямоугольник 5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интерфейса</a:t>
            </a:r>
            <a:endParaRPr lang="ru-RU" altLang="ru-RU" sz="37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72334" y="6309784"/>
            <a:ext cx="732367" cy="556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663" y="1643505"/>
            <a:ext cx="4706007" cy="161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667" y="4579943"/>
            <a:ext cx="3619668" cy="1729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1" y="1543274"/>
            <a:ext cx="3162741" cy="2038635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V="1">
            <a:off x="2578322" y="3374982"/>
            <a:ext cx="1" cy="389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246620" y="3116580"/>
            <a:ext cx="0" cy="647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9583420" y="4345794"/>
            <a:ext cx="0" cy="569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14" y="4630348"/>
            <a:ext cx="5712186" cy="186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889500" y="4345794"/>
            <a:ext cx="0" cy="631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DELL\Downloads\alghoritm (3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62" y="3764051"/>
            <a:ext cx="10123523" cy="60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ъект 2"/>
          <p:cNvSpPr>
            <a:spLocks noGrp="1"/>
          </p:cNvSpPr>
          <p:nvPr>
            <p:ph idx="1"/>
          </p:nvPr>
        </p:nvSpPr>
        <p:spPr>
          <a:xfrm>
            <a:off x="535517" y="1733551"/>
            <a:ext cx="11150600" cy="508846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altLang="ru-RU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теоретический анализ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платежных систем в сервисах электронной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коммерции.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программный интерфейс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интернет-магазинов с платежной системой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TranzAxis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опытная эксплуатация программного интерфейса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интернет-магазинов с платежной системой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TranzAxis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alibri" panose="020F0502020204030204" pitchFamily="34" charset="0"/>
              <a:buAutoNum type="arabicPeriod"/>
              <a:defRPr/>
            </a:pPr>
            <a:endParaRPr lang="ru-RU" altLang="ru-RU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72334" y="6405034"/>
            <a:ext cx="732367" cy="4614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Прямоугольник 6"/>
          <p:cNvSpPr>
            <a:spLocks noChangeArrowheads="1"/>
          </p:cNvSpPr>
          <p:nvPr/>
        </p:nvSpPr>
        <p:spPr bwMode="auto">
          <a:xfrm>
            <a:off x="1200151" y="361951"/>
            <a:ext cx="1036954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3733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051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2"/>
          <p:cNvSpPr>
            <a:spLocks noGrp="1"/>
          </p:cNvSpPr>
          <p:nvPr>
            <p:ph idx="1"/>
          </p:nvPr>
        </p:nvSpPr>
        <p:spPr>
          <a:xfrm>
            <a:off x="719667" y="2180167"/>
            <a:ext cx="10945284" cy="3680884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ru-RU" altLang="ru-RU" sz="4800" b="1" dirty="0">
                <a:solidFill>
                  <a:srgbClr val="362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altLang="ru-RU" sz="4800" b="1" smtClean="0">
                <a:solidFill>
                  <a:srgbClr val="362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ru-RU" altLang="ru-RU" sz="4800" b="1" dirty="0">
              <a:solidFill>
                <a:srgbClr val="362E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65101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459634" y="6309784"/>
            <a:ext cx="732367" cy="548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296</Words>
  <Application>Microsoft Office PowerPoint</Application>
  <PresentationFormat>Произвольный</PresentationFormat>
  <Paragraphs>55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V. Panov</dc:creator>
  <cp:lastModifiedBy>Пользователь Windows</cp:lastModifiedBy>
  <cp:revision>60</cp:revision>
  <dcterms:created xsi:type="dcterms:W3CDTF">2021-06-17T11:46:29Z</dcterms:created>
  <dcterms:modified xsi:type="dcterms:W3CDTF">2021-06-23T10:56:53Z</dcterms:modified>
</cp:coreProperties>
</file>