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4x3"/>
  <p:notesSz cx="9144000" cy="5143500"/>
  <p:defaultTextStyle>
    <a:lvl1pPr marL="0" indent="0" algn="l" defTabSz="914400">
      <a:lnSpc>
        <a:spcPct val="100000"/>
      </a:lnSpc>
      <a:spcBef>
        <a:spcPts val="0"/>
      </a:spcBef>
      <a:spcAft>
        <a:spcPts val="0"/>
      </a:spcAft>
      <a:buNone/>
      <a:defRPr lang="ru-RU" sz="1800" b="0" i="0">
        <a:solidFill>
          <a:schemeClr val="dk1"/>
        </a:solidFill>
        <a:latin typeface="Calibri"/>
      </a:defRPr>
    </a:lvl1pPr>
    <a:lvl2pPr marL="457200" indent="457200" algn="l" defTabSz="914400">
      <a:lnSpc>
        <a:spcPct val="100000"/>
      </a:lnSpc>
      <a:spcBef>
        <a:spcPts val="0"/>
      </a:spcBef>
      <a:spcAft>
        <a:spcPts val="0"/>
      </a:spcAft>
      <a:buNone/>
      <a:defRPr lang="ru-RU" sz="1800" b="0" i="0">
        <a:solidFill>
          <a:schemeClr val="dk1"/>
        </a:solidFill>
        <a:latin typeface="Calibri"/>
      </a:defRPr>
    </a:lvl2pPr>
    <a:lvl3pPr marL="914400" indent="914400" algn="l" defTabSz="914400">
      <a:lnSpc>
        <a:spcPct val="100000"/>
      </a:lnSpc>
      <a:spcBef>
        <a:spcPts val="0"/>
      </a:spcBef>
      <a:spcAft>
        <a:spcPts val="0"/>
      </a:spcAft>
      <a:buNone/>
      <a:defRPr lang="ru-RU" sz="1800" b="0" i="0">
        <a:solidFill>
          <a:schemeClr val="dk1"/>
        </a:solidFill>
        <a:latin typeface="Calibri"/>
      </a:defRPr>
    </a:lvl3pPr>
    <a:lvl4pPr marL="1371600" indent="1371600" algn="l" defTabSz="914400">
      <a:lnSpc>
        <a:spcPct val="100000"/>
      </a:lnSpc>
      <a:spcBef>
        <a:spcPts val="0"/>
      </a:spcBef>
      <a:spcAft>
        <a:spcPts val="0"/>
      </a:spcAft>
      <a:buNone/>
      <a:defRPr lang="ru-RU" sz="1800" b="0" i="0">
        <a:solidFill>
          <a:schemeClr val="dk1"/>
        </a:solidFill>
        <a:latin typeface="Calibri"/>
      </a:defRPr>
    </a:lvl4pPr>
    <a:lvl5pPr marL="1828800" indent="1828800" algn="l" defTabSz="914400">
      <a:lnSpc>
        <a:spcPct val="100000"/>
      </a:lnSpc>
      <a:spcBef>
        <a:spcPts val="0"/>
      </a:spcBef>
      <a:spcAft>
        <a:spcPts val="0"/>
      </a:spcAft>
      <a:buNone/>
      <a:defRPr lang="ru-RU" sz="1800" b="0" i="0">
        <a:solidFill>
          <a:schemeClr val="dk1"/>
        </a:solidFill>
        <a:latin typeface="Calibri"/>
      </a:defRPr>
    </a:lvl5pPr>
    <a:lvl6pPr>
      <a:defRPr lang="ru-RU" sz="1800"/>
    </a:lvl6pPr>
    <a:lvl7pPr>
      <a:defRPr lang="ru-RU" sz="1800"/>
    </a:lvl7pPr>
    <a:lvl8pPr>
      <a:defRPr lang="ru-RU" sz="1800"/>
    </a:lvl8pPr>
    <a:lvl9pPr>
      <a:defRPr lang="ru-RU" sz="1800"/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and Objec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ChangeShapeType="1" noGrp="1"/>
          </p:cNvSpPr>
          <p:nvPr>
            <p:ph type="title" idx="0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027" name="Shape 1027"/>
          <p:cNvSpPr>
            <a:spLocks noChangeShapeType="1" noGrp="1"/>
          </p:cNvSpPr>
          <p:nvPr>
            <p:ph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Calibri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Calibri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Calibri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Calibri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342900" lvl="0" indent="-342900">
              <a:spcBef>
                <a:spcPts val="0"/>
              </a:spcBef>
              <a:buFont typeface="Arial"/>
              <a:buChar char="•"/>
              <a:defRPr/>
            </a:pPr>
            <a:r>
              <a:rPr/>
              <a:t>Образец текста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/>
              <a:t>Второй уровень</a:t>
            </a:r>
            <a:endParaRPr/>
          </a:p>
          <a:p>
            <a:pPr marL="1143000" lvl="2" indent="-228600">
              <a:spcBef>
                <a:spcPts val="0"/>
              </a:spcBef>
              <a:buChar char="•"/>
              <a:defRPr/>
            </a:pPr>
            <a:r>
              <a:rPr/>
              <a:t>Третий уровень</a:t>
            </a:r>
            <a:endParaRPr/>
          </a:p>
          <a:p>
            <a:pPr marL="1600200" lvl="3" indent="-228600">
              <a:spcBef>
                <a:spcPts val="0"/>
              </a:spcBef>
              <a:buChar char="–"/>
              <a:defRPr/>
            </a:pPr>
            <a:r>
              <a:rPr/>
              <a:t>Четвертый уровень</a:t>
            </a:r>
            <a:endParaRPr/>
          </a:p>
          <a:p>
            <a:pPr marL="2057400" lvl="4" indent="-228600">
              <a:spcBef>
                <a:spcPts val="0"/>
              </a:spcBef>
              <a:buChar char="»"/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4767261"/>
            <a:ext cx="2133600" cy="274637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1pPr>
            <a:lvl2pPr marL="45720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9144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3pPr>
            <a:lvl4pPr marL="13716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8288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endParaRPr lang="en-US" sz="12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4767261"/>
            <a:ext cx="2895600" cy="274637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30" name="Shape 1030"/>
          <p:cNvSpPr>
            <a:spLocks noChangeShapeType="1" noGrp="1"/>
          </p:cNvSpPr>
          <p:nvPr>
            <p:ph type="sldNum" idx="4"/>
          </p:nvPr>
        </p:nvSpPr>
        <p:spPr bwMode="auto">
          <a:xfrm>
            <a:off x="6553200" y="4767261"/>
            <a:ext cx="2133600" cy="274637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1pPr>
            <a:lvl2pPr marL="45720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9144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3pPr>
            <a:lvl4pPr marL="13716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8288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sz="1200">
                <a:solidFill>
                  <a:srgbClr val="898989"/>
                </a:solidFill>
              </a:rPr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ChangeShapeType="1" noGrp="1"/>
          </p:cNvSpPr>
          <p:nvPr>
            <p:ph type="title" idx="0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027" name="Текст 2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Calibri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Calibri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Calibri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Calibri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342900" lvl="0" indent="-342900">
              <a:spcBef>
                <a:spcPts val="0"/>
              </a:spcBef>
              <a:buFont typeface="Arial"/>
              <a:buChar char="•"/>
              <a:defRPr/>
            </a:pPr>
            <a:r>
              <a:rPr/>
              <a:t>Образец текста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/>
              <a:t>Второй уровень</a:t>
            </a:r>
            <a:endParaRPr/>
          </a:p>
          <a:p>
            <a:pPr marL="1143000" lvl="2" indent="-228600">
              <a:spcBef>
                <a:spcPts val="0"/>
              </a:spcBef>
              <a:buChar char="•"/>
              <a:defRPr/>
            </a:pPr>
            <a:r>
              <a:rPr/>
              <a:t>Третий уровень</a:t>
            </a:r>
            <a:endParaRPr/>
          </a:p>
          <a:p>
            <a:pPr marL="1600200" lvl="3" indent="-228600">
              <a:spcBef>
                <a:spcPts val="0"/>
              </a:spcBef>
              <a:buChar char="–"/>
              <a:defRPr/>
            </a:pPr>
            <a:r>
              <a:rPr/>
              <a:t>Четвертый уровень</a:t>
            </a:r>
            <a:endParaRPr/>
          </a:p>
          <a:p>
            <a:pPr marL="2057400" lvl="4" indent="-228600">
              <a:spcBef>
                <a:spcPts val="0"/>
              </a:spcBef>
              <a:buChar char="»"/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028" name="Дата 3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4767261"/>
            <a:ext cx="2133600" cy="274637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1pPr>
            <a:lvl2pPr marL="45720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9144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3pPr>
            <a:lvl4pPr marL="13716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8288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sz="1200">
                <a:solidFill>
                  <a:srgbClr val="898989"/>
                </a:solidFill>
              </a:rPr>
              <a:t>*</a:t>
            </a:r>
            <a:endParaRPr/>
          </a:p>
        </p:txBody>
      </p:sp>
      <p:sp>
        <p:nvSpPr>
          <p:cNvPr id="1029" name="Нижний колонтитул 4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4767261"/>
            <a:ext cx="2895600" cy="274637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30" name="Номер слайда 5"/>
          <p:cNvSpPr>
            <a:spLocks noChangeShapeType="1" noGrp="1"/>
          </p:cNvSpPr>
          <p:nvPr>
            <p:ph type="sldNum" idx="4"/>
          </p:nvPr>
        </p:nvSpPr>
        <p:spPr bwMode="auto">
          <a:xfrm>
            <a:off x="6553200" y="4767261"/>
            <a:ext cx="2133600" cy="274637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1pPr>
            <a:lvl2pPr marL="45720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9144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3pPr>
            <a:lvl4pPr marL="13716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8288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sz="1200">
                <a:solidFill>
                  <a:srgbClr val="898989"/>
                </a:solidFill>
              </a:rPr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defRPr lang="ru-RU" sz="4400" b="0" i="0">
          <a:solidFill>
            <a:schemeClr val="dk1"/>
          </a:solidFill>
          <a:latin typeface="Calibri"/>
        </a:defRPr>
      </a:lvl1pPr>
      <a:lvl2pPr marL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defRPr lang="ru-RU" sz="4400" b="0" i="0">
          <a:solidFill>
            <a:schemeClr val="dk1"/>
          </a:solidFill>
          <a:latin typeface="Calibri"/>
        </a:defRPr>
      </a:lvl2pPr>
      <a:lvl3pPr marL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defRPr lang="ru-RU" sz="4400" b="0" i="0">
          <a:solidFill>
            <a:schemeClr val="dk1"/>
          </a:solidFill>
          <a:latin typeface="Calibri"/>
        </a:defRPr>
      </a:lvl3pPr>
      <a:lvl4pPr marL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defRPr lang="ru-RU" sz="4400" b="0" i="0">
          <a:solidFill>
            <a:schemeClr val="dk1"/>
          </a:solidFill>
          <a:latin typeface="Calibri"/>
        </a:defRPr>
      </a:lvl4pPr>
      <a:lvl5pPr marL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defRPr lang="ru-RU" sz="4400" b="0" i="0">
          <a:solidFill>
            <a:schemeClr val="dk1"/>
          </a:solidFill>
          <a:latin typeface="Calibri"/>
        </a:defRPr>
      </a:lvl5pPr>
      <a:lvl6pPr>
        <a:defRPr lang="ru-RU" sz="1800"/>
      </a:lvl6pPr>
      <a:lvl7pPr>
        <a:defRPr lang="ru-RU" sz="1800"/>
      </a:lvl7pPr>
      <a:lvl8pPr>
        <a:defRPr lang="ru-RU" sz="1800"/>
      </a:lvl8pPr>
      <a:lvl9pPr>
        <a:defRPr lang="ru-RU" sz="1800"/>
      </a:lvl9pPr>
    </p:titleStyle>
    <p:bodyStyle>
      <a:lvl1pPr marL="342900" indent="0" algn="l" defTabSz="914400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lang="ru-RU" sz="3200" b="0" i="0">
          <a:solidFill>
            <a:schemeClr val="dk1"/>
          </a:solidFill>
          <a:latin typeface="Calibri"/>
        </a:defRPr>
      </a:lvl1pPr>
      <a:lvl2pPr marL="742950" indent="457200" algn="l" defTabSz="914400">
        <a:lnSpc>
          <a:spcPct val="100000"/>
        </a:lnSpc>
        <a:spcBef>
          <a:spcPts val="0"/>
        </a:spcBef>
        <a:spcAft>
          <a:spcPts val="0"/>
        </a:spcAft>
        <a:buChar char="–"/>
        <a:defRPr lang="ru-RU" sz="2800" b="0" i="0">
          <a:solidFill>
            <a:schemeClr val="dk1"/>
          </a:solidFill>
          <a:latin typeface="Calibri"/>
        </a:defRPr>
      </a:lvl2pPr>
      <a:lvl3pPr marL="1143000" indent="914400" algn="l" defTabSz="914400">
        <a:lnSpc>
          <a:spcPct val="100000"/>
        </a:lnSpc>
        <a:spcBef>
          <a:spcPts val="0"/>
        </a:spcBef>
        <a:spcAft>
          <a:spcPts val="0"/>
        </a:spcAft>
        <a:buChar char="•"/>
        <a:defRPr lang="ru-RU" sz="2400" b="0" i="0">
          <a:solidFill>
            <a:schemeClr val="dk1"/>
          </a:solidFill>
          <a:latin typeface="Calibri"/>
        </a:defRPr>
      </a:lvl3pPr>
      <a:lvl4pPr marL="1600200" indent="1371600" algn="l" defTabSz="914400">
        <a:lnSpc>
          <a:spcPct val="100000"/>
        </a:lnSpc>
        <a:spcBef>
          <a:spcPts val="0"/>
        </a:spcBef>
        <a:spcAft>
          <a:spcPts val="0"/>
        </a:spcAft>
        <a:buChar char="–"/>
        <a:defRPr lang="ru-RU" sz="2000" b="0" i="0">
          <a:solidFill>
            <a:schemeClr val="dk1"/>
          </a:solidFill>
          <a:latin typeface="Calibri"/>
        </a:defRPr>
      </a:lvl4pPr>
      <a:lvl5pPr marL="2057400" indent="1828800" algn="l" defTabSz="914400">
        <a:lnSpc>
          <a:spcPct val="100000"/>
        </a:lnSpc>
        <a:spcBef>
          <a:spcPts val="0"/>
        </a:spcBef>
        <a:spcAft>
          <a:spcPts val="0"/>
        </a:spcAft>
        <a:buChar char="»"/>
        <a:defRPr lang="ru-RU" sz="2000" b="0" i="0">
          <a:solidFill>
            <a:schemeClr val="dk1"/>
          </a:solidFill>
          <a:latin typeface="Calibri"/>
        </a:defRPr>
      </a:lvl5pPr>
      <a:lvl6pPr>
        <a:defRPr lang="ru-RU" sz="1800"/>
      </a:lvl6pPr>
      <a:lvl7pPr>
        <a:defRPr lang="ru-RU" sz="1800"/>
      </a:lvl7pPr>
      <a:lvl8pPr>
        <a:defRPr lang="ru-RU" sz="1800"/>
      </a:lvl8pPr>
      <a:lvl9pPr>
        <a:defRPr lang="ru-RU" sz="1800"/>
      </a:lvl9pPr>
    </p:bodyStyle>
    <p:otherStyle>
      <a:lvl1pPr marL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ru-RU" sz="1800" b="0" i="0">
          <a:solidFill>
            <a:schemeClr val="dk1"/>
          </a:solidFill>
          <a:latin typeface="Calibri"/>
        </a:defRPr>
      </a:lvl1pPr>
      <a:lvl2pPr marL="457200" indent="45720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ru-RU" sz="1800" b="0" i="0">
          <a:solidFill>
            <a:schemeClr val="dk1"/>
          </a:solidFill>
          <a:latin typeface="Calibri"/>
        </a:defRPr>
      </a:lvl2pPr>
      <a:lvl3pPr marL="914400" indent="91440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ru-RU" sz="1800" b="0" i="0">
          <a:solidFill>
            <a:schemeClr val="dk1"/>
          </a:solidFill>
          <a:latin typeface="Calibri"/>
        </a:defRPr>
      </a:lvl3pPr>
      <a:lvl4pPr marL="1371600" indent="137160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ru-RU" sz="1800" b="0" i="0">
          <a:solidFill>
            <a:schemeClr val="dk1"/>
          </a:solidFill>
          <a:latin typeface="Calibri"/>
        </a:defRPr>
      </a:lvl4pPr>
      <a:lvl5pPr marL="1828800" indent="182880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ru-RU" sz="1800" b="0" i="0">
          <a:solidFill>
            <a:schemeClr val="dk1"/>
          </a:solidFill>
          <a:latin typeface="Calibri"/>
        </a:defRPr>
      </a:lvl5pPr>
      <a:lvl6pPr>
        <a:defRPr lang="ru-RU" sz="1800"/>
      </a:lvl6pPr>
      <a:lvl7pPr>
        <a:defRPr lang="ru-RU" sz="1800"/>
      </a:lvl7pPr>
      <a:lvl8pPr>
        <a:defRPr lang="ru-RU" sz="1800"/>
      </a:lvl8pPr>
      <a:lvl9pPr>
        <a:defRPr lang="ru-RU" sz="1800"/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0" name="Picture 3" descr="C:\Users\Андрей\Desktop\1\Безымянный-2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051" name="TextBox 5"/>
          <p:cNvSpPr txBox="1">
            <a:spLocks noChangeShapeType="1" noGrp="1"/>
          </p:cNvSpPr>
          <p:nvPr/>
        </p:nvSpPr>
        <p:spPr bwMode="auto">
          <a:xfrm>
            <a:off x="0" y="4110037"/>
            <a:ext cx="9144000" cy="369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defRPr/>
            </a:pPr>
            <a:r>
              <a:rPr b="1" i="0" u="none">
                <a:solidFill>
                  <a:schemeClr val="lt1"/>
                </a:solidFill>
                <a:latin typeface="Century Gothic"/>
              </a:rPr>
              <a:t>НАЗВАНИЕ ПРЕЗЕНТАЦИИ</a:t>
            </a:r>
            <a:endParaRPr/>
          </a:p>
        </p:txBody>
      </p:sp>
      <p:sp>
        <p:nvSpPr>
          <p:cNvPr id="2052" name="Прямоугольник 12"/>
          <p:cNvSpPr>
            <a:spLocks noChangeShapeType="1" noGrp="1"/>
          </p:cNvSpPr>
          <p:nvPr/>
        </p:nvSpPr>
        <p:spPr bwMode="auto">
          <a:xfrm>
            <a:off x="1714500" y="141287"/>
            <a:ext cx="7072312" cy="6461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defRPr/>
            </a:pPr>
            <a:r>
              <a:rPr>
                <a:solidFill>
                  <a:srgbClr val="323C8D"/>
                </a:solidFill>
                <a:latin typeface="Century Gothic"/>
              </a:rPr>
              <a:t>«Магнитогорский государственный технический университет им. Г.И. Носова»</a:t>
            </a:r>
            <a:endParaRPr/>
          </a:p>
        </p:txBody>
      </p:sp>
      <p:sp>
        <p:nvSpPr>
          <p:cNvPr id="2053" name="Содержимое 9"/>
          <p:cNvSpPr>
            <a:spLocks noChangeShapeType="1" noGrp="1"/>
          </p:cNvSpPr>
          <p:nvPr>
            <p:ph type="obj"/>
          </p:nvPr>
        </p:nvSpPr>
        <p:spPr bwMode="auto">
          <a:xfrm>
            <a:off x="1643062" y="1428750"/>
            <a:ext cx="7235825" cy="179863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Calibri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Calibri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Calibri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Calibri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sz="2400" b="1" i="0" u="none">
                <a:solidFill>
                  <a:srgbClr val="323C8D"/>
                </a:solidFill>
                <a:latin typeface="Century Gothic"/>
              </a:rPr>
              <a:t>РАЗРАБОТКА МОДУЛЯ СИСТЕМЫ CSIA ДЛЯ МОНИТОРИНГА ОПИСАНИЯ РАБОТ ПО РАЗРАБОТКЕ ПО В СИСТЕМАХ КОНТРОЛЯ ВЕРСИЙ И УПРАВЛЕНИЯ ПРОЕКТАМИ</a:t>
            </a:r>
            <a:endParaRPr sz="2400"/>
          </a:p>
        </p:txBody>
      </p:sp>
      <p:sp>
        <p:nvSpPr>
          <p:cNvPr id="2054" name="Прямоугольник 11"/>
          <p:cNvSpPr>
            <a:spLocks noChangeShapeType="1" noGrp="1"/>
          </p:cNvSpPr>
          <p:nvPr/>
        </p:nvSpPr>
        <p:spPr bwMode="auto">
          <a:xfrm flipH="0" flipV="0">
            <a:off x="2574038" y="4221010"/>
            <a:ext cx="6261733" cy="823319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ru-RU" sz="1200" b="0" i="0" u="none" strike="noStrike" cap="none" spc="0">
                <a:solidFill>
                  <a:srgbClr val="323C8D"/>
                </a:solidFill>
                <a:latin typeface="Century Gothic"/>
                <a:ea typeface="Century Gothic"/>
                <a:cs typeface="Century Gothic"/>
              </a:rPr>
              <a:t>Выполнил: студент группы АВб-19-1                                                       Варламов М.Н.</a:t>
            </a:r>
            <a:endParaRPr sz="1200"/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ru-RU" sz="1200" b="0" i="0" u="none" strike="noStrike" cap="none" spc="0">
                <a:solidFill>
                  <a:srgbClr val="323C8D"/>
                </a:solidFill>
                <a:latin typeface="Century Gothic"/>
                <a:ea typeface="Century Gothic"/>
                <a:cs typeface="Century Gothic"/>
              </a:rPr>
              <a:t>Руководитель: старший преподаватель каф. ВТиП                               Торчинский В.Е.</a:t>
            </a:r>
            <a:endParaRPr sz="1200">
              <a:solidFill>
                <a:srgbClr val="323C8D"/>
              </a:solidFill>
              <a:latin typeface="Century Gothic"/>
            </a:endParaRPr>
          </a:p>
          <a:p>
            <a:pPr algn="l">
              <a:defRPr/>
            </a:pP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18334" name="Объект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200150"/>
            <a:ext cx="8229600" cy="3394074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endParaRPr sz="1400"/>
          </a:p>
        </p:txBody>
      </p:sp>
      <p:pic>
        <p:nvPicPr>
          <p:cNvPr id="636863468" name="Picture 2" descr="C:\Users\Андрей\Desktop\1\Безымянный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395286" y="123824"/>
            <a:ext cx="8424861" cy="817561"/>
          </a:xfrm>
          <a:prstGeom prst="rect">
            <a:avLst/>
          </a:prstGeom>
          <a:noFill/>
        </p:spPr>
      </p:pic>
      <p:sp>
        <p:nvSpPr>
          <p:cNvPr id="2135371512" name="Прямоугольник 4"/>
          <p:cNvSpPr>
            <a:spLocks noChangeShapeType="1" noGrp="1"/>
          </p:cNvSpPr>
          <p:nvPr/>
        </p:nvSpPr>
        <p:spPr bwMode="auto">
          <a:xfrm>
            <a:off x="900111" y="271461"/>
            <a:ext cx="7785081" cy="518519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buNone/>
              <a:defRPr/>
            </a:pPr>
            <a:r>
              <a:rPr sz="2800">
                <a:solidFill>
                  <a:schemeClr val="lt1"/>
                </a:solidFill>
                <a:latin typeface="Times New Roman"/>
                <a:ea typeface="Times New Roman"/>
              </a:rPr>
              <a:t>Актуальность</a:t>
            </a:r>
            <a:endParaRPr/>
          </a:p>
        </p:txBody>
      </p:sp>
      <p:pic>
        <p:nvPicPr>
          <p:cNvPr id="16952019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57183" y="2279156"/>
            <a:ext cx="2670011" cy="1403117"/>
          </a:xfrm>
          <a:prstGeom prst="rect">
            <a:avLst/>
          </a:prstGeom>
        </p:spPr>
      </p:pic>
      <p:pic>
        <p:nvPicPr>
          <p:cNvPr id="87219897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57200" y="998525"/>
            <a:ext cx="2162955" cy="2162955"/>
          </a:xfrm>
          <a:prstGeom prst="rect">
            <a:avLst/>
          </a:prstGeom>
        </p:spPr>
      </p:pic>
      <p:pic>
        <p:nvPicPr>
          <p:cNvPr id="32039349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859293" y="3429000"/>
            <a:ext cx="3103034" cy="1473941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rot="5399978" flipH="0" flipV="1">
            <a:off x="1682990" y="2773829"/>
            <a:ext cx="439941" cy="1215245"/>
          </a:xfrm>
          <a:prstGeom prst="curvedConnector2">
            <a:avLst/>
          </a:prstGeom>
          <a:ln w="380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507863" name=""/>
          <p:cNvCxnSpPr>
            <a:cxnSpLocks/>
          </p:cNvCxnSpPr>
          <p:nvPr/>
        </p:nvCxnSpPr>
        <p:spPr bwMode="auto">
          <a:xfrm rot="0" flipH="0" flipV="0">
            <a:off x="5701806" y="2836642"/>
            <a:ext cx="841258" cy="592357"/>
          </a:xfrm>
          <a:prstGeom prst="curvedConnector2">
            <a:avLst/>
          </a:prstGeom>
          <a:ln w="380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464799" name=""/>
          <p:cNvSpPr/>
          <p:nvPr/>
        </p:nvSpPr>
        <p:spPr bwMode="auto">
          <a:xfrm flipH="0" flipV="0">
            <a:off x="4068894" y="3239890"/>
            <a:ext cx="723757" cy="60487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1453737" name="Объект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200150"/>
            <a:ext cx="8229600" cy="3394074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endParaRPr sz="1400"/>
          </a:p>
        </p:txBody>
      </p:sp>
      <p:pic>
        <p:nvPicPr>
          <p:cNvPr id="1233259198" name="Picture 2" descr="C:\Users\Андрей\Desktop\1\Безымянный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395286" y="123824"/>
            <a:ext cx="8424861" cy="817561"/>
          </a:xfrm>
          <a:prstGeom prst="rect">
            <a:avLst/>
          </a:prstGeom>
          <a:noFill/>
        </p:spPr>
      </p:pic>
      <p:sp>
        <p:nvSpPr>
          <p:cNvPr id="1798988303" name="Прямоугольник 4"/>
          <p:cNvSpPr>
            <a:spLocks noChangeShapeType="1" noGrp="1"/>
          </p:cNvSpPr>
          <p:nvPr/>
        </p:nvSpPr>
        <p:spPr bwMode="auto">
          <a:xfrm>
            <a:off x="900111" y="271461"/>
            <a:ext cx="7796961" cy="518519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buNone/>
              <a:defRPr/>
            </a:pPr>
            <a:r>
              <a:rPr sz="2800">
                <a:solidFill>
                  <a:schemeClr val="lt1"/>
                </a:solidFill>
                <a:latin typeface="Times New Roman"/>
                <a:ea typeface="Times New Roman"/>
              </a:rPr>
              <a:t>Цель, объект и предмет исследования</a:t>
            </a:r>
            <a:endParaRPr/>
          </a:p>
        </p:txBody>
      </p:sp>
      <p:sp>
        <p:nvSpPr>
          <p:cNvPr id="1387268220" name="Прямоугольник 3"/>
          <p:cNvSpPr/>
          <p:nvPr/>
        </p:nvSpPr>
        <p:spPr bwMode="auto">
          <a:xfrm flipH="0" flipV="0">
            <a:off x="457200" y="1616847"/>
            <a:ext cx="8395708" cy="256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sz="1800" b="1">
                <a:latin typeface="Century Gothic"/>
                <a:cs typeface="Century Gothic"/>
              </a:rPr>
              <a:t>Объект:</a:t>
            </a:r>
            <a:endParaRPr sz="1800" b="1">
              <a:latin typeface="Century Gothic"/>
              <a:cs typeface="Century Gothic"/>
            </a:endParaRPr>
          </a:p>
          <a:p>
            <a:pPr algn="l">
              <a:defRPr/>
            </a:pPr>
            <a:r>
              <a:rPr sz="1800">
                <a:latin typeface="Century Gothic"/>
                <a:cs typeface="Century Gothic"/>
              </a:rPr>
              <a:t>Процесс разработки программного обеспечения</a:t>
            </a:r>
            <a:r>
              <a:rPr sz="1800" b="1">
                <a:latin typeface="Century Gothic"/>
                <a:cs typeface="Century Gothic"/>
              </a:rPr>
              <a:t>.</a:t>
            </a:r>
            <a:endParaRPr sz="1800" b="1">
              <a:latin typeface="Century Gothic"/>
              <a:cs typeface="Century Gothic"/>
            </a:endParaRPr>
          </a:p>
          <a:p>
            <a:pPr algn="l">
              <a:defRPr/>
            </a:pPr>
            <a:endParaRPr sz="1800" b="1">
              <a:latin typeface="Century Gothic"/>
              <a:cs typeface="Century Gothic"/>
            </a:endParaRPr>
          </a:p>
          <a:p>
            <a:pPr algn="ctr">
              <a:defRPr/>
            </a:pPr>
            <a:r>
              <a:rPr sz="1800" b="1">
                <a:latin typeface="Century Gothic"/>
                <a:cs typeface="Century Gothic"/>
              </a:rPr>
              <a:t>Предмет:</a:t>
            </a:r>
            <a:endParaRPr sz="1800" b="1">
              <a:latin typeface="Century Gothic"/>
              <a:cs typeface="Century Gothic"/>
            </a:endParaRPr>
          </a:p>
          <a:p>
            <a:pPr algn="l">
              <a:defRPr/>
            </a:pPr>
            <a:r>
              <a:rPr sz="1800">
                <a:latin typeface="Century Gothic"/>
                <a:cs typeface="Century Gothic"/>
              </a:rPr>
              <a:t>Описание работ в системах контроля версий и управления проектами</a:t>
            </a:r>
            <a:r>
              <a:rPr sz="1800" b="1">
                <a:latin typeface="Century Gothic"/>
                <a:cs typeface="Century Gothic"/>
              </a:rPr>
              <a:t>.</a:t>
            </a:r>
            <a:endParaRPr sz="1800" b="1">
              <a:latin typeface="Century Gothic"/>
              <a:cs typeface="Century Gothic"/>
            </a:endParaRPr>
          </a:p>
          <a:p>
            <a:pPr algn="l">
              <a:defRPr/>
            </a:pPr>
            <a:endParaRPr sz="1800" b="1">
              <a:latin typeface="Century Gothic"/>
              <a:cs typeface="Century Gothic"/>
            </a:endParaRPr>
          </a:p>
          <a:p>
            <a:pPr algn="ctr">
              <a:defRPr/>
            </a:pPr>
            <a:r>
              <a:rPr sz="1800" b="1">
                <a:latin typeface="Century Gothic"/>
                <a:cs typeface="Century Gothic"/>
              </a:rPr>
              <a:t>Цель:</a:t>
            </a:r>
            <a:endParaRPr sz="1800" b="1">
              <a:latin typeface="Century Gothic"/>
              <a:cs typeface="Century Gothic"/>
            </a:endParaRPr>
          </a:p>
          <a:p>
            <a:pPr algn="l">
              <a:defRPr/>
            </a:pPr>
            <a:r>
              <a:rPr sz="1800">
                <a:latin typeface="Century Gothic"/>
                <a:cs typeface="Century Gothic"/>
              </a:rPr>
              <a:t>Реализация системы для отслеживания нарушения регламентов описания разработок в системах контроля версий и управления проектами.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4" name="Объект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endParaRPr sz="1400"/>
          </a:p>
        </p:txBody>
      </p:sp>
      <p:pic>
        <p:nvPicPr>
          <p:cNvPr id="3075" name="Picture 2" descr="C:\Users\Андрей\Desktop\1\Безымянный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395287" y="123825"/>
            <a:ext cx="8424862" cy="817562"/>
          </a:xfrm>
          <a:prstGeom prst="rect">
            <a:avLst/>
          </a:prstGeom>
          <a:noFill/>
        </p:spPr>
      </p:pic>
      <p:sp>
        <p:nvSpPr>
          <p:cNvPr id="121504328" name="Прямоугольник 4"/>
          <p:cNvSpPr>
            <a:spLocks noChangeShapeType="1" noGrp="1"/>
          </p:cNvSpPr>
          <p:nvPr/>
        </p:nvSpPr>
        <p:spPr bwMode="auto">
          <a:xfrm>
            <a:off x="900111" y="271461"/>
            <a:ext cx="7786881" cy="518519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buNone/>
              <a:defRPr/>
            </a:pPr>
            <a:r>
              <a:rPr sz="2800">
                <a:solidFill>
                  <a:schemeClr val="lt1"/>
                </a:solidFill>
                <a:latin typeface="Times New Roman"/>
                <a:ea typeface="Times New Roman"/>
              </a:rPr>
              <a:t>Задачи исследования</a:t>
            </a:r>
            <a:endParaRPr/>
          </a:p>
        </p:txBody>
      </p:sp>
      <p:sp>
        <p:nvSpPr>
          <p:cNvPr id="1573686231" name="Прямоугольник 3"/>
          <p:cNvSpPr/>
          <p:nvPr/>
        </p:nvSpPr>
        <p:spPr bwMode="auto">
          <a:xfrm flipH="0" flipV="0">
            <a:off x="278813" y="1481847"/>
            <a:ext cx="8797861" cy="2474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Aft>
                <a:spcPts val="708"/>
              </a:spcAft>
              <a:defRPr/>
            </a:pPr>
            <a:r>
              <a:rPr sz="1800">
                <a:latin typeface="Century Gothic"/>
                <a:cs typeface="Century Gothic"/>
              </a:rPr>
              <a:t>Для достижения поставленной цели необходимо выполнить следующие задачи:</a:t>
            </a:r>
            <a:endParaRPr sz="1800">
              <a:latin typeface="Century Gothic"/>
              <a:cs typeface="Century Gothic"/>
            </a:endParaRPr>
          </a:p>
          <a:p>
            <a:pPr marL="261850" indent="-261850" algn="l">
              <a:lnSpc>
                <a:spcPct val="110000"/>
              </a:lnSpc>
              <a:spcAft>
                <a:spcPts val="708"/>
              </a:spcAft>
              <a:buFont typeface="Arial"/>
              <a:buChar char="•"/>
              <a:defRPr/>
            </a:pPr>
            <a:r>
              <a:rPr sz="1800">
                <a:latin typeface="Century Gothic"/>
                <a:cs typeface="Century Gothic"/>
              </a:rPr>
              <a:t>Проанализировать регламенты оформления задач в системе управления проектами и регламенты оформления сообщений к изменениям в системах контроля версий;</a:t>
            </a:r>
            <a:endParaRPr sz="1800">
              <a:latin typeface="Century Gothic"/>
              <a:cs typeface="Century Gothic"/>
            </a:endParaRPr>
          </a:p>
          <a:p>
            <a:pPr marL="261850" indent="-261850" algn="l">
              <a:lnSpc>
                <a:spcPct val="110000"/>
              </a:lnSpc>
              <a:spcAft>
                <a:spcPts val="708"/>
              </a:spcAft>
              <a:buFont typeface="Arial"/>
              <a:buChar char="•"/>
              <a:defRPr/>
            </a:pPr>
            <a:r>
              <a:rPr sz="1800">
                <a:latin typeface="Century Gothic"/>
                <a:cs typeface="Century Gothic"/>
              </a:rPr>
              <a:t>Изучить особенности систем контроля версий и управления проектами;</a:t>
            </a:r>
            <a:endParaRPr sz="1800">
              <a:latin typeface="Century Gothic"/>
              <a:cs typeface="Century Gothic"/>
            </a:endParaRPr>
          </a:p>
          <a:p>
            <a:pPr marL="261850" indent="-261850" algn="l">
              <a:lnSpc>
                <a:spcPct val="110000"/>
              </a:lnSpc>
              <a:spcAft>
                <a:spcPts val="708"/>
              </a:spcAft>
              <a:buFont typeface="Arial"/>
              <a:buChar char="•"/>
              <a:defRPr/>
            </a:pPr>
            <a:r>
              <a:rPr sz="1800">
                <a:latin typeface="Century Gothic"/>
                <a:cs typeface="Century Gothic"/>
              </a:rPr>
              <a:t>Спроектировать и реализовать систему для мониторинга нарушений регламентов.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6958078" name="Объект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200150"/>
            <a:ext cx="8229600" cy="3394074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endParaRPr sz="1400"/>
          </a:p>
        </p:txBody>
      </p:sp>
      <p:pic>
        <p:nvPicPr>
          <p:cNvPr id="653162244" name="Picture 2" descr="C:\Users\Андрей\Desktop\1\Безымянный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395286" y="123824"/>
            <a:ext cx="8424861" cy="817561"/>
          </a:xfrm>
          <a:prstGeom prst="rect">
            <a:avLst/>
          </a:prstGeom>
          <a:noFill/>
        </p:spPr>
      </p:pic>
      <p:sp>
        <p:nvSpPr>
          <p:cNvPr id="1160856137" name="Прямоугольник 4"/>
          <p:cNvSpPr>
            <a:spLocks noChangeShapeType="1" noGrp="1"/>
          </p:cNvSpPr>
          <p:nvPr/>
        </p:nvSpPr>
        <p:spPr bwMode="auto">
          <a:xfrm>
            <a:off x="900111" y="271461"/>
            <a:ext cx="7789401" cy="518519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buNone/>
              <a:defRPr/>
            </a:pPr>
            <a:r>
              <a:rPr sz="2800">
                <a:solidFill>
                  <a:schemeClr val="lt1"/>
                </a:solidFill>
                <a:latin typeface="Times New Roman"/>
                <a:ea typeface="Times New Roman"/>
              </a:rPr>
              <a:t>Пример регламентов</a:t>
            </a:r>
            <a:endParaRPr/>
          </a:p>
        </p:txBody>
      </p:sp>
      <p:pic>
        <p:nvPicPr>
          <p:cNvPr id="20211630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934607" y="1066557"/>
            <a:ext cx="4752192" cy="3987885"/>
          </a:xfrm>
          <a:prstGeom prst="rect">
            <a:avLst/>
          </a:prstGeom>
        </p:spPr>
      </p:pic>
      <p:sp>
        <p:nvSpPr>
          <p:cNvPr id="157191776" name=""/>
          <p:cNvSpPr txBox="1"/>
          <p:nvPr/>
        </p:nvSpPr>
        <p:spPr bwMode="auto">
          <a:xfrm flipH="0" flipV="0">
            <a:off x="14616" y="2046014"/>
            <a:ext cx="3921430" cy="1585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/>
              <a:t>[#] (TXPG-2154) Order,Token. Исправлена ошибка оплаты с помощью карты &lt;4.0.23&gt; (QAD)</a:t>
            </a:r>
            <a:endParaRPr sz="1400"/>
          </a:p>
          <a:p>
            <a:pPr algn="l">
              <a:defRPr/>
            </a:pPr>
            <a:endParaRPr sz="1400"/>
          </a:p>
          <a:p>
            <a:pPr algn="l">
              <a:defRPr/>
            </a:pPr>
            <a:r>
              <a:rPr sz="1400"/>
              <a:t>Была изменена логика работы метода execute класса Order.Payment. Добавлено вспомогательное поле tempSurcharge в классе Token.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565623" name="Объект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200150"/>
            <a:ext cx="8229600" cy="3394074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endParaRPr sz="1400"/>
          </a:p>
        </p:txBody>
      </p:sp>
      <p:pic>
        <p:nvPicPr>
          <p:cNvPr id="1296333453" name="Picture 2" descr="C:\Users\Андрей\Desktop\1\Безымянный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395286" y="123824"/>
            <a:ext cx="8424861" cy="817561"/>
          </a:xfrm>
          <a:prstGeom prst="rect">
            <a:avLst/>
          </a:prstGeom>
          <a:noFill/>
        </p:spPr>
      </p:pic>
      <p:sp>
        <p:nvSpPr>
          <p:cNvPr id="372914256" name="Прямоугольник 4"/>
          <p:cNvSpPr>
            <a:spLocks noChangeShapeType="1" noGrp="1"/>
          </p:cNvSpPr>
          <p:nvPr/>
        </p:nvSpPr>
        <p:spPr bwMode="auto">
          <a:xfrm>
            <a:off x="900111" y="271461"/>
            <a:ext cx="7786161" cy="518519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buNone/>
              <a:defRPr/>
            </a:pPr>
            <a:r>
              <a:rPr sz="2800">
                <a:solidFill>
                  <a:schemeClr val="lt1"/>
                </a:solidFill>
                <a:latin typeface="Times New Roman"/>
                <a:ea typeface="Times New Roman"/>
              </a:rPr>
              <a:t>Алгоритм работы</a:t>
            </a:r>
            <a:endParaRPr/>
          </a:p>
        </p:txBody>
      </p:sp>
      <p:pic>
        <p:nvPicPr>
          <p:cNvPr id="12100798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64837" y="997007"/>
            <a:ext cx="7696862" cy="4015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2385942" name="Объект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200150"/>
            <a:ext cx="8229600" cy="3394074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endParaRPr sz="1400"/>
          </a:p>
        </p:txBody>
      </p:sp>
      <p:pic>
        <p:nvPicPr>
          <p:cNvPr id="2028607113" name="Picture 2" descr="C:\Users\Андрей\Desktop\1\Безымянный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395286" y="123824"/>
            <a:ext cx="8424861" cy="817561"/>
          </a:xfrm>
          <a:prstGeom prst="rect">
            <a:avLst/>
          </a:prstGeom>
          <a:noFill/>
        </p:spPr>
      </p:pic>
      <p:sp>
        <p:nvSpPr>
          <p:cNvPr id="1905015903" name="Прямоугольник 4"/>
          <p:cNvSpPr>
            <a:spLocks noChangeShapeType="1" noGrp="1"/>
          </p:cNvSpPr>
          <p:nvPr/>
        </p:nvSpPr>
        <p:spPr bwMode="auto">
          <a:xfrm>
            <a:off x="900111" y="271461"/>
            <a:ext cx="7790841" cy="518519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buNone/>
              <a:defRPr/>
            </a:pPr>
            <a:r>
              <a:rPr sz="2800">
                <a:solidFill>
                  <a:schemeClr val="lt1"/>
                </a:solidFill>
                <a:latin typeface="Times New Roman"/>
                <a:ea typeface="Times New Roman"/>
              </a:rPr>
              <a:t>Результат проверок</a:t>
            </a:r>
            <a:endParaRPr/>
          </a:p>
        </p:txBody>
      </p:sp>
      <p:sp>
        <p:nvSpPr>
          <p:cNvPr id="782604231" name="Прямоугольник 3"/>
          <p:cNvSpPr/>
          <p:nvPr/>
        </p:nvSpPr>
        <p:spPr bwMode="auto">
          <a:xfrm flipH="0" flipV="0">
            <a:off x="457200" y="1078812"/>
            <a:ext cx="8371588" cy="366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>
                <a:latin typeface="Century Gothic"/>
                <a:cs typeface="Century Gothic"/>
              </a:rPr>
              <a:t>Текст</a:t>
            </a:r>
            <a:endParaRPr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733028" name="Объект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200150"/>
            <a:ext cx="8229600" cy="3394074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defRPr/>
            </a:pPr>
            <a:endParaRPr sz="1400"/>
          </a:p>
        </p:txBody>
      </p:sp>
      <p:pic>
        <p:nvPicPr>
          <p:cNvPr id="727833580" name="Picture 2" descr="C:\Users\Андрей\Desktop\1\Безымянный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395286" y="123824"/>
            <a:ext cx="8424861" cy="817561"/>
          </a:xfrm>
          <a:prstGeom prst="rect">
            <a:avLst/>
          </a:prstGeom>
          <a:noFill/>
        </p:spPr>
      </p:pic>
      <p:sp>
        <p:nvSpPr>
          <p:cNvPr id="1987019517" name="Прямоугольник 4"/>
          <p:cNvSpPr>
            <a:spLocks noChangeShapeType="1" noGrp="1"/>
          </p:cNvSpPr>
          <p:nvPr/>
        </p:nvSpPr>
        <p:spPr bwMode="auto">
          <a:xfrm>
            <a:off x="900111" y="271461"/>
            <a:ext cx="7793001" cy="518519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buNone/>
              <a:defRPr/>
            </a:pPr>
            <a:r>
              <a:rPr sz="2800">
                <a:solidFill>
                  <a:schemeClr val="lt1"/>
                </a:solidFill>
                <a:latin typeface="Times New Roman"/>
                <a:ea typeface="Times New Roman"/>
              </a:rPr>
              <a:t>Выводы</a:t>
            </a:r>
            <a:endParaRPr/>
          </a:p>
        </p:txBody>
      </p:sp>
      <p:sp>
        <p:nvSpPr>
          <p:cNvPr id="1947576230" name="Прямоугольник 3"/>
          <p:cNvSpPr/>
          <p:nvPr/>
        </p:nvSpPr>
        <p:spPr bwMode="auto">
          <a:xfrm flipH="0" flipV="0">
            <a:off x="457200" y="1509279"/>
            <a:ext cx="8564188" cy="277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3879" indent="-283879">
              <a:lnSpc>
                <a:spcPct val="110000"/>
              </a:lnSpc>
              <a:spcAft>
                <a:spcPts val="708"/>
              </a:spcAft>
              <a:buFont typeface="Arial"/>
              <a:buChar char="•"/>
              <a:defRPr/>
            </a:pPr>
            <a:r>
              <a:rPr>
                <a:latin typeface="Century Gothic"/>
                <a:cs typeface="Century Gothic"/>
              </a:rPr>
              <a:t>Выполнен анализ регламентов оформления задач в системе управления проектами и оформления сообщений к изменениям в системах контроля версий. Изучены способы взаимодействия с данными системами;</a:t>
            </a:r>
            <a:endParaRPr>
              <a:latin typeface="Century Gothic"/>
              <a:cs typeface="Century Gothic"/>
            </a:endParaRPr>
          </a:p>
          <a:p>
            <a:pPr marL="283879" indent="-283879">
              <a:lnSpc>
                <a:spcPct val="110000"/>
              </a:lnSpc>
              <a:spcAft>
                <a:spcPts val="708"/>
              </a:spcAft>
              <a:buFont typeface="Arial"/>
              <a:buChar char="•"/>
              <a:defRPr/>
            </a:pPr>
            <a:r>
              <a:rPr>
                <a:latin typeface="Century Gothic"/>
                <a:cs typeface="Century Gothic"/>
              </a:rPr>
              <a:t>Спроектирован и реализован модуль системы CSIA для мониторинга описания работ по разработке ПО в системах контроля версий и управления проектами;</a:t>
            </a:r>
            <a:endParaRPr>
              <a:latin typeface="Century Gothic"/>
              <a:cs typeface="Century Gothic"/>
            </a:endParaRPr>
          </a:p>
          <a:p>
            <a:pPr marL="283879" indent="-283879">
              <a:lnSpc>
                <a:spcPct val="110000"/>
              </a:lnSpc>
              <a:spcAft>
                <a:spcPts val="708"/>
              </a:spcAft>
              <a:buFont typeface="Arial"/>
              <a:buChar char="•"/>
              <a:defRPr/>
            </a:pPr>
            <a:r>
              <a:rPr>
                <a:latin typeface="Century Gothic"/>
                <a:cs typeface="Century Gothic"/>
              </a:rPr>
              <a:t>Произведена опытная эксплуатация </a:t>
            </a:r>
            <a:r>
              <a:rPr lang="ru-RU" sz="1800" b="0" i="0" u="none" strike="noStrike" cap="none" spc="0">
                <a:solidFill>
                  <a:schemeClr val="dk1"/>
                </a:solidFill>
                <a:latin typeface="Century Gothic"/>
                <a:ea typeface="Century Gothic"/>
                <a:cs typeface="Century Gothic"/>
              </a:rPr>
              <a:t>разработанного модуля;</a:t>
            </a:r>
            <a:endParaRPr>
              <a:latin typeface="Century Gothic"/>
              <a:cs typeface="Century Gothic"/>
            </a:endParaRPr>
          </a:p>
          <a:p>
            <a:pPr marL="283879" indent="-283879">
              <a:lnSpc>
                <a:spcPct val="110000"/>
              </a:lnSpc>
              <a:spcAft>
                <a:spcPts val="708"/>
              </a:spcAft>
              <a:buFont typeface="Arial"/>
              <a:buChar char="•"/>
              <a:defRPr/>
            </a:pPr>
            <a:endParaRPr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072183" name="TextBox 1"/>
          <p:cNvSpPr txBox="1"/>
          <p:nvPr/>
        </p:nvSpPr>
        <p:spPr bwMode="auto">
          <a:xfrm>
            <a:off x="2316397" y="757450"/>
            <a:ext cx="4600657" cy="3383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7200">
                <a:solidFill>
                  <a:srgbClr val="002060"/>
                </a:solidFill>
                <a:latin typeface="Century Gothic"/>
              </a:rPr>
              <a:t>Спасибо </a:t>
            </a:r>
            <a:endParaRPr sz="7200"/>
          </a:p>
          <a:p>
            <a:pPr algn="ctr">
              <a:defRPr/>
            </a:pPr>
            <a:r>
              <a:rPr lang="ru-RU" sz="7200">
                <a:solidFill>
                  <a:srgbClr val="002060"/>
                </a:solidFill>
                <a:latin typeface="Century Gothic"/>
              </a:rPr>
              <a:t>за</a:t>
            </a:r>
            <a:endParaRPr sz="7200"/>
          </a:p>
          <a:p>
            <a:pPr algn="ctr">
              <a:defRPr/>
            </a:pPr>
            <a:r>
              <a:rPr lang="ru-RU" sz="7200">
                <a:solidFill>
                  <a:srgbClr val="002060"/>
                </a:solidFill>
                <a:latin typeface="Century Gothic"/>
              </a:rPr>
              <a:t>внимание!</a:t>
            </a:r>
            <a:endParaRPr sz="7200">
              <a:solidFill>
                <a:srgbClr val="00206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Default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00FF"/>
      </a:hlink>
      <a:folHlink>
        <a:srgbClr val="800080"/>
      </a:folHlink>
    </a:clrScheme>
    <a:fontScheme name="default">
      <a:majorFont>
        <a:latin typeface="Calibri"/>
        <a:ea typeface="Arial"/>
        <a:cs typeface="Arial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ONLYOFFICE/7.3.3.50</Application>
  <DocSecurity>0</DocSecurity>
  <PresentationFormat/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Настасья</dc:creator>
  <cp:keywords/>
  <dc:description/>
  <dc:identifier/>
  <dc:language/>
  <cp:lastModifiedBy/>
  <cp:revision>61</cp:revision>
  <dcterms:created xsi:type="dcterms:W3CDTF">2015-10-22T14:57:00Z</dcterms:created>
  <dcterms:modified xsi:type="dcterms:W3CDTF">2023-05-29T19:44:06Z</dcterms:modified>
  <cp:category/>
  <cp:contentStatus/>
  <cp:version/>
</cp:coreProperties>
</file>