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9144000" cy="51435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85800" y="1597819"/>
            <a:ext cx="7772400" cy="1102519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629400" y="205979"/>
            <a:ext cx="2057400" cy="4388644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457200" y="205979"/>
            <a:ext cx="6019800" cy="4388644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Relationship Id="rId3" Type="http://schemas.openxmlformats.org/officeDocument/2006/relationships/image" Target="../media/image3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 descr="D:\БРЕНДБУК\Для шаблона презаентации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-36512" y="0"/>
            <a:ext cx="9147176" cy="5154613"/>
          </a:xfrm>
          <a:prstGeom prst="rect">
            <a:avLst/>
          </a:prstGeom>
          <a:noFill/>
        </p:spPr>
      </p:pic>
      <p:sp>
        <p:nvSpPr>
          <p:cNvPr id="13" name="Прямоугольник 12" hidden="0"/>
          <p:cNvSpPr/>
          <p:nvPr isPhoto="0" userDrawn="0"/>
        </p:nvSpPr>
        <p:spPr bwMode="auto">
          <a:xfrm>
            <a:off x="1691680" y="123477"/>
            <a:ext cx="6912768" cy="66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>
                <a:solidFill>
                  <a:srgbClr val="323C8D"/>
                </a:solidFill>
                <a:latin typeface="Century Gothic"/>
              </a:rPr>
              <a:t>«Магнитогорский государственный технический университет им. Г.И. Носова»</a:t>
            </a:r>
            <a:endParaRPr lang="ru-RU">
              <a:solidFill>
                <a:srgbClr val="323C8D"/>
              </a:solidFill>
              <a:latin typeface="Century Gothic"/>
            </a:endParaRPr>
          </a:p>
        </p:txBody>
      </p:sp>
      <p:sp>
        <p:nvSpPr>
          <p:cNvPr id="10" name="Содержимое 9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691680" y="1059582"/>
            <a:ext cx="6984776" cy="2664295"/>
          </a:xfrm>
        </p:spPr>
        <p:txBody>
          <a:bodyPr/>
          <a:lstStyle/>
          <a:p>
            <a:pPr algn="ctr">
              <a:buNone/>
              <a:defRPr/>
            </a:pPr>
            <a:r>
              <a:rPr lang="ru-RU" b="1">
                <a:solidFill>
                  <a:srgbClr val="323C8D"/>
                </a:solidFill>
                <a:latin typeface="Century Gothic"/>
              </a:rPr>
              <a:t>Разработка модуля системы CSIA для проверки целостности описания сборки продукта</a:t>
            </a:r>
            <a:endParaRPr lang="ru-RU" b="1">
              <a:solidFill>
                <a:srgbClr val="323C8D"/>
              </a:solidFill>
              <a:latin typeface="Century Gothic"/>
            </a:endParaRPr>
          </a:p>
        </p:txBody>
      </p:sp>
      <p:sp>
        <p:nvSpPr>
          <p:cNvPr id="12" name="Прямоугольник 11" hidden="0"/>
          <p:cNvSpPr/>
          <p:nvPr isPhoto="0" userDrawn="0"/>
        </p:nvSpPr>
        <p:spPr bwMode="auto">
          <a:xfrm flipH="0" flipV="0">
            <a:off x="3051139" y="4227933"/>
            <a:ext cx="5775956" cy="51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400">
                <a:solidFill>
                  <a:srgbClr val="323C8D"/>
                </a:solidFill>
                <a:latin typeface="Century Gothic"/>
              </a:rPr>
              <a:t>Исполнитель: Варламов М.Н. студент 4 курса, группа АВб-19-1</a:t>
            </a:r>
            <a:endParaRPr lang="ru-RU" sz="1400">
              <a:solidFill>
                <a:srgbClr val="323C8D"/>
              </a:solidFill>
              <a:latin typeface="Century Gothic"/>
            </a:endParaRPr>
          </a:p>
          <a:p>
            <a:pPr algn="r">
              <a:defRPr/>
            </a:pPr>
            <a:r>
              <a:rPr lang="ru-RU" sz="1400">
                <a:solidFill>
                  <a:srgbClr val="323C8D"/>
                </a:solidFill>
                <a:latin typeface="Century Gothic"/>
              </a:rPr>
              <a:t>Руководитель: Торчинский В.Е. доцент кафедры ВТ и П.</a:t>
            </a:r>
            <a:endParaRPr lang="ru-RU" sz="1400">
              <a:solidFill>
                <a:srgbClr val="323C8D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31640" y="172759"/>
            <a:ext cx="7488832" cy="425054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b="0">
                <a:solidFill>
                  <a:schemeClr val="tx2">
                    <a:lumMod val="75000"/>
                  </a:schemeClr>
                </a:solidFill>
                <a:latin typeface="Century Gothic"/>
              </a:rPr>
              <a:t>Актуальность исследования</a:t>
            </a: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28513082" name="" hidden="0"/>
          <p:cNvPicPr>
            <a:picLocks noChangeAspect="1"/>
          </p:cNvPicPr>
          <p:nvPr isPhoto="0" userDrawn="0">
            <p:ph type="pic" idx="1" hasCustomPrompt="0"/>
          </p:nvPr>
        </p:nvPicPr>
        <p:blipFill>
          <a:blip r:embed="rId2"/>
          <a:stretch/>
        </p:blipFill>
        <p:spPr bwMode="auto">
          <a:xfrm rot="0">
            <a:off x="1331639" y="1060251"/>
            <a:ext cx="7488830" cy="2878981"/>
          </a:xfrm>
          <a:prstGeom prst="rect">
            <a:avLst/>
          </a:prstGeom>
        </p:spPr>
      </p:pic>
      <p:pic>
        <p:nvPicPr>
          <p:cNvPr id="8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Текст 11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 flipH="0" flipV="0">
            <a:off x="1403647" y="611824"/>
            <a:ext cx="7488831" cy="43361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1600" b="1">
                <a:latin typeface="Century Gothic"/>
              </a:rPr>
              <a:t>Объект:</a:t>
            </a:r>
            <a:endParaRPr lang="ru-RU">
              <a:latin typeface="Century Gothic"/>
            </a:endParaRPr>
          </a:p>
          <a:p>
            <a:pPr>
              <a:defRPr/>
            </a:pPr>
            <a:r>
              <a:rPr lang="ru-RU">
                <a:latin typeface="Century Gothic"/>
              </a:rPr>
              <a:t>Системы ведения разработки ПО</a:t>
            </a:r>
            <a:endParaRPr lang="ru-RU">
              <a:latin typeface="Century Gothic"/>
            </a:endParaRPr>
          </a:p>
          <a:p>
            <a:pPr>
              <a:defRPr/>
            </a:pPr>
            <a:endParaRPr lang="ru-RU">
              <a:latin typeface="Century Gothic"/>
            </a:endParaRPr>
          </a:p>
          <a:p>
            <a:pPr>
              <a:defRPr/>
            </a:pPr>
            <a:r>
              <a:rPr lang="ru-RU" sz="1600" b="1">
                <a:latin typeface="Century Gothic"/>
              </a:rPr>
              <a:t>Предмет:</a:t>
            </a:r>
            <a:endParaRPr lang="ru-RU" sz="1600" b="1">
              <a:latin typeface="Century Gothic"/>
            </a:endParaRPr>
          </a:p>
          <a:p>
            <a:pPr>
              <a:defRPr/>
            </a:pPr>
            <a:r>
              <a:rPr lang="ru-RU" sz="1400" b="0">
                <a:latin typeface="Century Gothic"/>
              </a:rPr>
              <a:t>Процесс описания внесенных изменений в продукте</a:t>
            </a:r>
            <a:endParaRPr sz="1400" b="0">
              <a:latin typeface="Century Gothic"/>
            </a:endParaRPr>
          </a:p>
          <a:p>
            <a:pPr>
              <a:defRPr/>
            </a:pPr>
            <a:endParaRPr lang="ru-RU">
              <a:latin typeface="Century Gothic"/>
            </a:endParaRPr>
          </a:p>
          <a:p>
            <a:pPr>
              <a:defRPr/>
            </a:pPr>
            <a:r>
              <a:rPr lang="ru-RU" sz="1600" b="1">
                <a:latin typeface="Century Gothic"/>
              </a:rPr>
              <a:t>Цель:</a:t>
            </a:r>
            <a:endParaRPr lang="ru-RU" sz="1600" b="1">
              <a:latin typeface="Century Gothic"/>
            </a:endParaRPr>
          </a:p>
          <a:p>
            <a:pPr>
              <a:defRPr/>
            </a:pPr>
            <a:r>
              <a:rPr lang="ru-RU" sz="1400" b="0">
                <a:latin typeface="Century Gothic"/>
              </a:rPr>
              <a:t>Уменьшение количества ошибок в описании внесенных изменений</a:t>
            </a:r>
            <a:endParaRPr lang="ru-RU" sz="1600" b="1">
              <a:latin typeface="Century Gothic"/>
            </a:endParaRPr>
          </a:p>
          <a:p>
            <a:pPr>
              <a:defRPr/>
            </a:pPr>
            <a:endParaRPr lang="ru-RU">
              <a:latin typeface="Century Gothic"/>
            </a:endParaRPr>
          </a:p>
          <a:p>
            <a:pPr>
              <a:defRPr/>
            </a:pPr>
            <a:r>
              <a:rPr lang="ru-RU" sz="1600" b="1">
                <a:latin typeface="Century Gothic"/>
              </a:rPr>
              <a:t>Задачи:</a:t>
            </a:r>
            <a:endParaRPr lang="ru-RU" sz="1600" b="1">
              <a:latin typeface="Century Gothic"/>
            </a:endParaRPr>
          </a:p>
          <a:p>
            <a:pPr marL="239821" indent="-239821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1400" b="0">
                <a:latin typeface="Century Gothic"/>
              </a:rPr>
              <a:t>Постановка правил для проверки описания изменений. Разработка требований к реализуемому модулю.</a:t>
            </a:r>
            <a:endParaRPr lang="ru-RU" sz="1400" b="0">
              <a:latin typeface="Century Gothic"/>
            </a:endParaRPr>
          </a:p>
          <a:p>
            <a:pPr marL="239821" indent="-239821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1400" b="0">
                <a:latin typeface="Century Gothic"/>
              </a:rPr>
              <a:t>Разработать модуль в рамка продукта CSIA.</a:t>
            </a:r>
            <a:endParaRPr lang="ru-RU" sz="1400" b="0">
              <a:latin typeface="Century Gothic"/>
            </a:endParaRPr>
          </a:p>
          <a:p>
            <a:pPr marL="239821" indent="-239821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1400" b="0">
                <a:latin typeface="Century Gothic"/>
              </a:rPr>
              <a:t>Опробовать разработку на реальных продуктах.</a:t>
            </a:r>
            <a:endParaRPr lang="ru-RU" sz="1400" b="0">
              <a:latin typeface="Century Gothic"/>
            </a:endParaRPr>
          </a:p>
        </p:txBody>
      </p:sp>
      <p:sp>
        <p:nvSpPr>
          <p:cNvPr id="16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03648" y="137590"/>
            <a:ext cx="7488832" cy="382768"/>
          </a:xfrm>
          <a:effectLst>
            <a:outerShdw blurRad="50800" dist="50800" dir="5400000" rotWithShape="0" algn="ctr">
              <a:schemeClr val="bg1"/>
            </a:outerShdw>
          </a:effectLst>
        </p:spPr>
        <p:txBody>
          <a:bodyPr anchor="ctr">
            <a:noAutofit/>
          </a:bodyPr>
          <a:lstStyle/>
          <a:p>
            <a:pPr>
              <a:defRPr/>
            </a:pPr>
            <a:r>
              <a:rPr lang="ru-RU" b="0">
                <a:solidFill>
                  <a:srgbClr val="323C8D"/>
                </a:solidFill>
                <a:latin typeface="Century Gothic"/>
              </a:rPr>
              <a:t>Объект, предмет, цель и задачи исследования</a:t>
            </a:r>
            <a:endParaRPr lang="ru-RU" b="0">
              <a:solidFill>
                <a:srgbClr val="323C8D"/>
              </a:solidFill>
              <a:latin typeface="Century Gothic"/>
            </a:endParaRPr>
          </a:p>
        </p:txBody>
      </p:sp>
      <p:pic>
        <p:nvPicPr>
          <p:cNvPr id="2050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03648" y="172759"/>
            <a:ext cx="7344816" cy="425054"/>
          </a:xfrm>
        </p:spPr>
        <p:txBody>
          <a:bodyPr anchor="ctr">
            <a:normAutofit/>
          </a:bodyPr>
          <a:lstStyle/>
          <a:p>
            <a:pPr>
              <a:defRPr/>
            </a:pP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5122" name="Picture 2" descr="G:\БРЕНБУК МГТУ\Презентация\лист с текстом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6012159" y="789552"/>
            <a:ext cx="3117924" cy="4353947"/>
          </a:xfrm>
          <a:prstGeom prst="rect">
            <a:avLst/>
          </a:prstGeom>
          <a:noFill/>
        </p:spPr>
      </p:pic>
      <p:sp>
        <p:nvSpPr>
          <p:cNvPr id="6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403648" y="897565"/>
            <a:ext cx="3600400" cy="4050449"/>
          </a:xfrm>
        </p:spPr>
        <p:txBody>
          <a:bodyPr anchor="ctr">
            <a:normAutofit/>
          </a:bodyPr>
          <a:lstStyle/>
          <a:p>
            <a:pPr algn="ctr">
              <a:defRPr/>
            </a:pPr>
            <a:endParaRPr lang="ru-RU" sz="1400">
              <a:latin typeface="Century Gothic"/>
            </a:endParaRPr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4294967295" hasCustomPrompt="0"/>
          </p:nvPr>
        </p:nvSpPr>
        <p:spPr bwMode="auto">
          <a:xfrm>
            <a:off x="5220072" y="897565"/>
            <a:ext cx="3528392" cy="405044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endParaRPr lang="ru-RU" sz="1400">
              <a:latin typeface="Century Gothic"/>
            </a:endParaRPr>
          </a:p>
        </p:txBody>
      </p:sp>
      <p:pic>
        <p:nvPicPr>
          <p:cNvPr id="9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475656" y="843559"/>
            <a:ext cx="3600400" cy="432048"/>
          </a:xfrm>
        </p:spPr>
        <p:txBody>
          <a:bodyPr anchor="ctr">
            <a:normAutofit/>
          </a:bodyPr>
          <a:lstStyle/>
          <a:p>
            <a:pPr algn="ctr">
              <a:defRPr/>
            </a:pPr>
            <a:endParaRPr lang="ru-RU" sz="160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1475656" y="1275606"/>
            <a:ext cx="3600400" cy="3528392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endParaRPr lang="ru-RU" sz="1600">
              <a:latin typeface="Century Gothic"/>
            </a:endParaRPr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5292080" y="843558"/>
            <a:ext cx="3384376" cy="432048"/>
          </a:xfrm>
        </p:spPr>
        <p:txBody>
          <a:bodyPr anchor="ctr">
            <a:normAutofit/>
          </a:bodyPr>
          <a:lstStyle/>
          <a:p>
            <a:pPr algn="ctr">
              <a:defRPr/>
            </a:pPr>
            <a:endParaRPr lang="ru-RU" sz="160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5292080" y="1275606"/>
            <a:ext cx="3394721" cy="3516669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endParaRPr lang="ru-RU" sz="1600">
              <a:latin typeface="Century Gothic"/>
            </a:endParaRPr>
          </a:p>
        </p:txBody>
      </p:sp>
      <p:sp>
        <p:nvSpPr>
          <p:cNvPr id="12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03648" y="172759"/>
            <a:ext cx="7416824" cy="425054"/>
          </a:xfrm>
        </p:spPr>
        <p:txBody>
          <a:bodyPr anchor="ctr">
            <a:normAutofit/>
          </a:bodyPr>
          <a:lstStyle/>
          <a:p>
            <a:pPr algn="l">
              <a:defRPr/>
            </a:pPr>
            <a:endParaRPr lang="ru-RU" sz="2000" b="0">
              <a:latin typeface="Century Gothic"/>
            </a:endParaRPr>
          </a:p>
        </p:txBody>
      </p:sp>
      <p:pic>
        <p:nvPicPr>
          <p:cNvPr id="11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ONLYOFFICE/7.1.1.57</Application>
  <DocSecurity>0</DocSecurity>
  <PresentationFormat>Экран (16:9)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>Hewlett-Packard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Настасья</dc:creator>
  <cp:keywords/>
  <dc:description/>
  <dc:identifier/>
  <dc:language/>
  <cp:lastModifiedBy/>
  <cp:revision>36</cp:revision>
  <dcterms:created xsi:type="dcterms:W3CDTF">2015-10-22T14:57:34Z</dcterms:created>
  <dcterms:modified xsi:type="dcterms:W3CDTF">2022-09-15T14:54:28Z</dcterms:modified>
  <cp:category/>
  <cp:contentStatus/>
  <cp:version/>
</cp:coreProperties>
</file>