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36512" y="0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1691680" y="123477"/>
            <a:ext cx="6912768" cy="66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323C8D"/>
                </a:solidFill>
                <a:latin typeface="Century Gothic"/>
              </a:rPr>
              <a:t>«Магнитогорский государственный технический университет им. Г.И. Носова»</a:t>
            </a:r>
            <a:endParaRPr lang="ru-RU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0" name="Содержимое 9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691680" y="1059582"/>
            <a:ext cx="6984776" cy="2664295"/>
          </a:xfrm>
        </p:spPr>
        <p:txBody>
          <a:bodyPr/>
          <a:lstStyle/>
          <a:p>
            <a:pPr algn="ctr">
              <a:buNone/>
              <a:defRPr/>
            </a:pPr>
            <a:r>
              <a:rPr lang="ru-RU" b="1">
                <a:solidFill>
                  <a:srgbClr val="323C8D"/>
                </a:solidFill>
                <a:latin typeface="Century Gothic"/>
              </a:rPr>
              <a:t>Разработка модуля системы CSIA для проверки целостности описания сборки продукта</a:t>
            </a:r>
            <a:endParaRPr lang="ru-RU" b="1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 flipH="0" flipV="0">
            <a:off x="3051138" y="4227932"/>
            <a:ext cx="5776963" cy="51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Исполнитель: Варламов М.Н. студент 4 курса, группа АВб-19-1</a:t>
            </a:r>
            <a:endParaRPr lang="ru-RU" sz="1400">
              <a:solidFill>
                <a:srgbClr val="323C8D"/>
              </a:solidFill>
              <a:latin typeface="Century Gothic"/>
            </a:endParaRPr>
          </a:p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Руководитель: Торчинский В.Е. ст. преп. ВТ и П.</a:t>
            </a:r>
            <a:endParaRPr lang="ru-RU" sz="1400">
              <a:solidFill>
                <a:srgbClr val="323C8D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14129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8"/>
            <a:ext cx="7488831" cy="42505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Фрагмент исходных данных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63537777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sp>
        <p:nvSpPr>
          <p:cNvPr id="211391491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9407030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84431" y="1877189"/>
            <a:ext cx="7183247" cy="112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322285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5" y="611823"/>
            <a:ext cx="7488830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600" b="1">
                <a:latin typeface="Century Gothic"/>
              </a:rPr>
              <a:t>Функция отклика:</a:t>
            </a:r>
            <a:endParaRPr lang="ru-RU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Функцией отклика является суммарное количество ошибок в рассматриваемом проекте на определенный период</a:t>
            </a:r>
            <a:r>
              <a:rPr lang="ru-RU">
                <a:latin typeface="Century Gothic"/>
              </a:rPr>
              <a:t>.</a:t>
            </a:r>
            <a:endParaRPr lang="ru-RU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Набор факторов: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К наборам факторов можно отнести:</a:t>
            </a:r>
            <a:endParaRPr lang="ru-RU" sz="1400" b="0">
              <a:latin typeface="Century Gothic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>
                <a:latin typeface="Century Gothic"/>
              </a:rPr>
              <a:t>Суммарное количество ошибок (ошибки в задачах + ошибки в коммитах) для каждого сотрудника, производящего работу над проектом</a:t>
            </a:r>
            <a:endParaRPr lang="ru-RU" sz="1400" b="0">
              <a:latin typeface="Century Gothic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>
                <a:latin typeface="Century Gothic"/>
              </a:rPr>
              <a:t>Дата, сбора информации</a:t>
            </a:r>
            <a:endParaRPr lang="ru-RU" sz="1400" b="0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Обоснование: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Сбор статистики по количеству нарушений позволит отследить динамику изменений количества ошибок в проекте. Собранные данные можно использовать </a:t>
            </a:r>
            <a:r>
              <a:rPr lang="ru-RU">
                <a:latin typeface="Century Gothic"/>
              </a:rPr>
              <a:t>для сравнения показателей между сотрудниками и отправке отчета руководителю </a:t>
            </a:r>
            <a:endParaRPr lang="ru-RU">
              <a:latin typeface="Century Gothic"/>
            </a:endParaRPr>
          </a:p>
        </p:txBody>
      </p:sp>
      <p:sp>
        <p:nvSpPr>
          <p:cNvPr id="2120605765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rotWithShape="0" algn="ctr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Функция отклика, набор факторов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866581093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971079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Круговая и столбчатая диаграммы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335701955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308846546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4590436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96868077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102785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359714" y="774862"/>
            <a:ext cx="4515881" cy="2017734"/>
          </a:xfrm>
          <a:prstGeom prst="rect">
            <a:avLst/>
          </a:prstGeom>
        </p:spPr>
      </p:pic>
      <p:sp>
        <p:nvSpPr>
          <p:cNvPr id="718388295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4809114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890317" y="2828507"/>
            <a:ext cx="4957522" cy="2314990"/>
          </a:xfrm>
          <a:prstGeom prst="rect">
            <a:avLst/>
          </a:prstGeom>
        </p:spPr>
      </p:pic>
      <p:sp>
        <p:nvSpPr>
          <p:cNvPr id="1811758612" name="" hidden="0"/>
          <p:cNvSpPr txBox="1"/>
          <p:nvPr isPhoto="0" userDrawn="0"/>
        </p:nvSpPr>
        <p:spPr bwMode="auto">
          <a:xfrm flipH="0" flipV="0">
            <a:off x="5925452" y="1359279"/>
            <a:ext cx="310349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Отражают суммарное кол-во нарушений за определенный период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081810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Пиктографики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18170226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068060835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6721218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72742887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54977500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24091994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9630264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68650" y="530166"/>
            <a:ext cx="3489232" cy="1384797"/>
          </a:xfrm>
          <a:prstGeom prst="rect">
            <a:avLst/>
          </a:prstGeom>
        </p:spPr>
      </p:pic>
      <p:sp>
        <p:nvSpPr>
          <p:cNvPr id="2007333745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687812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213266" y="2114506"/>
            <a:ext cx="3489232" cy="1378462"/>
          </a:xfrm>
          <a:prstGeom prst="rect">
            <a:avLst/>
          </a:prstGeom>
        </p:spPr>
      </p:pic>
      <p:sp>
        <p:nvSpPr>
          <p:cNvPr id="909509732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4134672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5013946" y="3658318"/>
            <a:ext cx="3545296" cy="1404134"/>
          </a:xfrm>
          <a:prstGeom prst="rect">
            <a:avLst/>
          </a:prstGeom>
        </p:spPr>
      </p:pic>
      <p:sp>
        <p:nvSpPr>
          <p:cNvPr id="688400249" name="" hidden="0"/>
          <p:cNvSpPr txBox="1"/>
          <p:nvPr isPhoto="0" userDrawn="0"/>
        </p:nvSpPr>
        <p:spPr bwMode="auto">
          <a:xfrm flipH="0" flipV="0">
            <a:off x="5089981" y="618777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86541064" name="" hidden="0"/>
          <p:cNvSpPr txBox="1"/>
          <p:nvPr isPhoto="0" userDrawn="0"/>
        </p:nvSpPr>
        <p:spPr bwMode="auto">
          <a:xfrm flipH="0" flipV="0">
            <a:off x="5013946" y="900924"/>
            <a:ext cx="4144509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Показывают кол-во нарушений каждого сотрудника</a:t>
            </a:r>
            <a:endParaRPr sz="1400"/>
          </a:p>
          <a:p>
            <a:pPr>
              <a:defRPr/>
            </a:pPr>
            <a:r>
              <a:rPr sz="1400"/>
              <a:t>за определенный период времени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233194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Матричный график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84494456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191851943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37859502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57681155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3946039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2023076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7213228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8090869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98195567" name="" hidden="0"/>
          <p:cNvSpPr/>
          <p:nvPr isPhoto="0" userDrawn="0"/>
        </p:nvSpPr>
        <p:spPr bwMode="auto">
          <a:xfrm flipH="0" flipV="0">
            <a:off x="3532388" y="2566193"/>
            <a:ext cx="15034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6616260" name="" hidden="0"/>
          <p:cNvSpPr/>
          <p:nvPr isPhoto="0" userDrawn="0"/>
        </p:nvSpPr>
        <p:spPr bwMode="auto">
          <a:xfrm flipH="0" flipV="0">
            <a:off x="935596" y="867804"/>
            <a:ext cx="1437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328427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57043" y="1233600"/>
            <a:ext cx="6719587" cy="3622687"/>
          </a:xfrm>
          <a:prstGeom prst="rect">
            <a:avLst/>
          </a:prstGeom>
        </p:spPr>
      </p:pic>
      <p:sp>
        <p:nvSpPr>
          <p:cNvPr id="862189753" name="" hidden="0"/>
          <p:cNvSpPr txBox="1"/>
          <p:nvPr isPhoto="0" userDrawn="0"/>
        </p:nvSpPr>
        <p:spPr bwMode="auto">
          <a:xfrm flipH="0" flipV="0">
            <a:off x="1391222" y="641825"/>
            <a:ext cx="7495484" cy="7315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Отображает корреляцию количества нарушений каждого сотрудника за определенный период.</a:t>
            </a:r>
            <a:endParaRPr sz="1400"/>
          </a:p>
          <a:p>
            <a:pPr>
              <a:defRPr/>
            </a:pPr>
            <a:r>
              <a:rPr sz="1400"/>
              <a:t>Выбранный период - рабочая неделя (понедельник - пятница)</a:t>
            </a:r>
            <a:br>
              <a:rPr sz="1400"/>
            </a:b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3191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Контрольная карта Шухарта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300404162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809176044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37870361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87370644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96449737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6830293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49210218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1516704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00064069" name="" hidden="0"/>
          <p:cNvSpPr/>
          <p:nvPr isPhoto="0" userDrawn="0"/>
        </p:nvSpPr>
        <p:spPr bwMode="auto">
          <a:xfrm flipH="0" flipV="0">
            <a:off x="3532388" y="2566193"/>
            <a:ext cx="15034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06622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763824" y="1405671"/>
            <a:ext cx="6624460" cy="3070053"/>
          </a:xfrm>
          <a:prstGeom prst="rect">
            <a:avLst/>
          </a:prstGeom>
        </p:spPr>
      </p:pic>
      <p:sp>
        <p:nvSpPr>
          <p:cNvPr id="1314266999" name="" hidden="0"/>
          <p:cNvSpPr txBox="1"/>
          <p:nvPr isPhoto="0" userDrawn="0"/>
        </p:nvSpPr>
        <p:spPr bwMode="auto">
          <a:xfrm flipH="0" flipV="0">
            <a:off x="1425985" y="743923"/>
            <a:ext cx="6986655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График отображает изменение функции отклика с течением времени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Экран (16:9)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>Hewlett-Packard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Настасья</dc:creator>
  <cp:keywords/>
  <dc:description/>
  <dc:identifier/>
  <dc:language/>
  <cp:lastModifiedBy/>
  <cp:revision>42</cp:revision>
  <dcterms:created xsi:type="dcterms:W3CDTF">2015-10-22T14:57:34Z</dcterms:created>
  <dcterms:modified xsi:type="dcterms:W3CDTF">2022-10-20T18:12:06Z</dcterms:modified>
  <cp:category/>
  <cp:contentStatus/>
  <cp:version/>
</cp:coreProperties>
</file>