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6"/>
  </p:notesMasterIdLst>
  <p:sldIdLst>
    <p:sldId id="256" r:id="rId4"/>
    <p:sldId id="272" r:id="rId5"/>
    <p:sldId id="261" r:id="rId6"/>
    <p:sldId id="274" r:id="rId7"/>
    <p:sldId id="295" r:id="rId8"/>
    <p:sldId id="311" r:id="rId9"/>
    <p:sldId id="312" r:id="rId10"/>
    <p:sldId id="278" r:id="rId11"/>
    <p:sldId id="313" r:id="rId12"/>
    <p:sldId id="314" r:id="rId13"/>
    <p:sldId id="316" r:id="rId14"/>
    <p:sldId id="315" r:id="rId15"/>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48" autoAdjust="0"/>
    <p:restoredTop sz="94660"/>
  </p:normalViewPr>
  <p:slideViewPr>
    <p:cSldViewPr snapToGrid="0">
      <p:cViewPr varScale="1">
        <p:scale>
          <a:sx n="103" d="100"/>
          <a:sy n="103" d="100"/>
        </p:scale>
        <p:origin x="88" y="112"/>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4"/>
              </a:solidFill>
            </c:spPr>
            <c:extLst>
              <c:ext xmlns:c16="http://schemas.microsoft.com/office/drawing/2014/chart" uri="{C3380CC4-5D6E-409C-BE32-E72D297353CC}">
                <c16:uniqueId val="{00000001-CF00-4D25-B41B-2D3294B467D7}"/>
              </c:ext>
            </c:extLst>
          </c:dPt>
          <c:dPt>
            <c:idx val="1"/>
            <c:bubble3D val="0"/>
            <c:spPr>
              <a:solidFill>
                <a:srgbClr val="BEBFBF">
                  <a:alpha val="30000"/>
                </a:srgbClr>
              </a:solidFill>
            </c:spPr>
            <c:extLst>
              <c:ext xmlns:c16="http://schemas.microsoft.com/office/drawing/2014/chart" uri="{C3380CC4-5D6E-409C-BE32-E72D297353CC}">
                <c16:uniqueId val="{00000003-CF00-4D25-B41B-2D3294B467D7}"/>
              </c:ext>
            </c:extLst>
          </c:dPt>
          <c:cat>
            <c:strRef>
              <c:f>Sheet1!$A$2:$A$3</c:f>
              <c:strCache>
                <c:ptCount val="2"/>
                <c:pt idx="0">
                  <c:v>1st Qtr</c:v>
                </c:pt>
                <c:pt idx="1">
                  <c:v>2nd Qtr</c:v>
                </c:pt>
              </c:strCache>
            </c:strRef>
          </c:cat>
          <c:val>
            <c:numRef>
              <c:f>Sheet1!$B$2:$B$3</c:f>
              <c:numCache>
                <c:formatCode>General</c:formatCode>
                <c:ptCount val="2"/>
                <c:pt idx="0">
                  <c:v>4</c:v>
                </c:pt>
                <c:pt idx="1">
                  <c:v>6</c:v>
                </c:pt>
              </c:numCache>
            </c:numRef>
          </c:val>
          <c:extLst>
            <c:ext xmlns:c16="http://schemas.microsoft.com/office/drawing/2014/chart" uri="{C3380CC4-5D6E-409C-BE32-E72D297353CC}">
              <c16:uniqueId val="{00000004-CF00-4D25-B41B-2D3294B467D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BEBFBF"/>
            </a:solidFill>
          </c:spPr>
          <c:dPt>
            <c:idx val="0"/>
            <c:bubble3D val="0"/>
            <c:spPr>
              <a:solidFill>
                <a:schemeClr val="accent1"/>
              </a:solidFill>
            </c:spPr>
            <c:extLst>
              <c:ext xmlns:c16="http://schemas.microsoft.com/office/drawing/2014/chart" uri="{C3380CC4-5D6E-409C-BE32-E72D297353CC}">
                <c16:uniqueId val="{00000001-52EB-4BCA-BB5B-5E38A82109A7}"/>
              </c:ext>
            </c:extLst>
          </c:dPt>
          <c:dPt>
            <c:idx val="1"/>
            <c:bubble3D val="0"/>
            <c:spPr>
              <a:solidFill>
                <a:srgbClr val="BEBFBF">
                  <a:alpha val="30000"/>
                </a:srgbClr>
              </a:solidFill>
            </c:spPr>
            <c:extLst>
              <c:ext xmlns:c16="http://schemas.microsoft.com/office/drawing/2014/chart" uri="{C3380CC4-5D6E-409C-BE32-E72D297353CC}">
                <c16:uniqueId val="{00000003-52EB-4BCA-BB5B-5E38A82109A7}"/>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52EB-4BCA-BB5B-5E38A82109A7}"/>
            </c:ext>
          </c:extLst>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7F4337-8ABD-4E2E-8420-9F430885EEE2}" type="datetimeFigureOut">
              <a:rPr lang="en-IN" smtClean="0"/>
              <a:t>17-10-2022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5D6AE-D841-4413-86A4-5DDF052AF73F}" type="slidenum">
              <a:rPr lang="en-IN" smtClean="0"/>
              <a:t>‹#›</a:t>
            </a:fld>
            <a:endParaRPr lang="en-IN"/>
          </a:p>
        </p:txBody>
      </p:sp>
    </p:spTree>
    <p:extLst>
      <p:ext uri="{BB962C8B-B14F-4D97-AF65-F5344CB8AC3E}">
        <p14:creationId xmlns:p14="http://schemas.microsoft.com/office/powerpoint/2010/main" val="1230371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4" name="Rectangle 3">
            <a:extLst>
              <a:ext uri="{FF2B5EF4-FFF2-40B4-BE49-F238E27FC236}">
                <a16:creationId xmlns:a16="http://schemas.microsoft.com/office/drawing/2014/main" id="{FDF1FE28-12EC-4903-A460-E890754C1903}"/>
              </a:ext>
            </a:extLst>
          </p:cNvPr>
          <p:cNvSpPr/>
          <p:nvPr userDrawn="1"/>
        </p:nvSpPr>
        <p:spPr>
          <a:xfrm>
            <a:off x="323530" y="6357257"/>
            <a:ext cx="11868470" cy="3396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008DF3A5-76B0-4E36-B0C8-90B00A8736A3}"/>
              </a:ext>
            </a:extLst>
          </p:cNvPr>
          <p:cNvSpPr/>
          <p:nvPr userDrawn="1"/>
        </p:nvSpPr>
        <p:spPr>
          <a:xfrm>
            <a:off x="323530" y="6349287"/>
            <a:ext cx="565116" cy="347603"/>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theme" Target="../theme/theme2.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hf sldNum="0"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2" r:id="rId8"/>
    <p:sldLayoutId id="2147483738" r:id="rId9"/>
    <p:sldLayoutId id="2147483743" r:id="rId10"/>
    <p:sldLayoutId id="2147483745" r:id="rId11"/>
    <p:sldLayoutId id="2147483747" r:id="rId12"/>
    <p:sldLayoutId id="2147483746" r:id="rId13"/>
    <p:sldLayoutId id="2147483744" r:id="rId14"/>
  </p:sldLayoutIdLst>
  <p:hf sldNum="0"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sldNum="0" hd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efreshscience.com/" TargetMode="External"/><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6581347" y="3877977"/>
            <a:ext cx="5610653" cy="246221"/>
          </a:xfrm>
          <a:prstGeom prst="rect">
            <a:avLst/>
          </a:prstGeom>
          <a:noFill/>
        </p:spPr>
        <p:txBody>
          <a:bodyPr wrap="square" rtlCol="0">
            <a:spAutoFit/>
          </a:bodyPr>
          <a:lstStyle/>
          <a:p>
            <a:r>
              <a:rPr lang="en-US" altLang="ko-KR" sz="1000" dirty="0">
                <a:solidFill>
                  <a:schemeClr val="bg1"/>
                </a:solidFill>
                <a:cs typeface="Arial" pitchFamily="34" charset="0"/>
                <a:hlinkClick r:id="rId3"/>
              </a:rPr>
              <a:t>https://refreshscience.com</a:t>
            </a:r>
            <a:endParaRPr lang="ko-KR" altLang="en-US" sz="1000" dirty="0">
              <a:solidFill>
                <a:schemeClr val="bg1"/>
              </a:solidFill>
              <a:cs typeface="Arial" pitchFamily="34" charset="0"/>
            </a:endParaRPr>
          </a:p>
        </p:txBody>
      </p:sp>
      <p:sp>
        <p:nvSpPr>
          <p:cNvPr id="13" name="TextBox 12">
            <a:extLst>
              <a:ext uri="{FF2B5EF4-FFF2-40B4-BE49-F238E27FC236}">
                <a16:creationId xmlns:a16="http://schemas.microsoft.com/office/drawing/2014/main" id="{C221F751-3C5B-4561-AD14-8637C5B66736}"/>
              </a:ext>
            </a:extLst>
          </p:cNvPr>
          <p:cNvSpPr txBox="1"/>
          <p:nvPr/>
        </p:nvSpPr>
        <p:spPr>
          <a:xfrm>
            <a:off x="5851061" y="842740"/>
            <a:ext cx="5610577" cy="3416320"/>
          </a:xfrm>
          <a:prstGeom prst="rect">
            <a:avLst/>
          </a:prstGeom>
          <a:noFill/>
        </p:spPr>
        <p:txBody>
          <a:bodyPr wrap="square" rtlCol="0" anchor="ctr">
            <a:spAutoFit/>
          </a:bodyPr>
          <a:lstStyle/>
          <a:p>
            <a:r>
              <a:rPr lang="en-IN" sz="5400" b="1" dirty="0"/>
              <a:t>INFO 4652-5652</a:t>
            </a:r>
          </a:p>
          <a:p>
            <a:endParaRPr lang="en-IN" sz="5400" b="1" dirty="0"/>
          </a:p>
          <a:p>
            <a:r>
              <a:rPr lang="en-IN" sz="5400" b="1" dirty="0"/>
              <a:t>Artificial Intelligence</a:t>
            </a: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361896" y="149818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2">
            <a:extLst>
              <a:ext uri="{FF2B5EF4-FFF2-40B4-BE49-F238E27FC236}">
                <a16:creationId xmlns:a16="http://schemas.microsoft.com/office/drawing/2014/main" id="{5A52151D-9E3D-469E-88AA-89DF750B7EBD}"/>
              </a:ext>
            </a:extLst>
          </p:cNvPr>
          <p:cNvGraphicFramePr/>
          <p:nvPr>
            <p:extLst>
              <p:ext uri="{D42A27DB-BD31-4B8C-83A1-F6EECF244321}">
                <p14:modId xmlns:p14="http://schemas.microsoft.com/office/powerpoint/2010/main" val="2283448321"/>
              </p:ext>
            </p:extLst>
          </p:nvPr>
        </p:nvGraphicFramePr>
        <p:xfrm>
          <a:off x="8643596" y="3746246"/>
          <a:ext cx="2096285"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 Placeholder 1">
            <a:extLst>
              <a:ext uri="{FF2B5EF4-FFF2-40B4-BE49-F238E27FC236}">
                <a16:creationId xmlns:a16="http://schemas.microsoft.com/office/drawing/2014/main" id="{B7EECB33-3891-4D7C-BE50-1B63015AFC12}"/>
              </a:ext>
            </a:extLst>
          </p:cNvPr>
          <p:cNvSpPr>
            <a:spLocks noGrp="1"/>
          </p:cNvSpPr>
          <p:nvPr>
            <p:ph type="body" sz="quarter" idx="10"/>
          </p:nvPr>
        </p:nvSpPr>
        <p:spPr/>
        <p:txBody>
          <a:bodyPr/>
          <a:lstStyle/>
          <a:p>
            <a:r>
              <a:rPr lang="en-US" dirty="0"/>
              <a:t>Difference b/w AI and ML</a:t>
            </a:r>
          </a:p>
        </p:txBody>
      </p:sp>
      <p:graphicFrame>
        <p:nvGraphicFramePr>
          <p:cNvPr id="3" name="Chart 2">
            <a:extLst>
              <a:ext uri="{FF2B5EF4-FFF2-40B4-BE49-F238E27FC236}">
                <a16:creationId xmlns:a16="http://schemas.microsoft.com/office/drawing/2014/main" id="{8A73E00F-1867-43FB-9B62-3B5C38A7C42A}"/>
              </a:ext>
            </a:extLst>
          </p:cNvPr>
          <p:cNvGraphicFramePr/>
          <p:nvPr>
            <p:extLst>
              <p:ext uri="{D42A27DB-BD31-4B8C-83A1-F6EECF244321}">
                <p14:modId xmlns:p14="http://schemas.microsoft.com/office/powerpoint/2010/main" val="64415407"/>
              </p:ext>
            </p:extLst>
          </p:nvPr>
        </p:nvGraphicFramePr>
        <p:xfrm>
          <a:off x="1421725" y="3746246"/>
          <a:ext cx="2096285" cy="2016224"/>
        </p:xfrm>
        <a:graphic>
          <a:graphicData uri="http://schemas.openxmlformats.org/drawingml/2006/chart">
            <c:chart xmlns:c="http://schemas.openxmlformats.org/drawingml/2006/chart" xmlns:r="http://schemas.openxmlformats.org/officeDocument/2006/relationships" r:id="rId3"/>
          </a:graphicData>
        </a:graphic>
      </p:graphicFrame>
      <p:sp>
        <p:nvSpPr>
          <p:cNvPr id="4" name="Heart 3">
            <a:extLst>
              <a:ext uri="{FF2B5EF4-FFF2-40B4-BE49-F238E27FC236}">
                <a16:creationId xmlns:a16="http://schemas.microsoft.com/office/drawing/2014/main" id="{EF32E24F-B41B-4628-B4DE-9811AB199112}"/>
              </a:ext>
            </a:extLst>
          </p:cNvPr>
          <p:cNvSpPr/>
          <p:nvPr/>
        </p:nvSpPr>
        <p:spPr>
          <a:xfrm>
            <a:off x="2013792"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Heart 3">
            <a:extLst>
              <a:ext uri="{FF2B5EF4-FFF2-40B4-BE49-F238E27FC236}">
                <a16:creationId xmlns:a16="http://schemas.microsoft.com/office/drawing/2014/main" id="{00F9E966-183E-4ABB-809E-0515E46A0CF5}"/>
              </a:ext>
            </a:extLst>
          </p:cNvPr>
          <p:cNvSpPr/>
          <p:nvPr/>
        </p:nvSpPr>
        <p:spPr>
          <a:xfrm>
            <a:off x="9239688" y="4355951"/>
            <a:ext cx="912149" cy="825480"/>
          </a:xfrm>
          <a:custGeom>
            <a:avLst/>
            <a:gdLst/>
            <a:ahLst/>
            <a:cxnLst/>
            <a:rect l="l" t="t" r="r" b="b"/>
            <a:pathLst>
              <a:path w="3971393" h="3594045">
                <a:moveTo>
                  <a:pt x="2284446" y="942229"/>
                </a:moveTo>
                <a:cubicBezTo>
                  <a:pt x="2231718" y="946666"/>
                  <a:pt x="2184212" y="981897"/>
                  <a:pt x="2166723" y="1035351"/>
                </a:cubicBezTo>
                <a:lnTo>
                  <a:pt x="1818705" y="2099054"/>
                </a:lnTo>
                <a:lnTo>
                  <a:pt x="1630896" y="1461099"/>
                </a:lnTo>
                <a:cubicBezTo>
                  <a:pt x="1625536" y="1442893"/>
                  <a:pt x="1616698" y="1426659"/>
                  <a:pt x="1605222" y="1412988"/>
                </a:cubicBezTo>
                <a:cubicBezTo>
                  <a:pt x="1592838" y="1372092"/>
                  <a:pt x="1559535" y="1339590"/>
                  <a:pt x="1515200" y="1327710"/>
                </a:cubicBezTo>
                <a:cubicBezTo>
                  <a:pt x="1442764" y="1308302"/>
                  <a:pt x="1368310" y="1351289"/>
                  <a:pt x="1348901" y="1423723"/>
                </a:cubicBezTo>
                <a:lnTo>
                  <a:pt x="1175574" y="2070589"/>
                </a:lnTo>
                <a:lnTo>
                  <a:pt x="887391" y="2070589"/>
                </a:lnTo>
                <a:cubicBezTo>
                  <a:pt x="812401" y="2070589"/>
                  <a:pt x="751610" y="2131382"/>
                  <a:pt x="751610" y="2206372"/>
                </a:cubicBezTo>
                <a:cubicBezTo>
                  <a:pt x="751609" y="2281361"/>
                  <a:pt x="812402" y="2342153"/>
                  <a:pt x="887391" y="2342154"/>
                </a:cubicBezTo>
                <a:lnTo>
                  <a:pt x="1266160" y="2342154"/>
                </a:lnTo>
                <a:cubicBezTo>
                  <a:pt x="1309243" y="2342153"/>
                  <a:pt x="1347639" y="2322088"/>
                  <a:pt x="1370869" y="2289485"/>
                </a:cubicBezTo>
                <a:cubicBezTo>
                  <a:pt x="1392914" y="2274134"/>
                  <a:pt x="1408463" y="2250677"/>
                  <a:pt x="1415910" y="2222885"/>
                </a:cubicBezTo>
                <a:lnTo>
                  <a:pt x="1490320" y="1945186"/>
                </a:lnTo>
                <a:lnTo>
                  <a:pt x="1661817" y="2527729"/>
                </a:lnTo>
                <a:cubicBezTo>
                  <a:pt x="1680716" y="2591927"/>
                  <a:pt x="1742866" y="2631605"/>
                  <a:pt x="1806849" y="2621696"/>
                </a:cubicBezTo>
                <a:cubicBezTo>
                  <a:pt x="1873057" y="2637495"/>
                  <a:pt x="1940784" y="2599243"/>
                  <a:pt x="1962449" y="2533025"/>
                </a:cubicBezTo>
                <a:lnTo>
                  <a:pt x="2291633" y="1526890"/>
                </a:lnTo>
                <a:lnTo>
                  <a:pt x="2478124" y="2222886"/>
                </a:lnTo>
                <a:cubicBezTo>
                  <a:pt x="2491725" y="2273643"/>
                  <a:pt x="2532355" y="2309941"/>
                  <a:pt x="2580723" y="2318869"/>
                </a:cubicBezTo>
                <a:cubicBezTo>
                  <a:pt x="2600453" y="2334375"/>
                  <a:pt x="2625460" y="2342152"/>
                  <a:pt x="2652283" y="2342153"/>
                </a:cubicBezTo>
                <a:lnTo>
                  <a:pt x="3058108" y="2342153"/>
                </a:lnTo>
                <a:cubicBezTo>
                  <a:pt x="3133099" y="2342153"/>
                  <a:pt x="3193891" y="2281360"/>
                  <a:pt x="3193891" y="2206371"/>
                </a:cubicBezTo>
                <a:cubicBezTo>
                  <a:pt x="3193890" y="2131381"/>
                  <a:pt x="3133099" y="2070589"/>
                  <a:pt x="3058108" y="2070588"/>
                </a:cubicBezTo>
                <a:lnTo>
                  <a:pt x="2718460" y="2070589"/>
                </a:lnTo>
                <a:lnTo>
                  <a:pt x="2455970" y="1090961"/>
                </a:lnTo>
                <a:cubicBezTo>
                  <a:pt x="2449895" y="1068289"/>
                  <a:pt x="2438427" y="1048501"/>
                  <a:pt x="2421928" y="1033927"/>
                </a:cubicBezTo>
                <a:cubicBezTo>
                  <a:pt x="2410672" y="994460"/>
                  <a:pt x="2379946" y="962248"/>
                  <a:pt x="2337996" y="948523"/>
                </a:cubicBezTo>
                <a:cubicBezTo>
                  <a:pt x="2320178" y="942693"/>
                  <a:pt x="2302022" y="940751"/>
                  <a:pt x="2284446" y="942229"/>
                </a:cubicBezTo>
                <a:close/>
                <a:moveTo>
                  <a:pt x="941190" y="119"/>
                </a:moveTo>
                <a:cubicBezTo>
                  <a:pt x="1335246" y="6449"/>
                  <a:pt x="1754682" y="267656"/>
                  <a:pt x="1985697" y="864700"/>
                </a:cubicBezTo>
                <a:cubicBezTo>
                  <a:pt x="2807082" y="-1258124"/>
                  <a:pt x="6010484" y="864700"/>
                  <a:pt x="1985697" y="3594045"/>
                </a:cubicBezTo>
                <a:cubicBezTo>
                  <a:pt x="-907119" y="1632328"/>
                  <a:pt x="-65842" y="-16059"/>
                  <a:pt x="941190" y="11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6" name="Group 5">
            <a:extLst>
              <a:ext uri="{FF2B5EF4-FFF2-40B4-BE49-F238E27FC236}">
                <a16:creationId xmlns:a16="http://schemas.microsoft.com/office/drawing/2014/main" id="{68D26A8E-B260-452C-847A-7DCC452D2DF2}"/>
              </a:ext>
            </a:extLst>
          </p:cNvPr>
          <p:cNvGrpSpPr/>
          <p:nvPr/>
        </p:nvGrpSpPr>
        <p:grpSpPr>
          <a:xfrm>
            <a:off x="843134" y="2215399"/>
            <a:ext cx="3301597" cy="1093718"/>
            <a:chOff x="4830996" y="1667658"/>
            <a:chExt cx="1574762" cy="1093718"/>
          </a:xfrm>
        </p:grpSpPr>
        <p:sp>
          <p:nvSpPr>
            <p:cNvPr id="7" name="Rectangle 6">
              <a:extLst>
                <a:ext uri="{FF2B5EF4-FFF2-40B4-BE49-F238E27FC236}">
                  <a16:creationId xmlns:a16="http://schemas.microsoft.com/office/drawing/2014/main" id="{232ECEEB-A696-4B43-A5B6-6C2D5A3ED62A}"/>
                </a:ext>
              </a:extLst>
            </p:cNvPr>
            <p:cNvSpPr/>
            <p:nvPr/>
          </p:nvSpPr>
          <p:spPr>
            <a:xfrm>
              <a:off x="4830996" y="1930379"/>
              <a:ext cx="1574762" cy="830997"/>
            </a:xfrm>
            <a:prstGeom prst="rect">
              <a:avLst/>
            </a:prstGeom>
          </p:spPr>
          <p:txBody>
            <a:bodyPr wrap="square">
              <a:spAutoFit/>
            </a:bodyPr>
            <a:lstStyle/>
            <a:p>
              <a:pPr algn="ctr"/>
              <a:r>
                <a:rPr lang="en-GB" altLang="ko-KR" sz="1200" dirty="0">
                  <a:solidFill>
                    <a:schemeClr val="tx1">
                      <a:lumMod val="75000"/>
                      <a:lumOff val="25000"/>
                    </a:schemeClr>
                  </a:solidFill>
                  <a:cs typeface="Arial" pitchFamily="34" charset="0"/>
                </a:rPr>
                <a:t>In Artificial Intelligence we are able to carry out tasks that are smart. This includes fields such as image processing, neural networks etc.</a:t>
              </a:r>
              <a:endParaRPr lang="ko-KR" altLang="en-US" sz="1200" dirty="0">
                <a:solidFill>
                  <a:schemeClr val="tx1">
                    <a:lumMod val="75000"/>
                    <a:lumOff val="25000"/>
                  </a:schemeClr>
                </a:solidFill>
                <a:cs typeface="Arial" pitchFamily="34" charset="0"/>
              </a:endParaRPr>
            </a:p>
          </p:txBody>
        </p:sp>
        <p:sp>
          <p:nvSpPr>
            <p:cNvPr id="8" name="TextBox 7">
              <a:extLst>
                <a:ext uri="{FF2B5EF4-FFF2-40B4-BE49-F238E27FC236}">
                  <a16:creationId xmlns:a16="http://schemas.microsoft.com/office/drawing/2014/main" id="{3CEC12DB-6623-44F9-898E-21C00C175537}"/>
                </a:ext>
              </a:extLst>
            </p:cNvPr>
            <p:cNvSpPr txBox="1"/>
            <p:nvPr/>
          </p:nvSpPr>
          <p:spPr>
            <a:xfrm>
              <a:off x="4830996" y="1667658"/>
              <a:ext cx="157476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Artificial Intelligence</a:t>
              </a:r>
              <a:endParaRPr lang="ko-KR" altLang="en-US" sz="1400" b="1" dirty="0">
                <a:solidFill>
                  <a:schemeClr val="tx1">
                    <a:lumMod val="75000"/>
                    <a:lumOff val="25000"/>
                  </a:schemeClr>
                </a:solidFill>
                <a:cs typeface="Arial" pitchFamily="34" charset="0"/>
              </a:endParaRPr>
            </a:p>
          </p:txBody>
        </p:sp>
      </p:grpSp>
      <p:grpSp>
        <p:nvGrpSpPr>
          <p:cNvPr id="9" name="Group 8">
            <a:extLst>
              <a:ext uri="{FF2B5EF4-FFF2-40B4-BE49-F238E27FC236}">
                <a16:creationId xmlns:a16="http://schemas.microsoft.com/office/drawing/2014/main" id="{B0711BAE-5F93-45FD-97C6-71AD4149F35A}"/>
              </a:ext>
            </a:extLst>
          </p:cNvPr>
          <p:cNvGrpSpPr/>
          <p:nvPr/>
        </p:nvGrpSpPr>
        <p:grpSpPr>
          <a:xfrm>
            <a:off x="8044962" y="2215399"/>
            <a:ext cx="3301597" cy="1647716"/>
            <a:chOff x="4830996" y="1667658"/>
            <a:chExt cx="1574762" cy="1647716"/>
          </a:xfrm>
        </p:grpSpPr>
        <p:sp>
          <p:nvSpPr>
            <p:cNvPr id="10" name="Rectangle 9">
              <a:extLst>
                <a:ext uri="{FF2B5EF4-FFF2-40B4-BE49-F238E27FC236}">
                  <a16:creationId xmlns:a16="http://schemas.microsoft.com/office/drawing/2014/main" id="{702D0924-3087-4A01-8AE9-B39E88203DC6}"/>
                </a:ext>
              </a:extLst>
            </p:cNvPr>
            <p:cNvSpPr/>
            <p:nvPr/>
          </p:nvSpPr>
          <p:spPr>
            <a:xfrm>
              <a:off x="4830996" y="1930379"/>
              <a:ext cx="1574762" cy="1384995"/>
            </a:xfrm>
            <a:prstGeom prst="rect">
              <a:avLst/>
            </a:prstGeom>
          </p:spPr>
          <p:txBody>
            <a:bodyPr wrap="square">
              <a:spAutoFit/>
            </a:bodyPr>
            <a:lstStyle/>
            <a:p>
              <a:pPr algn="ctr"/>
              <a:r>
                <a:rPr lang="en-GB" altLang="ko-KR" sz="1200" dirty="0">
                  <a:solidFill>
                    <a:schemeClr val="tx1">
                      <a:lumMod val="75000"/>
                      <a:lumOff val="25000"/>
                    </a:schemeClr>
                  </a:solidFill>
                  <a:cs typeface="Arial" pitchFamily="34" charset="0"/>
                </a:rPr>
                <a:t>Machine language is a application of AI where data are fed and machine learn by themselves. We can say machine language is the subset of AI. </a:t>
              </a:r>
            </a:p>
            <a:p>
              <a:pPr algn="ctr"/>
              <a:r>
                <a:rPr lang="en-GB" altLang="ko-KR" sz="1200" dirty="0">
                  <a:solidFill>
                    <a:schemeClr val="tx1">
                      <a:lumMod val="75000"/>
                      <a:lumOff val="25000"/>
                    </a:schemeClr>
                  </a:solidFill>
                  <a:cs typeface="Arial" pitchFamily="34" charset="0"/>
                </a:rPr>
                <a:t>ML is specific and it deals about classification, clustering, prediction etc. but both provides high accuracy.</a:t>
              </a:r>
              <a:endParaRPr lang="ko-KR" altLang="en-US" sz="1200"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1F93F735-62AE-44E5-81B6-CA7210647BFE}"/>
                </a:ext>
              </a:extLst>
            </p:cNvPr>
            <p:cNvSpPr txBox="1"/>
            <p:nvPr/>
          </p:nvSpPr>
          <p:spPr>
            <a:xfrm>
              <a:off x="4830996" y="1667658"/>
              <a:ext cx="1574762" cy="307777"/>
            </a:xfrm>
            <a:prstGeom prst="rect">
              <a:avLst/>
            </a:prstGeom>
            <a:noFill/>
          </p:spPr>
          <p:txBody>
            <a:bodyPr wrap="square" rtlCol="0" anchor="ctr">
              <a:spAutoFit/>
            </a:bodyPr>
            <a:lstStyle/>
            <a:p>
              <a:pPr algn="ctr"/>
              <a:r>
                <a:rPr lang="en-US" altLang="ko-KR" sz="1400" b="1" dirty="0">
                  <a:solidFill>
                    <a:schemeClr val="tx1">
                      <a:lumMod val="75000"/>
                      <a:lumOff val="25000"/>
                    </a:schemeClr>
                  </a:solidFill>
                  <a:cs typeface="Arial" pitchFamily="34" charset="0"/>
                </a:rPr>
                <a:t>Machine Language</a:t>
              </a:r>
              <a:endParaRPr lang="ko-KR" altLang="en-US" sz="1400" b="1" dirty="0">
                <a:solidFill>
                  <a:schemeClr val="tx1">
                    <a:lumMod val="75000"/>
                    <a:lumOff val="25000"/>
                  </a:schemeClr>
                </a:solidFill>
                <a:cs typeface="Arial" pitchFamily="34" charset="0"/>
              </a:endParaRPr>
            </a:p>
          </p:txBody>
        </p:sp>
      </p:grpSp>
      <p:sp>
        <p:nvSpPr>
          <p:cNvPr id="64" name="Freeform 18">
            <a:extLst>
              <a:ext uri="{FF2B5EF4-FFF2-40B4-BE49-F238E27FC236}">
                <a16:creationId xmlns:a16="http://schemas.microsoft.com/office/drawing/2014/main" id="{86DEA1BC-856A-4ADC-AC83-415316F7E483}"/>
              </a:ext>
            </a:extLst>
          </p:cNvPr>
          <p:cNvSpPr>
            <a:spLocks/>
          </p:cNvSpPr>
          <p:nvPr/>
        </p:nvSpPr>
        <p:spPr bwMode="auto">
          <a:xfrm>
            <a:off x="6496308" y="1978179"/>
            <a:ext cx="1241045" cy="4316301"/>
          </a:xfrm>
          <a:custGeom>
            <a:avLst/>
            <a:gdLst>
              <a:gd name="T0" fmla="*/ 564 w 862"/>
              <a:gd name="T1" fmla="*/ 78 h 2998"/>
              <a:gd name="T2" fmla="*/ 579 w 862"/>
              <a:gd name="T3" fmla="*/ 156 h 2998"/>
              <a:gd name="T4" fmla="*/ 570 w 862"/>
              <a:gd name="T5" fmla="*/ 282 h 2998"/>
              <a:gd name="T6" fmla="*/ 531 w 862"/>
              <a:gd name="T7" fmla="*/ 420 h 2998"/>
              <a:gd name="T8" fmla="*/ 675 w 862"/>
              <a:gd name="T9" fmla="*/ 489 h 2998"/>
              <a:gd name="T10" fmla="*/ 819 w 862"/>
              <a:gd name="T11" fmla="*/ 589 h 2998"/>
              <a:gd name="T12" fmla="*/ 851 w 862"/>
              <a:gd name="T13" fmla="*/ 876 h 2998"/>
              <a:gd name="T14" fmla="*/ 846 w 862"/>
              <a:gd name="T15" fmla="*/ 1427 h 2998"/>
              <a:gd name="T16" fmla="*/ 817 w 862"/>
              <a:gd name="T17" fmla="*/ 1724 h 2998"/>
              <a:gd name="T18" fmla="*/ 739 w 862"/>
              <a:gd name="T19" fmla="*/ 1745 h 2998"/>
              <a:gd name="T20" fmla="*/ 753 w 862"/>
              <a:gd name="T21" fmla="*/ 1714 h 2998"/>
              <a:gd name="T22" fmla="*/ 750 w 862"/>
              <a:gd name="T23" fmla="*/ 1698 h 2998"/>
              <a:gd name="T24" fmla="*/ 790 w 862"/>
              <a:gd name="T25" fmla="*/ 1658 h 2998"/>
              <a:gd name="T26" fmla="*/ 788 w 862"/>
              <a:gd name="T27" fmla="*/ 1607 h 2998"/>
              <a:gd name="T28" fmla="*/ 742 w 862"/>
              <a:gd name="T29" fmla="*/ 1660 h 2998"/>
              <a:gd name="T30" fmla="*/ 751 w 862"/>
              <a:gd name="T31" fmla="*/ 1380 h 2998"/>
              <a:gd name="T32" fmla="*/ 702 w 862"/>
              <a:gd name="T33" fmla="*/ 1000 h 2998"/>
              <a:gd name="T34" fmla="*/ 684 w 862"/>
              <a:gd name="T35" fmla="*/ 831 h 2998"/>
              <a:gd name="T36" fmla="*/ 642 w 862"/>
              <a:gd name="T37" fmla="*/ 1014 h 2998"/>
              <a:gd name="T38" fmla="*/ 730 w 862"/>
              <a:gd name="T39" fmla="*/ 1656 h 2998"/>
              <a:gd name="T40" fmla="*/ 708 w 862"/>
              <a:gd name="T41" fmla="*/ 1924 h 2998"/>
              <a:gd name="T42" fmla="*/ 753 w 862"/>
              <a:gd name="T43" fmla="*/ 2256 h 2998"/>
              <a:gd name="T44" fmla="*/ 671 w 862"/>
              <a:gd name="T45" fmla="*/ 2687 h 2998"/>
              <a:gd name="T46" fmla="*/ 722 w 862"/>
              <a:gd name="T47" fmla="*/ 2894 h 2998"/>
              <a:gd name="T48" fmla="*/ 568 w 862"/>
              <a:gd name="T49" fmla="*/ 2989 h 2998"/>
              <a:gd name="T50" fmla="*/ 551 w 862"/>
              <a:gd name="T51" fmla="*/ 2773 h 2998"/>
              <a:gd name="T52" fmla="*/ 570 w 862"/>
              <a:gd name="T53" fmla="*/ 2627 h 2998"/>
              <a:gd name="T54" fmla="*/ 539 w 862"/>
              <a:gd name="T55" fmla="*/ 2349 h 2998"/>
              <a:gd name="T56" fmla="*/ 515 w 862"/>
              <a:gd name="T57" fmla="*/ 1994 h 2998"/>
              <a:gd name="T58" fmla="*/ 422 w 862"/>
              <a:gd name="T59" fmla="*/ 1576 h 2998"/>
              <a:gd name="T60" fmla="*/ 386 w 862"/>
              <a:gd name="T61" fmla="*/ 1833 h 2998"/>
              <a:gd name="T62" fmla="*/ 319 w 862"/>
              <a:gd name="T63" fmla="*/ 2120 h 2998"/>
              <a:gd name="T64" fmla="*/ 311 w 862"/>
              <a:gd name="T65" fmla="*/ 2525 h 2998"/>
              <a:gd name="T66" fmla="*/ 339 w 862"/>
              <a:gd name="T67" fmla="*/ 2773 h 2998"/>
              <a:gd name="T68" fmla="*/ 331 w 862"/>
              <a:gd name="T69" fmla="*/ 2984 h 2998"/>
              <a:gd name="T70" fmla="*/ 210 w 862"/>
              <a:gd name="T71" fmla="*/ 2989 h 2998"/>
              <a:gd name="T72" fmla="*/ 195 w 862"/>
              <a:gd name="T73" fmla="*/ 2838 h 2998"/>
              <a:gd name="T74" fmla="*/ 191 w 862"/>
              <a:gd name="T75" fmla="*/ 2504 h 2998"/>
              <a:gd name="T76" fmla="*/ 130 w 862"/>
              <a:gd name="T77" fmla="*/ 2254 h 2998"/>
              <a:gd name="T78" fmla="*/ 171 w 862"/>
              <a:gd name="T79" fmla="*/ 1971 h 2998"/>
              <a:gd name="T80" fmla="*/ 148 w 862"/>
              <a:gd name="T81" fmla="*/ 1718 h 2998"/>
              <a:gd name="T82" fmla="*/ 204 w 862"/>
              <a:gd name="T83" fmla="*/ 1189 h 2998"/>
              <a:gd name="T84" fmla="*/ 195 w 862"/>
              <a:gd name="T85" fmla="*/ 809 h 2998"/>
              <a:gd name="T86" fmla="*/ 168 w 862"/>
              <a:gd name="T87" fmla="*/ 962 h 2998"/>
              <a:gd name="T88" fmla="*/ 144 w 862"/>
              <a:gd name="T89" fmla="*/ 1229 h 2998"/>
              <a:gd name="T90" fmla="*/ 110 w 862"/>
              <a:gd name="T91" fmla="*/ 1402 h 2998"/>
              <a:gd name="T92" fmla="*/ 122 w 862"/>
              <a:gd name="T93" fmla="*/ 1656 h 2998"/>
              <a:gd name="T94" fmla="*/ 82 w 862"/>
              <a:gd name="T95" fmla="*/ 1656 h 2998"/>
              <a:gd name="T96" fmla="*/ 110 w 862"/>
              <a:gd name="T97" fmla="*/ 1704 h 2998"/>
              <a:gd name="T98" fmla="*/ 124 w 862"/>
              <a:gd name="T99" fmla="*/ 1729 h 2998"/>
              <a:gd name="T100" fmla="*/ 95 w 862"/>
              <a:gd name="T101" fmla="*/ 1751 h 2998"/>
              <a:gd name="T102" fmla="*/ 2 w 862"/>
              <a:gd name="T103" fmla="*/ 1640 h 2998"/>
              <a:gd name="T104" fmla="*/ 2 w 862"/>
              <a:gd name="T105" fmla="*/ 1140 h 2998"/>
              <a:gd name="T106" fmla="*/ 11 w 862"/>
              <a:gd name="T107" fmla="*/ 933 h 2998"/>
              <a:gd name="T108" fmla="*/ 22 w 862"/>
              <a:gd name="T109" fmla="*/ 693 h 2998"/>
              <a:gd name="T110" fmla="*/ 99 w 862"/>
              <a:gd name="T111" fmla="*/ 524 h 2998"/>
              <a:gd name="T112" fmla="*/ 288 w 862"/>
              <a:gd name="T113" fmla="*/ 453 h 2998"/>
              <a:gd name="T114" fmla="*/ 339 w 862"/>
              <a:gd name="T115" fmla="*/ 311 h 2998"/>
              <a:gd name="T116" fmla="*/ 299 w 862"/>
              <a:gd name="T117" fmla="*/ 224 h 2998"/>
              <a:gd name="T118" fmla="*/ 313 w 862"/>
              <a:gd name="T119" fmla="*/ 104 h 2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2" h="2998">
                <a:moveTo>
                  <a:pt x="439" y="0"/>
                </a:moveTo>
                <a:lnTo>
                  <a:pt x="522" y="27"/>
                </a:lnTo>
                <a:lnTo>
                  <a:pt x="551" y="73"/>
                </a:lnTo>
                <a:lnTo>
                  <a:pt x="555" y="76"/>
                </a:lnTo>
                <a:lnTo>
                  <a:pt x="560" y="78"/>
                </a:lnTo>
                <a:lnTo>
                  <a:pt x="564" y="78"/>
                </a:lnTo>
                <a:lnTo>
                  <a:pt x="568" y="80"/>
                </a:lnTo>
                <a:lnTo>
                  <a:pt x="570" y="80"/>
                </a:lnTo>
                <a:lnTo>
                  <a:pt x="573" y="84"/>
                </a:lnTo>
                <a:lnTo>
                  <a:pt x="575" y="87"/>
                </a:lnTo>
                <a:lnTo>
                  <a:pt x="579" y="93"/>
                </a:lnTo>
                <a:lnTo>
                  <a:pt x="579" y="156"/>
                </a:lnTo>
                <a:lnTo>
                  <a:pt x="580" y="180"/>
                </a:lnTo>
                <a:lnTo>
                  <a:pt x="584" y="202"/>
                </a:lnTo>
                <a:lnTo>
                  <a:pt x="588" y="222"/>
                </a:lnTo>
                <a:lnTo>
                  <a:pt x="588" y="240"/>
                </a:lnTo>
                <a:lnTo>
                  <a:pt x="580" y="262"/>
                </a:lnTo>
                <a:lnTo>
                  <a:pt x="570" y="282"/>
                </a:lnTo>
                <a:lnTo>
                  <a:pt x="557" y="302"/>
                </a:lnTo>
                <a:lnTo>
                  <a:pt x="544" y="324"/>
                </a:lnTo>
                <a:lnTo>
                  <a:pt x="533" y="344"/>
                </a:lnTo>
                <a:lnTo>
                  <a:pt x="526" y="367"/>
                </a:lnTo>
                <a:lnTo>
                  <a:pt x="524" y="393"/>
                </a:lnTo>
                <a:lnTo>
                  <a:pt x="531" y="420"/>
                </a:lnTo>
                <a:lnTo>
                  <a:pt x="544" y="438"/>
                </a:lnTo>
                <a:lnTo>
                  <a:pt x="562" y="453"/>
                </a:lnTo>
                <a:lnTo>
                  <a:pt x="586" y="464"/>
                </a:lnTo>
                <a:lnTo>
                  <a:pt x="613" y="473"/>
                </a:lnTo>
                <a:lnTo>
                  <a:pt x="644" y="482"/>
                </a:lnTo>
                <a:lnTo>
                  <a:pt x="675" y="489"/>
                </a:lnTo>
                <a:lnTo>
                  <a:pt x="706" y="498"/>
                </a:lnTo>
                <a:lnTo>
                  <a:pt x="737" y="507"/>
                </a:lnTo>
                <a:lnTo>
                  <a:pt x="762" y="520"/>
                </a:lnTo>
                <a:lnTo>
                  <a:pt x="786" y="536"/>
                </a:lnTo>
                <a:lnTo>
                  <a:pt x="802" y="556"/>
                </a:lnTo>
                <a:lnTo>
                  <a:pt x="819" y="589"/>
                </a:lnTo>
                <a:lnTo>
                  <a:pt x="831" y="629"/>
                </a:lnTo>
                <a:lnTo>
                  <a:pt x="840" y="674"/>
                </a:lnTo>
                <a:lnTo>
                  <a:pt x="846" y="722"/>
                </a:lnTo>
                <a:lnTo>
                  <a:pt x="850" y="774"/>
                </a:lnTo>
                <a:lnTo>
                  <a:pt x="851" y="825"/>
                </a:lnTo>
                <a:lnTo>
                  <a:pt x="851" y="876"/>
                </a:lnTo>
                <a:lnTo>
                  <a:pt x="851" y="925"/>
                </a:lnTo>
                <a:lnTo>
                  <a:pt x="851" y="973"/>
                </a:lnTo>
                <a:lnTo>
                  <a:pt x="862" y="1127"/>
                </a:lnTo>
                <a:lnTo>
                  <a:pt x="850" y="1227"/>
                </a:lnTo>
                <a:lnTo>
                  <a:pt x="844" y="1329"/>
                </a:lnTo>
                <a:lnTo>
                  <a:pt x="846" y="1427"/>
                </a:lnTo>
                <a:lnTo>
                  <a:pt x="853" y="1524"/>
                </a:lnTo>
                <a:lnTo>
                  <a:pt x="862" y="1616"/>
                </a:lnTo>
                <a:lnTo>
                  <a:pt x="862" y="1649"/>
                </a:lnTo>
                <a:lnTo>
                  <a:pt x="853" y="1676"/>
                </a:lnTo>
                <a:lnTo>
                  <a:pt x="839" y="1702"/>
                </a:lnTo>
                <a:lnTo>
                  <a:pt x="817" y="1724"/>
                </a:lnTo>
                <a:lnTo>
                  <a:pt x="793" y="1742"/>
                </a:lnTo>
                <a:lnTo>
                  <a:pt x="768" y="1754"/>
                </a:lnTo>
                <a:lnTo>
                  <a:pt x="742" y="1764"/>
                </a:lnTo>
                <a:lnTo>
                  <a:pt x="742" y="1756"/>
                </a:lnTo>
                <a:lnTo>
                  <a:pt x="740" y="1751"/>
                </a:lnTo>
                <a:lnTo>
                  <a:pt x="739" y="1745"/>
                </a:lnTo>
                <a:lnTo>
                  <a:pt x="739" y="1742"/>
                </a:lnTo>
                <a:lnTo>
                  <a:pt x="739" y="1736"/>
                </a:lnTo>
                <a:lnTo>
                  <a:pt x="739" y="1729"/>
                </a:lnTo>
                <a:lnTo>
                  <a:pt x="744" y="1724"/>
                </a:lnTo>
                <a:lnTo>
                  <a:pt x="750" y="1720"/>
                </a:lnTo>
                <a:lnTo>
                  <a:pt x="753" y="1714"/>
                </a:lnTo>
                <a:lnTo>
                  <a:pt x="757" y="1707"/>
                </a:lnTo>
                <a:lnTo>
                  <a:pt x="759" y="1700"/>
                </a:lnTo>
                <a:lnTo>
                  <a:pt x="755" y="1698"/>
                </a:lnTo>
                <a:lnTo>
                  <a:pt x="751" y="1698"/>
                </a:lnTo>
                <a:lnTo>
                  <a:pt x="750" y="1698"/>
                </a:lnTo>
                <a:lnTo>
                  <a:pt x="750" y="1698"/>
                </a:lnTo>
                <a:lnTo>
                  <a:pt x="750" y="1696"/>
                </a:lnTo>
                <a:lnTo>
                  <a:pt x="750" y="1694"/>
                </a:lnTo>
                <a:lnTo>
                  <a:pt x="748" y="1693"/>
                </a:lnTo>
                <a:lnTo>
                  <a:pt x="748" y="1687"/>
                </a:lnTo>
                <a:lnTo>
                  <a:pt x="770" y="1674"/>
                </a:lnTo>
                <a:lnTo>
                  <a:pt x="790" y="1658"/>
                </a:lnTo>
                <a:lnTo>
                  <a:pt x="808" y="1640"/>
                </a:lnTo>
                <a:lnTo>
                  <a:pt x="806" y="1631"/>
                </a:lnTo>
                <a:lnTo>
                  <a:pt x="804" y="1624"/>
                </a:lnTo>
                <a:lnTo>
                  <a:pt x="802" y="1618"/>
                </a:lnTo>
                <a:lnTo>
                  <a:pt x="799" y="1613"/>
                </a:lnTo>
                <a:lnTo>
                  <a:pt x="788" y="1607"/>
                </a:lnTo>
                <a:lnTo>
                  <a:pt x="779" y="1613"/>
                </a:lnTo>
                <a:lnTo>
                  <a:pt x="775" y="1625"/>
                </a:lnTo>
                <a:lnTo>
                  <a:pt x="771" y="1638"/>
                </a:lnTo>
                <a:lnTo>
                  <a:pt x="766" y="1647"/>
                </a:lnTo>
                <a:lnTo>
                  <a:pt x="757" y="1656"/>
                </a:lnTo>
                <a:lnTo>
                  <a:pt x="742" y="1660"/>
                </a:lnTo>
                <a:lnTo>
                  <a:pt x="735" y="1547"/>
                </a:lnTo>
                <a:lnTo>
                  <a:pt x="768" y="1493"/>
                </a:lnTo>
                <a:lnTo>
                  <a:pt x="768" y="1469"/>
                </a:lnTo>
                <a:lnTo>
                  <a:pt x="766" y="1442"/>
                </a:lnTo>
                <a:lnTo>
                  <a:pt x="759" y="1413"/>
                </a:lnTo>
                <a:lnTo>
                  <a:pt x="751" y="1380"/>
                </a:lnTo>
                <a:lnTo>
                  <a:pt x="742" y="1349"/>
                </a:lnTo>
                <a:lnTo>
                  <a:pt x="733" y="1318"/>
                </a:lnTo>
                <a:lnTo>
                  <a:pt x="724" y="1291"/>
                </a:lnTo>
                <a:lnTo>
                  <a:pt x="719" y="1267"/>
                </a:lnTo>
                <a:lnTo>
                  <a:pt x="722" y="1056"/>
                </a:lnTo>
                <a:lnTo>
                  <a:pt x="702" y="1000"/>
                </a:lnTo>
                <a:lnTo>
                  <a:pt x="699" y="974"/>
                </a:lnTo>
                <a:lnTo>
                  <a:pt x="697" y="945"/>
                </a:lnTo>
                <a:lnTo>
                  <a:pt x="695" y="914"/>
                </a:lnTo>
                <a:lnTo>
                  <a:pt x="695" y="884"/>
                </a:lnTo>
                <a:lnTo>
                  <a:pt x="691" y="854"/>
                </a:lnTo>
                <a:lnTo>
                  <a:pt x="684" y="831"/>
                </a:lnTo>
                <a:lnTo>
                  <a:pt x="671" y="813"/>
                </a:lnTo>
                <a:lnTo>
                  <a:pt x="668" y="809"/>
                </a:lnTo>
                <a:lnTo>
                  <a:pt x="668" y="889"/>
                </a:lnTo>
                <a:lnTo>
                  <a:pt x="653" y="927"/>
                </a:lnTo>
                <a:lnTo>
                  <a:pt x="644" y="969"/>
                </a:lnTo>
                <a:lnTo>
                  <a:pt x="642" y="1014"/>
                </a:lnTo>
                <a:lnTo>
                  <a:pt x="642" y="1060"/>
                </a:lnTo>
                <a:lnTo>
                  <a:pt x="648" y="1105"/>
                </a:lnTo>
                <a:lnTo>
                  <a:pt x="655" y="1149"/>
                </a:lnTo>
                <a:lnTo>
                  <a:pt x="662" y="1187"/>
                </a:lnTo>
                <a:lnTo>
                  <a:pt x="728" y="1620"/>
                </a:lnTo>
                <a:lnTo>
                  <a:pt x="730" y="1656"/>
                </a:lnTo>
                <a:lnTo>
                  <a:pt x="728" y="1698"/>
                </a:lnTo>
                <a:lnTo>
                  <a:pt x="722" y="1744"/>
                </a:lnTo>
                <a:lnTo>
                  <a:pt x="717" y="1789"/>
                </a:lnTo>
                <a:lnTo>
                  <a:pt x="710" y="1836"/>
                </a:lnTo>
                <a:lnTo>
                  <a:pt x="708" y="1882"/>
                </a:lnTo>
                <a:lnTo>
                  <a:pt x="708" y="1924"/>
                </a:lnTo>
                <a:lnTo>
                  <a:pt x="713" y="1974"/>
                </a:lnTo>
                <a:lnTo>
                  <a:pt x="722" y="2027"/>
                </a:lnTo>
                <a:lnTo>
                  <a:pt x="733" y="2082"/>
                </a:lnTo>
                <a:lnTo>
                  <a:pt x="744" y="2140"/>
                </a:lnTo>
                <a:lnTo>
                  <a:pt x="751" y="2198"/>
                </a:lnTo>
                <a:lnTo>
                  <a:pt x="753" y="2256"/>
                </a:lnTo>
                <a:lnTo>
                  <a:pt x="748" y="2313"/>
                </a:lnTo>
                <a:lnTo>
                  <a:pt x="731" y="2387"/>
                </a:lnTo>
                <a:lnTo>
                  <a:pt x="715" y="2458"/>
                </a:lnTo>
                <a:lnTo>
                  <a:pt x="699" y="2531"/>
                </a:lnTo>
                <a:lnTo>
                  <a:pt x="684" y="2607"/>
                </a:lnTo>
                <a:lnTo>
                  <a:pt x="671" y="2687"/>
                </a:lnTo>
                <a:lnTo>
                  <a:pt x="670" y="2727"/>
                </a:lnTo>
                <a:lnTo>
                  <a:pt x="675" y="2762"/>
                </a:lnTo>
                <a:lnTo>
                  <a:pt x="684" y="2796"/>
                </a:lnTo>
                <a:lnTo>
                  <a:pt x="697" y="2829"/>
                </a:lnTo>
                <a:lnTo>
                  <a:pt x="710" y="2862"/>
                </a:lnTo>
                <a:lnTo>
                  <a:pt x="722" y="2894"/>
                </a:lnTo>
                <a:lnTo>
                  <a:pt x="731" y="2927"/>
                </a:lnTo>
                <a:lnTo>
                  <a:pt x="735" y="2964"/>
                </a:lnTo>
                <a:lnTo>
                  <a:pt x="699" y="2980"/>
                </a:lnTo>
                <a:lnTo>
                  <a:pt x="659" y="2989"/>
                </a:lnTo>
                <a:lnTo>
                  <a:pt x="615" y="2991"/>
                </a:lnTo>
                <a:lnTo>
                  <a:pt x="568" y="2989"/>
                </a:lnTo>
                <a:lnTo>
                  <a:pt x="559" y="2962"/>
                </a:lnTo>
                <a:lnTo>
                  <a:pt x="551" y="2929"/>
                </a:lnTo>
                <a:lnTo>
                  <a:pt x="548" y="2894"/>
                </a:lnTo>
                <a:lnTo>
                  <a:pt x="551" y="2856"/>
                </a:lnTo>
                <a:lnTo>
                  <a:pt x="555" y="2784"/>
                </a:lnTo>
                <a:lnTo>
                  <a:pt x="551" y="2773"/>
                </a:lnTo>
                <a:lnTo>
                  <a:pt x="546" y="2760"/>
                </a:lnTo>
                <a:lnTo>
                  <a:pt x="542" y="2745"/>
                </a:lnTo>
                <a:lnTo>
                  <a:pt x="542" y="2727"/>
                </a:lnTo>
                <a:lnTo>
                  <a:pt x="551" y="2696"/>
                </a:lnTo>
                <a:lnTo>
                  <a:pt x="560" y="2664"/>
                </a:lnTo>
                <a:lnTo>
                  <a:pt x="570" y="2627"/>
                </a:lnTo>
                <a:lnTo>
                  <a:pt x="575" y="2589"/>
                </a:lnTo>
                <a:lnTo>
                  <a:pt x="577" y="2545"/>
                </a:lnTo>
                <a:lnTo>
                  <a:pt x="571" y="2500"/>
                </a:lnTo>
                <a:lnTo>
                  <a:pt x="560" y="2453"/>
                </a:lnTo>
                <a:lnTo>
                  <a:pt x="550" y="2402"/>
                </a:lnTo>
                <a:lnTo>
                  <a:pt x="539" y="2349"/>
                </a:lnTo>
                <a:lnTo>
                  <a:pt x="535" y="2294"/>
                </a:lnTo>
                <a:lnTo>
                  <a:pt x="539" y="2240"/>
                </a:lnTo>
                <a:lnTo>
                  <a:pt x="559" y="2116"/>
                </a:lnTo>
                <a:lnTo>
                  <a:pt x="548" y="2076"/>
                </a:lnTo>
                <a:lnTo>
                  <a:pt x="531" y="2036"/>
                </a:lnTo>
                <a:lnTo>
                  <a:pt x="515" y="1994"/>
                </a:lnTo>
                <a:lnTo>
                  <a:pt x="502" y="1953"/>
                </a:lnTo>
                <a:lnTo>
                  <a:pt x="491" y="1784"/>
                </a:lnTo>
                <a:lnTo>
                  <a:pt x="439" y="1540"/>
                </a:lnTo>
                <a:lnTo>
                  <a:pt x="431" y="1540"/>
                </a:lnTo>
                <a:lnTo>
                  <a:pt x="426" y="1556"/>
                </a:lnTo>
                <a:lnTo>
                  <a:pt x="422" y="1576"/>
                </a:lnTo>
                <a:lnTo>
                  <a:pt x="422" y="1600"/>
                </a:lnTo>
                <a:lnTo>
                  <a:pt x="406" y="1642"/>
                </a:lnTo>
                <a:lnTo>
                  <a:pt x="397" y="1685"/>
                </a:lnTo>
                <a:lnTo>
                  <a:pt x="391" y="1733"/>
                </a:lnTo>
                <a:lnTo>
                  <a:pt x="390" y="1782"/>
                </a:lnTo>
                <a:lnTo>
                  <a:pt x="386" y="1833"/>
                </a:lnTo>
                <a:lnTo>
                  <a:pt x="382" y="1885"/>
                </a:lnTo>
                <a:lnTo>
                  <a:pt x="375" y="1936"/>
                </a:lnTo>
                <a:lnTo>
                  <a:pt x="362" y="1985"/>
                </a:lnTo>
                <a:lnTo>
                  <a:pt x="346" y="2031"/>
                </a:lnTo>
                <a:lnTo>
                  <a:pt x="330" y="2076"/>
                </a:lnTo>
                <a:lnTo>
                  <a:pt x="319" y="2120"/>
                </a:lnTo>
                <a:lnTo>
                  <a:pt x="339" y="2209"/>
                </a:lnTo>
                <a:lnTo>
                  <a:pt x="339" y="2364"/>
                </a:lnTo>
                <a:lnTo>
                  <a:pt x="331" y="2400"/>
                </a:lnTo>
                <a:lnTo>
                  <a:pt x="322" y="2438"/>
                </a:lnTo>
                <a:lnTo>
                  <a:pt x="315" y="2482"/>
                </a:lnTo>
                <a:lnTo>
                  <a:pt x="311" y="2525"/>
                </a:lnTo>
                <a:lnTo>
                  <a:pt x="315" y="2569"/>
                </a:lnTo>
                <a:lnTo>
                  <a:pt x="319" y="2664"/>
                </a:lnTo>
                <a:lnTo>
                  <a:pt x="348" y="2727"/>
                </a:lnTo>
                <a:lnTo>
                  <a:pt x="348" y="2744"/>
                </a:lnTo>
                <a:lnTo>
                  <a:pt x="344" y="2758"/>
                </a:lnTo>
                <a:lnTo>
                  <a:pt x="339" y="2773"/>
                </a:lnTo>
                <a:lnTo>
                  <a:pt x="335" y="2784"/>
                </a:lnTo>
                <a:lnTo>
                  <a:pt x="331" y="2822"/>
                </a:lnTo>
                <a:lnTo>
                  <a:pt x="333" y="2862"/>
                </a:lnTo>
                <a:lnTo>
                  <a:pt x="335" y="2902"/>
                </a:lnTo>
                <a:lnTo>
                  <a:pt x="337" y="2944"/>
                </a:lnTo>
                <a:lnTo>
                  <a:pt x="331" y="2984"/>
                </a:lnTo>
                <a:lnTo>
                  <a:pt x="322" y="2984"/>
                </a:lnTo>
                <a:lnTo>
                  <a:pt x="304" y="2993"/>
                </a:lnTo>
                <a:lnTo>
                  <a:pt x="280" y="2998"/>
                </a:lnTo>
                <a:lnTo>
                  <a:pt x="257" y="2998"/>
                </a:lnTo>
                <a:lnTo>
                  <a:pt x="233" y="2996"/>
                </a:lnTo>
                <a:lnTo>
                  <a:pt x="210" y="2989"/>
                </a:lnTo>
                <a:lnTo>
                  <a:pt x="190" y="2980"/>
                </a:lnTo>
                <a:lnTo>
                  <a:pt x="173" y="2965"/>
                </a:lnTo>
                <a:lnTo>
                  <a:pt x="162" y="2949"/>
                </a:lnTo>
                <a:lnTo>
                  <a:pt x="159" y="2929"/>
                </a:lnTo>
                <a:lnTo>
                  <a:pt x="179" y="2885"/>
                </a:lnTo>
                <a:lnTo>
                  <a:pt x="195" y="2838"/>
                </a:lnTo>
                <a:lnTo>
                  <a:pt x="206" y="2784"/>
                </a:lnTo>
                <a:lnTo>
                  <a:pt x="211" y="2727"/>
                </a:lnTo>
                <a:lnTo>
                  <a:pt x="213" y="2671"/>
                </a:lnTo>
                <a:lnTo>
                  <a:pt x="210" y="2613"/>
                </a:lnTo>
                <a:lnTo>
                  <a:pt x="202" y="2556"/>
                </a:lnTo>
                <a:lnTo>
                  <a:pt x="191" y="2504"/>
                </a:lnTo>
                <a:lnTo>
                  <a:pt x="179" y="2467"/>
                </a:lnTo>
                <a:lnTo>
                  <a:pt x="166" y="2431"/>
                </a:lnTo>
                <a:lnTo>
                  <a:pt x="153" y="2389"/>
                </a:lnTo>
                <a:lnTo>
                  <a:pt x="140" y="2347"/>
                </a:lnTo>
                <a:lnTo>
                  <a:pt x="133" y="2302"/>
                </a:lnTo>
                <a:lnTo>
                  <a:pt x="130" y="2254"/>
                </a:lnTo>
                <a:lnTo>
                  <a:pt x="135" y="2204"/>
                </a:lnTo>
                <a:lnTo>
                  <a:pt x="142" y="2165"/>
                </a:lnTo>
                <a:lnTo>
                  <a:pt x="151" y="2120"/>
                </a:lnTo>
                <a:lnTo>
                  <a:pt x="159" y="2071"/>
                </a:lnTo>
                <a:lnTo>
                  <a:pt x="166" y="2022"/>
                </a:lnTo>
                <a:lnTo>
                  <a:pt x="171" y="1971"/>
                </a:lnTo>
                <a:lnTo>
                  <a:pt x="171" y="1924"/>
                </a:lnTo>
                <a:lnTo>
                  <a:pt x="168" y="1880"/>
                </a:lnTo>
                <a:lnTo>
                  <a:pt x="162" y="1847"/>
                </a:lnTo>
                <a:lnTo>
                  <a:pt x="157" y="1809"/>
                </a:lnTo>
                <a:lnTo>
                  <a:pt x="151" y="1765"/>
                </a:lnTo>
                <a:lnTo>
                  <a:pt x="148" y="1718"/>
                </a:lnTo>
                <a:lnTo>
                  <a:pt x="144" y="1673"/>
                </a:lnTo>
                <a:lnTo>
                  <a:pt x="142" y="1629"/>
                </a:lnTo>
                <a:lnTo>
                  <a:pt x="144" y="1591"/>
                </a:lnTo>
                <a:lnTo>
                  <a:pt x="148" y="1560"/>
                </a:lnTo>
                <a:lnTo>
                  <a:pt x="195" y="1224"/>
                </a:lnTo>
                <a:lnTo>
                  <a:pt x="204" y="1189"/>
                </a:lnTo>
                <a:lnTo>
                  <a:pt x="213" y="1153"/>
                </a:lnTo>
                <a:lnTo>
                  <a:pt x="222" y="1113"/>
                </a:lnTo>
                <a:lnTo>
                  <a:pt x="226" y="1071"/>
                </a:lnTo>
                <a:lnTo>
                  <a:pt x="222" y="1029"/>
                </a:lnTo>
                <a:lnTo>
                  <a:pt x="199" y="904"/>
                </a:lnTo>
                <a:lnTo>
                  <a:pt x="195" y="809"/>
                </a:lnTo>
                <a:lnTo>
                  <a:pt x="191" y="813"/>
                </a:lnTo>
                <a:lnTo>
                  <a:pt x="180" y="836"/>
                </a:lnTo>
                <a:lnTo>
                  <a:pt x="175" y="865"/>
                </a:lnTo>
                <a:lnTo>
                  <a:pt x="171" y="896"/>
                </a:lnTo>
                <a:lnTo>
                  <a:pt x="171" y="929"/>
                </a:lnTo>
                <a:lnTo>
                  <a:pt x="168" y="962"/>
                </a:lnTo>
                <a:lnTo>
                  <a:pt x="162" y="993"/>
                </a:lnTo>
                <a:lnTo>
                  <a:pt x="139" y="1067"/>
                </a:lnTo>
                <a:lnTo>
                  <a:pt x="135" y="1107"/>
                </a:lnTo>
                <a:lnTo>
                  <a:pt x="135" y="1147"/>
                </a:lnTo>
                <a:lnTo>
                  <a:pt x="140" y="1189"/>
                </a:lnTo>
                <a:lnTo>
                  <a:pt x="144" y="1229"/>
                </a:lnTo>
                <a:lnTo>
                  <a:pt x="144" y="1269"/>
                </a:lnTo>
                <a:lnTo>
                  <a:pt x="139" y="1309"/>
                </a:lnTo>
                <a:lnTo>
                  <a:pt x="135" y="1325"/>
                </a:lnTo>
                <a:lnTo>
                  <a:pt x="128" y="1347"/>
                </a:lnTo>
                <a:lnTo>
                  <a:pt x="119" y="1373"/>
                </a:lnTo>
                <a:lnTo>
                  <a:pt x="110" y="1402"/>
                </a:lnTo>
                <a:lnTo>
                  <a:pt x="102" y="1429"/>
                </a:lnTo>
                <a:lnTo>
                  <a:pt x="99" y="1456"/>
                </a:lnTo>
                <a:lnTo>
                  <a:pt x="97" y="1480"/>
                </a:lnTo>
                <a:lnTo>
                  <a:pt x="99" y="1500"/>
                </a:lnTo>
                <a:lnTo>
                  <a:pt x="128" y="1544"/>
                </a:lnTo>
                <a:lnTo>
                  <a:pt x="122" y="1656"/>
                </a:lnTo>
                <a:lnTo>
                  <a:pt x="108" y="1660"/>
                </a:lnTo>
                <a:lnTo>
                  <a:pt x="99" y="1640"/>
                </a:lnTo>
                <a:lnTo>
                  <a:pt x="91" y="1616"/>
                </a:lnTo>
                <a:lnTo>
                  <a:pt x="68" y="1607"/>
                </a:lnTo>
                <a:lnTo>
                  <a:pt x="62" y="1636"/>
                </a:lnTo>
                <a:lnTo>
                  <a:pt x="82" y="1656"/>
                </a:lnTo>
                <a:lnTo>
                  <a:pt x="104" y="1678"/>
                </a:lnTo>
                <a:lnTo>
                  <a:pt x="119" y="1700"/>
                </a:lnTo>
                <a:lnTo>
                  <a:pt x="115" y="1702"/>
                </a:lnTo>
                <a:lnTo>
                  <a:pt x="111" y="1702"/>
                </a:lnTo>
                <a:lnTo>
                  <a:pt x="110" y="1702"/>
                </a:lnTo>
                <a:lnTo>
                  <a:pt x="110" y="1704"/>
                </a:lnTo>
                <a:lnTo>
                  <a:pt x="110" y="1704"/>
                </a:lnTo>
                <a:lnTo>
                  <a:pt x="110" y="1705"/>
                </a:lnTo>
                <a:lnTo>
                  <a:pt x="108" y="1707"/>
                </a:lnTo>
                <a:lnTo>
                  <a:pt x="108" y="1713"/>
                </a:lnTo>
                <a:lnTo>
                  <a:pt x="119" y="1718"/>
                </a:lnTo>
                <a:lnTo>
                  <a:pt x="124" y="1729"/>
                </a:lnTo>
                <a:lnTo>
                  <a:pt x="128" y="1744"/>
                </a:lnTo>
                <a:lnTo>
                  <a:pt x="124" y="1749"/>
                </a:lnTo>
                <a:lnTo>
                  <a:pt x="122" y="1754"/>
                </a:lnTo>
                <a:lnTo>
                  <a:pt x="119" y="1760"/>
                </a:lnTo>
                <a:lnTo>
                  <a:pt x="115" y="1764"/>
                </a:lnTo>
                <a:lnTo>
                  <a:pt x="95" y="1751"/>
                </a:lnTo>
                <a:lnTo>
                  <a:pt x="75" y="1740"/>
                </a:lnTo>
                <a:lnTo>
                  <a:pt x="57" y="1729"/>
                </a:lnTo>
                <a:lnTo>
                  <a:pt x="39" y="1714"/>
                </a:lnTo>
                <a:lnTo>
                  <a:pt x="24" y="1696"/>
                </a:lnTo>
                <a:lnTo>
                  <a:pt x="11" y="1673"/>
                </a:lnTo>
                <a:lnTo>
                  <a:pt x="2" y="1640"/>
                </a:lnTo>
                <a:lnTo>
                  <a:pt x="2" y="1607"/>
                </a:lnTo>
                <a:lnTo>
                  <a:pt x="6" y="1574"/>
                </a:lnTo>
                <a:lnTo>
                  <a:pt x="11" y="1540"/>
                </a:lnTo>
                <a:lnTo>
                  <a:pt x="17" y="1505"/>
                </a:lnTo>
                <a:lnTo>
                  <a:pt x="19" y="1473"/>
                </a:lnTo>
                <a:lnTo>
                  <a:pt x="2" y="1140"/>
                </a:lnTo>
                <a:lnTo>
                  <a:pt x="0" y="1105"/>
                </a:lnTo>
                <a:lnTo>
                  <a:pt x="2" y="1071"/>
                </a:lnTo>
                <a:lnTo>
                  <a:pt x="8" y="1038"/>
                </a:lnTo>
                <a:lnTo>
                  <a:pt x="13" y="1005"/>
                </a:lnTo>
                <a:lnTo>
                  <a:pt x="15" y="969"/>
                </a:lnTo>
                <a:lnTo>
                  <a:pt x="11" y="933"/>
                </a:lnTo>
                <a:lnTo>
                  <a:pt x="8" y="904"/>
                </a:lnTo>
                <a:lnTo>
                  <a:pt x="6" y="867"/>
                </a:lnTo>
                <a:lnTo>
                  <a:pt x="8" y="825"/>
                </a:lnTo>
                <a:lnTo>
                  <a:pt x="11" y="782"/>
                </a:lnTo>
                <a:lnTo>
                  <a:pt x="17" y="736"/>
                </a:lnTo>
                <a:lnTo>
                  <a:pt x="22" y="693"/>
                </a:lnTo>
                <a:lnTo>
                  <a:pt x="30" y="653"/>
                </a:lnTo>
                <a:lnTo>
                  <a:pt x="39" y="616"/>
                </a:lnTo>
                <a:lnTo>
                  <a:pt x="46" y="587"/>
                </a:lnTo>
                <a:lnTo>
                  <a:pt x="55" y="567"/>
                </a:lnTo>
                <a:lnTo>
                  <a:pt x="75" y="544"/>
                </a:lnTo>
                <a:lnTo>
                  <a:pt x="99" y="524"/>
                </a:lnTo>
                <a:lnTo>
                  <a:pt x="128" y="509"/>
                </a:lnTo>
                <a:lnTo>
                  <a:pt x="159" y="496"/>
                </a:lnTo>
                <a:lnTo>
                  <a:pt x="191" y="485"/>
                </a:lnTo>
                <a:lnTo>
                  <a:pt x="224" y="476"/>
                </a:lnTo>
                <a:lnTo>
                  <a:pt x="257" y="465"/>
                </a:lnTo>
                <a:lnTo>
                  <a:pt x="288" y="453"/>
                </a:lnTo>
                <a:lnTo>
                  <a:pt x="315" y="436"/>
                </a:lnTo>
                <a:lnTo>
                  <a:pt x="339" y="416"/>
                </a:lnTo>
                <a:lnTo>
                  <a:pt x="339" y="391"/>
                </a:lnTo>
                <a:lnTo>
                  <a:pt x="340" y="364"/>
                </a:lnTo>
                <a:lnTo>
                  <a:pt x="340" y="336"/>
                </a:lnTo>
                <a:lnTo>
                  <a:pt x="339" y="311"/>
                </a:lnTo>
                <a:lnTo>
                  <a:pt x="331" y="293"/>
                </a:lnTo>
                <a:lnTo>
                  <a:pt x="322" y="280"/>
                </a:lnTo>
                <a:lnTo>
                  <a:pt x="313" y="269"/>
                </a:lnTo>
                <a:lnTo>
                  <a:pt x="304" y="254"/>
                </a:lnTo>
                <a:lnTo>
                  <a:pt x="299" y="236"/>
                </a:lnTo>
                <a:lnTo>
                  <a:pt x="299" y="224"/>
                </a:lnTo>
                <a:lnTo>
                  <a:pt x="302" y="214"/>
                </a:lnTo>
                <a:lnTo>
                  <a:pt x="306" y="207"/>
                </a:lnTo>
                <a:lnTo>
                  <a:pt x="311" y="200"/>
                </a:lnTo>
                <a:lnTo>
                  <a:pt x="315" y="193"/>
                </a:lnTo>
                <a:lnTo>
                  <a:pt x="302" y="133"/>
                </a:lnTo>
                <a:lnTo>
                  <a:pt x="313" y="104"/>
                </a:lnTo>
                <a:lnTo>
                  <a:pt x="330" y="74"/>
                </a:lnTo>
                <a:lnTo>
                  <a:pt x="353" y="47"/>
                </a:lnTo>
                <a:lnTo>
                  <a:pt x="380" y="25"/>
                </a:lnTo>
                <a:lnTo>
                  <a:pt x="410" y="9"/>
                </a:lnTo>
                <a:lnTo>
                  <a:pt x="43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ko-KR" altLang="en-US" sz="2701"/>
          </a:p>
        </p:txBody>
      </p:sp>
      <p:grpSp>
        <p:nvGrpSpPr>
          <p:cNvPr id="82" name="Graphic 421">
            <a:extLst>
              <a:ext uri="{FF2B5EF4-FFF2-40B4-BE49-F238E27FC236}">
                <a16:creationId xmlns:a16="http://schemas.microsoft.com/office/drawing/2014/main" id="{5638BDFF-0EB0-42ED-911B-5A723B8F1828}"/>
              </a:ext>
            </a:extLst>
          </p:cNvPr>
          <p:cNvGrpSpPr/>
          <p:nvPr/>
        </p:nvGrpSpPr>
        <p:grpSpPr>
          <a:xfrm>
            <a:off x="4127904" y="1978179"/>
            <a:ext cx="2195918" cy="4316301"/>
            <a:chOff x="4351496" y="0"/>
            <a:chExt cx="3489008" cy="6858000"/>
          </a:xfrm>
          <a:solidFill>
            <a:schemeClr val="accent1"/>
          </a:solidFill>
        </p:grpSpPr>
        <p:sp>
          <p:nvSpPr>
            <p:cNvPr id="83" name="Freeform: Shape 82">
              <a:extLst>
                <a:ext uri="{FF2B5EF4-FFF2-40B4-BE49-F238E27FC236}">
                  <a16:creationId xmlns:a16="http://schemas.microsoft.com/office/drawing/2014/main" id="{BC777B32-8F1C-44CF-BCDA-83348752376F}"/>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0908BB7-B2D5-4A19-9616-1320A778E530}"/>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AAAC4AE-6759-4774-AA96-19F991461310}"/>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3602C7E-93EB-4C70-850F-1C9D84975FE0}"/>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3F3E2171-2056-47CE-8B02-2244252E7D39}"/>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86DD7C2-CFE5-46D2-AD7E-2DE172646901}"/>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EA97A89-E18C-4841-8301-E0A0D918D9F4}"/>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01361FE6-B126-47C6-9D1F-364B42222823}"/>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E6504127-513C-42A0-BE94-C47E2D15412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A3E05A2D-3947-4308-9439-2F9815F030CC}"/>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D9B316EF-B866-4D5D-969E-28440648320E}"/>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979D1D1-893F-4044-816A-BFE64F0811C8}"/>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8784D76A-04E7-431F-959B-8747988904A1}"/>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77F3B31-C3E9-4831-8A49-08E1E1AC4BBC}"/>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1519D6FB-EA3B-4BF1-A9FD-ADF72C6C72A9}"/>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B1B9A4-E905-4196-931D-6B8703BCB145}"/>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DC3A8E5-1FC9-48DC-AA2B-353F39BFE56B}"/>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0D86045-1E7D-4B80-B129-CEA1278C7E58}"/>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6337F5A7-0CAF-43BF-8FFD-FC92ECAFFBCD}"/>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722831E0-C613-467A-8C00-58A8CEB6D30D}"/>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10CAC04-B411-4694-A641-8D9C9ABB679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0774B98E-626B-434D-80D5-F96F6FA37CA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B78CA8B-EE55-4131-A6BC-820F4EDB1945}"/>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DDB037-96CB-4FC9-99F0-CE517773D47B}"/>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1822C4E-F74F-4917-B66B-23F8EB8DC59D}"/>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5F6C68B-E33C-4D5C-B5B9-83CB54A96D8E}"/>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B1646FBB-1185-4A88-94FC-08808E261DDA}"/>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E07487-E61B-42B9-96C3-F9296A27AAA8}"/>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E304FC1A-34A6-4221-BD05-ED662916A3DB}"/>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C913001-FA5C-4026-85D5-706B681D49DB}"/>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2E65E34C-626B-4AF8-BD7F-24D54B3BC1F2}"/>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34FA181D-DCEE-485C-9ACF-ECF6C11C2626}"/>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4633EDDB-5FF5-4C07-9AE2-F3663C3337AE}"/>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2FEAE58A-0FFF-44D2-AB63-A52584E2833E}"/>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0DA151F-F313-4B46-8BCE-A703FD218478}"/>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A43CB5A-4406-4F48-8B09-55374DD10F4B}"/>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9AA147D-A83D-4D78-A7D1-B6FB47F85AF6}"/>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4AA91A6-DA09-461D-8D99-2317F50CA4DC}"/>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7B83861A-C23D-4975-A5E6-79DE6735938C}"/>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5DF37F6B-0E2D-47FD-89A2-EE7EBA6B6ABF}"/>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4E72E4C-269D-4FCC-BA50-B34CDF4B6828}"/>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BD71A21-7CBB-448A-9100-E9317D5EDCF0}"/>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9787C906-A0EB-49B3-9333-903FC0BCA9C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B7B2341-E998-4AE5-B47D-A2A950D468DC}"/>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59997D08-DD7D-49AA-8F9E-9E53D0C62F7F}"/>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34B4E804-7B51-4905-B8AB-899D14536AC7}"/>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16DC30-D147-4C10-8437-6D3E0D8C64F2}"/>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AEA75A7-C0AE-4420-8CEE-0BB713EB4D8B}"/>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D1047FE-7370-436B-967C-C2838D4EEAA2}"/>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89FC19D-4B0B-454C-862A-CE5ABC80E232}"/>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11302C2-FBB5-421C-9ABA-AA436AC5781F}"/>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96D59FB-D9F8-415B-B4FF-EED2F6594558}"/>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D3437958-C1B4-4A8B-8B1F-AF69A9566589}"/>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7DB96F7F-1B4A-43A1-8475-2E2F1D8BF736}"/>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538DFB90-F733-42CE-914D-9008A9842080}"/>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434D96E7-9895-49FA-967A-94C900B79BDE}"/>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42ABCDD-E893-4ED9-9C71-054F10B6416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96624BCF-6012-4117-9B35-5701E67E2CF7}"/>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E5A92606-0292-4FF5-92B2-455379896025}"/>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4B97258-6A73-416D-A17A-7A028E3E4D48}"/>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458FF03-0376-45A5-A840-B2FC71859ADB}"/>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E3E9438-D516-4ACC-8101-878FAEB963A8}"/>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020B6E46-07BB-4C92-AA4A-8CD348344F8F}"/>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12B6329B-D722-4B3B-962E-E4315E01666F}"/>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9601BF3A-7BF2-4805-935B-62AA27BCFDCA}"/>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419C157-2D2E-43F0-A2A5-B6E32074E594}"/>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8AA978C1-CBCE-454B-907A-376D67EEF507}"/>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4C5C33C-8696-4010-B096-3A474446F2D1}"/>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991AD919-D2D7-4F5A-9D22-ACA68118E503}"/>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E48C3874-6D47-4CCC-B18F-781EAF668B4D}"/>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DE17590-1454-4022-B14F-3F7B8AE0A03E}"/>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CA973E22-F6BE-4443-8B30-E55F4ED711C3}"/>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10AECFC-6479-45C2-A8C8-2B456C820A16}"/>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D417B629-41BF-4D98-A8CC-5305BDD6F9A9}"/>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1F62CFB-10D6-4504-94A4-4C1297D9592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53BB677-0035-451F-9CED-DE9D3BCE30DE}"/>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CDF1A40B-D93F-4A3F-9D3B-0EA1A2C3DD8C}"/>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E54C092B-8983-404D-A9C4-2A15BA275FA0}"/>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3CCB9580-62C7-4F7D-A0A9-7722A88F533E}"/>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FBBF6AE3-1540-4B8A-9B5B-AD871ADEB92F}"/>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BBE97AAF-EB71-4E6E-895B-99635E46CE88}"/>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7AD5C17-0359-4ABB-991D-6CFF0AA8266A}"/>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23581A3-5048-459E-AC65-CF480356C067}"/>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21040FF-780B-4DB0-AA82-ACB56A0CD9EE}"/>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7DBBD00F-6ED3-4EB0-BF5A-B60156BE194B}"/>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B2FE3649-1101-4FF9-A51E-F0AD6F47C74C}"/>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F3EB1D8-E34E-498D-8277-A98DF063CA76}"/>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927F5B97-B7E3-4B7A-9CE3-973FE173EB81}"/>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42BC884D-3D00-4929-8C59-915ABF8B25A0}"/>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6EEC5ED-6B8A-40CD-A3BD-810BE6D259AA}"/>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8140C06-88E3-4698-B6DA-5DE1F45DA76A}"/>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CAD779D1-D37F-4D95-BDD6-C106F6398F14}"/>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DCB27066-855A-426B-8243-E586EB2154B1}"/>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9C7BA1BB-A3E4-409C-950D-A65A383BBDA5}"/>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8ED021F0-1F02-4662-A831-611BE9DC6AB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3838DC0-A4AE-471B-9C57-AE84D74A3AD3}"/>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81DD57E7-B981-47AE-808E-FEDA7450C2D1}"/>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A41D2C56-068A-4C5B-B966-BC12CFABC8E8}"/>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5AF0E055-EB0A-4E13-B81C-23A4AC5C9469}"/>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3556718-29CF-45AC-BB07-402940F159E1}"/>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4F091DB-3F40-4271-A775-544768575F7C}"/>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751B7D31-18B3-4EFB-8FEE-7372ECB6E6DA}"/>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D638F09-A4B0-45B3-9E22-AB35AB649DA3}"/>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EA246D7-1953-4801-AAC2-CFFE3B0C1B46}"/>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7A14E497-0630-4DA0-8455-BB6C506DDA87}"/>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3788D98-65E9-487F-806A-0F6757C478D2}"/>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956A3AA-C922-4FA1-9F35-47AECD557BD0}"/>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A74D4867-58FC-4FF7-8A12-C6721E80308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427071E-9B53-4729-842F-94BD3FA0B502}"/>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124CA515-C0FC-4793-BE05-51D58EFEF117}"/>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F5A96E0-BFFD-4A43-BEDF-D1EA8A51F6AA}"/>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FB95657-D393-4A63-BDAE-A3E736CE0D3D}"/>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65C7C325-2FD7-4099-95FA-FE0170DDCDAF}"/>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477CD8B8-1CAB-4A30-8ABE-99B329C39B5B}"/>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F5893F6-10C3-49C4-A1D1-E65314533DF0}"/>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1BFBEAF-C584-4492-B914-BC97BD65B13D}"/>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6ACA80B2-B79B-4B7B-95FA-4F640372B5DB}"/>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284CB44E-5244-4295-81A2-611371EEE910}"/>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EFF83113-0698-45F9-9F61-B27950C2CBCA}"/>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C3AB1504-EDD2-4604-BB97-EA4243FC68D3}"/>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E9B30E5-94C8-4184-B9F6-479759CEF49B}"/>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566897B9-98B8-4F5D-82B5-96F893CD73BC}"/>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52D20BF1-D6C8-4B81-A852-5CD3EE7798AF}"/>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9BE38B4-2827-4492-94C9-D76FE1A8DDF4}"/>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EE57D81B-8A6C-4BB4-88CB-5B98E340E564}"/>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C55AA446-039B-4135-9677-411088BBBD8E}"/>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54A74B7B-ADDB-47D5-9A99-8D15C32DD2CA}"/>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E9FFC582-8AE8-4C19-AF85-5FE4AB8838B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7CB2DD8-FD91-418B-931B-C41A5B81DAAE}"/>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E5177122-15DE-46E7-AAF0-8C025317B2AE}"/>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26AE068-7F95-4C72-8DB2-21807CF0DD9E}"/>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D803C0CD-FFD4-4F31-9B99-8809A1BB9FCA}"/>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6FDC0302-BB79-4A32-9F20-69EEC9CA4EB2}"/>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F01D5E6D-0A68-4C2B-A083-D3480C38CE19}"/>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CACCB105-7DE6-4018-A786-4DAB2D8D55B9}"/>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31596E44-AF40-420A-9DA8-4DE0A7417E92}"/>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42F5BE-629E-47DA-A3C5-113A94EF07D9}"/>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35288033-BAD4-4964-B7E5-51C83101557D}"/>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C4EF14B9-8632-4993-82C0-86A78C704B23}"/>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33FDBD8-2000-40C0-9571-1517EA043B8A}"/>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655F1DF-B92D-48CA-BEBB-F574CD7BB834}"/>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B612C53-1634-4291-BE5A-C02B2AE5C401}"/>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EF1A3F60-82E8-49E7-A7FF-DADBB54E9F01}"/>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ACCDE8F-A15E-4B72-8FDF-35C30CB78D8D}"/>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A1A19330-12E1-4424-99A2-18A8B4BFDE1A}"/>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51299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Advantages of AI</a:t>
            </a:r>
          </a:p>
        </p:txBody>
      </p:sp>
      <p:sp>
        <p:nvSpPr>
          <p:cNvPr id="94" name="TextBox 93">
            <a:extLst>
              <a:ext uri="{FF2B5EF4-FFF2-40B4-BE49-F238E27FC236}">
                <a16:creationId xmlns:a16="http://schemas.microsoft.com/office/drawing/2014/main" id="{FC8DA546-7637-458F-9AF3-2C3E84329F8E}"/>
              </a:ext>
            </a:extLst>
          </p:cNvPr>
          <p:cNvSpPr txBox="1"/>
          <p:nvPr/>
        </p:nvSpPr>
        <p:spPr>
          <a:xfrm>
            <a:off x="8609138" y="2261176"/>
            <a:ext cx="2715354" cy="276999"/>
          </a:xfrm>
          <a:prstGeom prst="rect">
            <a:avLst/>
          </a:prstGeom>
          <a:noFill/>
        </p:spPr>
        <p:txBody>
          <a:bodyPr wrap="square" rtlCol="0">
            <a:spAutoFit/>
          </a:bodyPr>
          <a:lstStyle/>
          <a:p>
            <a:r>
              <a:rPr lang="en-GB" altLang="ko-KR" sz="1200" dirty="0">
                <a:solidFill>
                  <a:schemeClr val="tx1">
                    <a:lumMod val="65000"/>
                    <a:lumOff val="35000"/>
                  </a:schemeClr>
                </a:solidFill>
                <a:cs typeface="Arial" pitchFamily="34" charset="0"/>
              </a:rPr>
              <a:t>Low error compared to humans.</a:t>
            </a:r>
            <a:endParaRPr lang="ko-KR" altLang="en-US" sz="1200" dirty="0">
              <a:solidFill>
                <a:schemeClr val="tx1">
                  <a:lumMod val="65000"/>
                  <a:lumOff val="35000"/>
                </a:schemeClr>
              </a:solidFill>
              <a:cs typeface="Arial" pitchFamily="34" charset="0"/>
            </a:endParaRPr>
          </a:p>
        </p:txBody>
      </p:sp>
      <p:sp>
        <p:nvSpPr>
          <p:cNvPr id="95" name="TextBox 94">
            <a:extLst>
              <a:ext uri="{FF2B5EF4-FFF2-40B4-BE49-F238E27FC236}">
                <a16:creationId xmlns:a16="http://schemas.microsoft.com/office/drawing/2014/main" id="{4066C953-8E78-4339-99A6-4604FBCACA2A}"/>
              </a:ext>
            </a:extLst>
          </p:cNvPr>
          <p:cNvSpPr txBox="1"/>
          <p:nvPr/>
        </p:nvSpPr>
        <p:spPr>
          <a:xfrm>
            <a:off x="8672748" y="3653751"/>
            <a:ext cx="2715354" cy="276999"/>
          </a:xfrm>
          <a:prstGeom prst="rect">
            <a:avLst/>
          </a:prstGeom>
          <a:noFill/>
        </p:spPr>
        <p:txBody>
          <a:bodyPr wrap="square" rtlCol="0">
            <a:spAutoFit/>
          </a:bodyPr>
          <a:lstStyle/>
          <a:p>
            <a:r>
              <a:rPr lang="en-US" altLang="ko-KR" sz="1200" dirty="0">
                <a:solidFill>
                  <a:schemeClr val="tx1">
                    <a:lumMod val="65000"/>
                    <a:lumOff val="35000"/>
                  </a:schemeClr>
                </a:solidFill>
                <a:cs typeface="Arial" pitchFamily="34" charset="0"/>
              </a:rPr>
              <a:t>They can work 24*7.</a:t>
            </a:r>
            <a:endParaRPr lang="ko-KR" altLang="en-US" sz="1200" dirty="0">
              <a:solidFill>
                <a:schemeClr val="tx1">
                  <a:lumMod val="65000"/>
                  <a:lumOff val="35000"/>
                </a:schemeClr>
              </a:solidFill>
              <a:cs typeface="Arial" pitchFamily="34" charset="0"/>
            </a:endParaRPr>
          </a:p>
        </p:txBody>
      </p:sp>
      <p:sp>
        <p:nvSpPr>
          <p:cNvPr id="96" name="TextBox 95">
            <a:extLst>
              <a:ext uri="{FF2B5EF4-FFF2-40B4-BE49-F238E27FC236}">
                <a16:creationId xmlns:a16="http://schemas.microsoft.com/office/drawing/2014/main" id="{40C0347D-20FF-4740-A892-8E4532750AF5}"/>
              </a:ext>
            </a:extLst>
          </p:cNvPr>
          <p:cNvSpPr txBox="1"/>
          <p:nvPr/>
        </p:nvSpPr>
        <p:spPr>
          <a:xfrm>
            <a:off x="8609138" y="4955397"/>
            <a:ext cx="2715354" cy="461665"/>
          </a:xfrm>
          <a:prstGeom prst="rect">
            <a:avLst/>
          </a:prstGeom>
          <a:noFill/>
        </p:spPr>
        <p:txBody>
          <a:bodyPr wrap="square" rtlCol="0">
            <a:spAutoFit/>
          </a:bodyPr>
          <a:lstStyle/>
          <a:p>
            <a:r>
              <a:rPr lang="en-GB" altLang="ko-KR" sz="1200" dirty="0">
                <a:solidFill>
                  <a:schemeClr val="tx1">
                    <a:lumMod val="65000"/>
                    <a:lumOff val="35000"/>
                  </a:schemeClr>
                </a:solidFill>
                <a:cs typeface="Arial" pitchFamily="34" charset="0"/>
              </a:rPr>
              <a:t>They are used in day to day applications.</a:t>
            </a:r>
            <a:endParaRPr lang="ko-KR" altLang="en-US" sz="1200" dirty="0">
              <a:solidFill>
                <a:schemeClr val="tx1">
                  <a:lumMod val="65000"/>
                  <a:lumOff val="35000"/>
                </a:schemeClr>
              </a:solidFill>
              <a:cs typeface="Arial" pitchFamily="34" charset="0"/>
            </a:endParaRPr>
          </a:p>
        </p:txBody>
      </p:sp>
      <p:sp>
        <p:nvSpPr>
          <p:cNvPr id="97" name="TextBox 96">
            <a:extLst>
              <a:ext uri="{FF2B5EF4-FFF2-40B4-BE49-F238E27FC236}">
                <a16:creationId xmlns:a16="http://schemas.microsoft.com/office/drawing/2014/main" id="{A6F70C98-BDC8-4A38-B4DE-48ED99962DE3}"/>
              </a:ext>
            </a:extLst>
          </p:cNvPr>
          <p:cNvSpPr txBox="1"/>
          <p:nvPr/>
        </p:nvSpPr>
        <p:spPr>
          <a:xfrm>
            <a:off x="867509" y="2273703"/>
            <a:ext cx="2730429" cy="276999"/>
          </a:xfrm>
          <a:prstGeom prst="rect">
            <a:avLst/>
          </a:prstGeom>
          <a:noFill/>
        </p:spPr>
        <p:txBody>
          <a:bodyPr wrap="square" rtlCol="0">
            <a:spAutoFit/>
          </a:bodyPr>
          <a:lstStyle/>
          <a:p>
            <a:pPr algn="r"/>
            <a:r>
              <a:rPr lang="en-US" altLang="ko-KR" sz="1200" dirty="0">
                <a:solidFill>
                  <a:schemeClr val="tx1">
                    <a:lumMod val="65000"/>
                    <a:lumOff val="35000"/>
                  </a:schemeClr>
                </a:solidFill>
                <a:cs typeface="Arial" pitchFamily="34" charset="0"/>
              </a:rPr>
              <a:t>High precision, accuracy, speed.</a:t>
            </a:r>
            <a:endParaRPr lang="ko-KR" altLang="en-US" sz="1200" dirty="0">
              <a:solidFill>
                <a:schemeClr val="tx1">
                  <a:lumMod val="65000"/>
                  <a:lumOff val="35000"/>
                </a:schemeClr>
              </a:solidFill>
              <a:cs typeface="Arial" pitchFamily="34" charset="0"/>
            </a:endParaRPr>
          </a:p>
        </p:txBody>
      </p:sp>
      <p:sp>
        <p:nvSpPr>
          <p:cNvPr id="98" name="TextBox 97">
            <a:extLst>
              <a:ext uri="{FF2B5EF4-FFF2-40B4-BE49-F238E27FC236}">
                <a16:creationId xmlns:a16="http://schemas.microsoft.com/office/drawing/2014/main" id="{B2D45F3F-87FE-4526-B027-79FACDAF1C53}"/>
              </a:ext>
            </a:extLst>
          </p:cNvPr>
          <p:cNvSpPr txBox="1"/>
          <p:nvPr/>
        </p:nvSpPr>
        <p:spPr>
          <a:xfrm>
            <a:off x="867509" y="3585508"/>
            <a:ext cx="2730429" cy="461665"/>
          </a:xfrm>
          <a:prstGeom prst="rect">
            <a:avLst/>
          </a:prstGeom>
          <a:noFill/>
        </p:spPr>
        <p:txBody>
          <a:bodyPr wrap="square" rtlCol="0">
            <a:spAutoFit/>
          </a:bodyPr>
          <a:lstStyle/>
          <a:p>
            <a:pPr algn="r"/>
            <a:r>
              <a:rPr lang="en-GB" altLang="ko-KR" sz="1200" dirty="0">
                <a:solidFill>
                  <a:schemeClr val="tx1">
                    <a:lumMod val="65000"/>
                    <a:lumOff val="35000"/>
                  </a:schemeClr>
                </a:solidFill>
                <a:cs typeface="Arial" pitchFamily="34" charset="0"/>
              </a:rPr>
              <a:t>They can work in tasks that are dangerous to humans.</a:t>
            </a:r>
            <a:endParaRPr lang="ko-KR" altLang="en-US" sz="1200" dirty="0">
              <a:solidFill>
                <a:schemeClr val="tx1">
                  <a:lumMod val="65000"/>
                  <a:lumOff val="35000"/>
                </a:schemeClr>
              </a:solidFill>
              <a:cs typeface="Arial" pitchFamily="34" charset="0"/>
            </a:endParaRPr>
          </a:p>
        </p:txBody>
      </p:sp>
      <p:sp>
        <p:nvSpPr>
          <p:cNvPr id="99" name="TextBox 98">
            <a:extLst>
              <a:ext uri="{FF2B5EF4-FFF2-40B4-BE49-F238E27FC236}">
                <a16:creationId xmlns:a16="http://schemas.microsoft.com/office/drawing/2014/main" id="{FB3C26FD-598C-4DE1-BBED-92661B32B328}"/>
              </a:ext>
            </a:extLst>
          </p:cNvPr>
          <p:cNvSpPr txBox="1"/>
          <p:nvPr/>
        </p:nvSpPr>
        <p:spPr>
          <a:xfrm>
            <a:off x="867509" y="4955398"/>
            <a:ext cx="2730429" cy="461665"/>
          </a:xfrm>
          <a:prstGeom prst="rect">
            <a:avLst/>
          </a:prstGeom>
          <a:noFill/>
        </p:spPr>
        <p:txBody>
          <a:bodyPr wrap="square" rtlCol="0">
            <a:spAutoFit/>
          </a:bodyPr>
          <a:lstStyle/>
          <a:p>
            <a:pPr algn="r"/>
            <a:r>
              <a:rPr lang="en-GB" altLang="ko-KR" sz="1200" dirty="0">
                <a:solidFill>
                  <a:schemeClr val="tx1">
                    <a:lumMod val="65000"/>
                    <a:lumOff val="35000"/>
                  </a:schemeClr>
                </a:solidFill>
                <a:cs typeface="Arial" pitchFamily="34" charset="0"/>
              </a:rPr>
              <a:t>They can be employed in repetitive and boring kind of jobs.</a:t>
            </a:r>
            <a:endParaRPr lang="ko-KR" altLang="en-US" sz="1200" dirty="0">
              <a:solidFill>
                <a:schemeClr val="tx1">
                  <a:lumMod val="65000"/>
                  <a:lumOff val="35000"/>
                </a:schemeClr>
              </a:solidFill>
              <a:cs typeface="Arial" pitchFamily="34" charset="0"/>
            </a:endParaRPr>
          </a:p>
        </p:txBody>
      </p:sp>
      <p:sp>
        <p:nvSpPr>
          <p:cNvPr id="100" name="Oval 99">
            <a:extLst>
              <a:ext uri="{FF2B5EF4-FFF2-40B4-BE49-F238E27FC236}">
                <a16:creationId xmlns:a16="http://schemas.microsoft.com/office/drawing/2014/main" id="{DCDF7A2C-EEA0-4662-98AD-EE45F7ED54F5}"/>
              </a:ext>
            </a:extLst>
          </p:cNvPr>
          <p:cNvSpPr/>
          <p:nvPr/>
        </p:nvSpPr>
        <p:spPr>
          <a:xfrm>
            <a:off x="7680620" y="202680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1" name="Oval 100">
            <a:extLst>
              <a:ext uri="{FF2B5EF4-FFF2-40B4-BE49-F238E27FC236}">
                <a16:creationId xmlns:a16="http://schemas.microsoft.com/office/drawing/2014/main" id="{84B5F07D-D028-459B-9B1B-A98877943613}"/>
              </a:ext>
            </a:extLst>
          </p:cNvPr>
          <p:cNvSpPr/>
          <p:nvPr/>
        </p:nvSpPr>
        <p:spPr>
          <a:xfrm>
            <a:off x="7680620" y="3417426"/>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2" name="Oval 101">
            <a:extLst>
              <a:ext uri="{FF2B5EF4-FFF2-40B4-BE49-F238E27FC236}">
                <a16:creationId xmlns:a16="http://schemas.microsoft.com/office/drawing/2014/main" id="{D06D285E-B491-4182-BDED-0DA094A78E24}"/>
              </a:ext>
            </a:extLst>
          </p:cNvPr>
          <p:cNvSpPr/>
          <p:nvPr/>
        </p:nvSpPr>
        <p:spPr>
          <a:xfrm>
            <a:off x="7680620" y="4836352"/>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3" name="Oval 102">
            <a:extLst>
              <a:ext uri="{FF2B5EF4-FFF2-40B4-BE49-F238E27FC236}">
                <a16:creationId xmlns:a16="http://schemas.microsoft.com/office/drawing/2014/main" id="{9C5D670B-8B7D-4FB2-BBA7-F568EB53A013}"/>
              </a:ext>
            </a:extLst>
          </p:cNvPr>
          <p:cNvSpPr/>
          <p:nvPr/>
        </p:nvSpPr>
        <p:spPr>
          <a:xfrm>
            <a:off x="3733556" y="2035114"/>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4" name="Oval 103">
            <a:extLst>
              <a:ext uri="{FF2B5EF4-FFF2-40B4-BE49-F238E27FC236}">
                <a16:creationId xmlns:a16="http://schemas.microsoft.com/office/drawing/2014/main" id="{9639E2A1-D675-41D2-B395-0DD759AE87E8}"/>
              </a:ext>
            </a:extLst>
          </p:cNvPr>
          <p:cNvSpPr/>
          <p:nvPr/>
        </p:nvSpPr>
        <p:spPr>
          <a:xfrm>
            <a:off x="3733556" y="3403340"/>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05" name="Oval 104">
            <a:extLst>
              <a:ext uri="{FF2B5EF4-FFF2-40B4-BE49-F238E27FC236}">
                <a16:creationId xmlns:a16="http://schemas.microsoft.com/office/drawing/2014/main" id="{5EEFF939-6B58-47BF-88B9-ABF1F8F190E8}"/>
              </a:ext>
            </a:extLst>
          </p:cNvPr>
          <p:cNvSpPr/>
          <p:nvPr/>
        </p:nvSpPr>
        <p:spPr>
          <a:xfrm>
            <a:off x="3733556" y="4799868"/>
            <a:ext cx="777826" cy="777826"/>
          </a:xfrm>
          <a:prstGeom prst="ellipse">
            <a:avLst/>
          </a:prstGeom>
          <a:solidFill>
            <a:schemeClr val="accent1"/>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106" name="Group 105">
            <a:extLst>
              <a:ext uri="{FF2B5EF4-FFF2-40B4-BE49-F238E27FC236}">
                <a16:creationId xmlns:a16="http://schemas.microsoft.com/office/drawing/2014/main" id="{2475A4E7-78C2-4EDF-A569-D0C9A59B52E3}"/>
              </a:ext>
            </a:extLst>
          </p:cNvPr>
          <p:cNvGrpSpPr/>
          <p:nvPr/>
        </p:nvGrpSpPr>
        <p:grpSpPr>
          <a:xfrm>
            <a:off x="5274528" y="2964521"/>
            <a:ext cx="1669479" cy="1669479"/>
            <a:chOff x="3807530" y="2946763"/>
            <a:chExt cx="1512168" cy="1512168"/>
          </a:xfrm>
        </p:grpSpPr>
        <p:sp>
          <p:nvSpPr>
            <p:cNvPr id="107" name="Oval 106">
              <a:extLst>
                <a:ext uri="{FF2B5EF4-FFF2-40B4-BE49-F238E27FC236}">
                  <a16:creationId xmlns:a16="http://schemas.microsoft.com/office/drawing/2014/main" id="{951407A0-7EC7-47B3-BAA7-1B04BFB1ECD1}"/>
                </a:ext>
              </a:extLst>
            </p:cNvPr>
            <p:cNvSpPr/>
            <p:nvPr/>
          </p:nvSpPr>
          <p:spPr>
            <a:xfrm>
              <a:off x="3897540" y="3036773"/>
              <a:ext cx="1332148" cy="1332148"/>
            </a:xfrm>
            <a:prstGeom prst="ellipse">
              <a:avLst/>
            </a:prstGeom>
            <a:solidFill>
              <a:schemeClr val="accent2"/>
            </a:solidFill>
            <a:ln w="12700">
              <a:noFill/>
            </a:ln>
            <a:effectLst>
              <a:glow rad="76200">
                <a:schemeClr val="bg1">
                  <a:alpha val="13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08" name="Oval 107">
              <a:extLst>
                <a:ext uri="{FF2B5EF4-FFF2-40B4-BE49-F238E27FC236}">
                  <a16:creationId xmlns:a16="http://schemas.microsoft.com/office/drawing/2014/main" id="{737E430D-3782-44AD-B3D4-E4AEC4D26D0F}"/>
                </a:ext>
              </a:extLst>
            </p:cNvPr>
            <p:cNvSpPr/>
            <p:nvPr/>
          </p:nvSpPr>
          <p:spPr>
            <a:xfrm>
              <a:off x="3807530" y="2946763"/>
              <a:ext cx="1512168" cy="1512168"/>
            </a:xfrm>
            <a:prstGeom prst="ellipse">
              <a:avLst/>
            </a:prstGeom>
            <a:noFill/>
            <a:ln w="158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cxnSp>
        <p:nvCxnSpPr>
          <p:cNvPr id="109" name="Straight Connector 108">
            <a:extLst>
              <a:ext uri="{FF2B5EF4-FFF2-40B4-BE49-F238E27FC236}">
                <a16:creationId xmlns:a16="http://schemas.microsoft.com/office/drawing/2014/main" id="{C4AF8747-ECF0-4502-B583-F2978D7887B4}"/>
              </a:ext>
            </a:extLst>
          </p:cNvPr>
          <p:cNvCxnSpPr>
            <a:cxnSpLocks/>
            <a:stCxn id="103" idx="6"/>
            <a:endCxn id="108" idx="1"/>
          </p:cNvCxnSpPr>
          <p:nvPr/>
        </p:nvCxnSpPr>
        <p:spPr>
          <a:xfrm>
            <a:off x="4511382" y="2424027"/>
            <a:ext cx="1007636" cy="78498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9AB16BBE-209D-42A4-B442-E35A6CAFEB93}"/>
              </a:ext>
            </a:extLst>
          </p:cNvPr>
          <p:cNvCxnSpPr>
            <a:cxnSpLocks/>
            <a:stCxn id="104" idx="6"/>
            <a:endCxn id="108" idx="2"/>
          </p:cNvCxnSpPr>
          <p:nvPr/>
        </p:nvCxnSpPr>
        <p:spPr>
          <a:xfrm>
            <a:off x="4511382" y="3792251"/>
            <a:ext cx="763146" cy="7008"/>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A780DBB-7D41-4369-A581-1B1D319CB831}"/>
              </a:ext>
            </a:extLst>
          </p:cNvPr>
          <p:cNvCxnSpPr>
            <a:cxnSpLocks/>
            <a:stCxn id="105" idx="6"/>
            <a:endCxn id="108" idx="3"/>
          </p:cNvCxnSpPr>
          <p:nvPr/>
        </p:nvCxnSpPr>
        <p:spPr>
          <a:xfrm flipV="1">
            <a:off x="4511382" y="4389509"/>
            <a:ext cx="1007636" cy="79927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05623FD-3D86-4389-A21A-313DE4B6F4CB}"/>
              </a:ext>
            </a:extLst>
          </p:cNvPr>
          <p:cNvCxnSpPr>
            <a:cxnSpLocks/>
            <a:stCxn id="102" idx="2"/>
            <a:endCxn id="108" idx="5"/>
          </p:cNvCxnSpPr>
          <p:nvPr/>
        </p:nvCxnSpPr>
        <p:spPr>
          <a:xfrm flipH="1" flipV="1">
            <a:off x="6699518" y="4389510"/>
            <a:ext cx="981102" cy="83575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7FA0363-6792-4877-ABD7-6E155E4046E9}"/>
              </a:ext>
            </a:extLst>
          </p:cNvPr>
          <p:cNvCxnSpPr>
            <a:cxnSpLocks/>
            <a:stCxn id="101" idx="2"/>
            <a:endCxn id="108" idx="6"/>
          </p:cNvCxnSpPr>
          <p:nvPr/>
        </p:nvCxnSpPr>
        <p:spPr>
          <a:xfrm flipH="1" flipV="1">
            <a:off x="6944007" y="3799260"/>
            <a:ext cx="736612" cy="707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B2B003FE-1BCF-489C-925C-FAEF86D90179}"/>
              </a:ext>
            </a:extLst>
          </p:cNvPr>
          <p:cNvCxnSpPr>
            <a:cxnSpLocks/>
            <a:stCxn id="100" idx="2"/>
            <a:endCxn id="108" idx="7"/>
          </p:cNvCxnSpPr>
          <p:nvPr/>
        </p:nvCxnSpPr>
        <p:spPr>
          <a:xfrm flipH="1">
            <a:off x="6699518" y="2415717"/>
            <a:ext cx="981102" cy="79329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F488088D-6AD2-4CFF-84E0-141D83AB67B3}"/>
              </a:ext>
            </a:extLst>
          </p:cNvPr>
          <p:cNvSpPr txBox="1"/>
          <p:nvPr/>
        </p:nvSpPr>
        <p:spPr>
          <a:xfrm>
            <a:off x="5409202" y="3550308"/>
            <a:ext cx="1430981" cy="523220"/>
          </a:xfrm>
          <a:prstGeom prst="rect">
            <a:avLst/>
          </a:prstGeom>
          <a:noFill/>
        </p:spPr>
        <p:txBody>
          <a:bodyPr wrap="square" rtlCol="0">
            <a:spAutoFit/>
          </a:bodyPr>
          <a:lstStyle/>
          <a:p>
            <a:pPr algn="ctr"/>
            <a:r>
              <a:rPr lang="en-US" altLang="ko-KR" sz="1400" b="1" dirty="0">
                <a:solidFill>
                  <a:schemeClr val="bg1"/>
                </a:solidFill>
                <a:cs typeface="Calibri" pitchFamily="34" charset="0"/>
              </a:rPr>
              <a:t>CONTENTS</a:t>
            </a:r>
          </a:p>
          <a:p>
            <a:pPr algn="ctr"/>
            <a:r>
              <a:rPr lang="en-US" altLang="ko-KR" sz="1400" b="1" dirty="0">
                <a:solidFill>
                  <a:schemeClr val="bg1"/>
                </a:solidFill>
                <a:cs typeface="Calibri" pitchFamily="34" charset="0"/>
              </a:rPr>
              <a:t>TITLE</a:t>
            </a:r>
            <a:endParaRPr lang="ko-KR" altLang="en-US" sz="1400" b="1" dirty="0">
              <a:solidFill>
                <a:schemeClr val="bg1"/>
              </a:solidFill>
              <a:cs typeface="Calibri" pitchFamily="34" charset="0"/>
            </a:endParaRPr>
          </a:p>
        </p:txBody>
      </p:sp>
      <p:sp>
        <p:nvSpPr>
          <p:cNvPr id="119" name="Rectangle 30">
            <a:extLst>
              <a:ext uri="{FF2B5EF4-FFF2-40B4-BE49-F238E27FC236}">
                <a16:creationId xmlns:a16="http://schemas.microsoft.com/office/drawing/2014/main" id="{2A47F3C4-CF8D-45BB-9BC0-8F7F3CA10E3E}"/>
              </a:ext>
            </a:extLst>
          </p:cNvPr>
          <p:cNvSpPr/>
          <p:nvPr/>
        </p:nvSpPr>
        <p:spPr>
          <a:xfrm>
            <a:off x="7910928" y="2241534"/>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20" name="Frame 17">
            <a:extLst>
              <a:ext uri="{FF2B5EF4-FFF2-40B4-BE49-F238E27FC236}">
                <a16:creationId xmlns:a16="http://schemas.microsoft.com/office/drawing/2014/main" id="{ADBC3508-69E5-45F6-A48E-9B974B5CEA07}"/>
              </a:ext>
            </a:extLst>
          </p:cNvPr>
          <p:cNvSpPr/>
          <p:nvPr/>
        </p:nvSpPr>
        <p:spPr>
          <a:xfrm>
            <a:off x="3962305" y="3612316"/>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4" name="Frame 17">
            <a:extLst>
              <a:ext uri="{FF2B5EF4-FFF2-40B4-BE49-F238E27FC236}">
                <a16:creationId xmlns:a16="http://schemas.microsoft.com/office/drawing/2014/main" id="{ADBC3508-69E5-45F6-A48E-9B974B5CEA07}"/>
              </a:ext>
            </a:extLst>
          </p:cNvPr>
          <p:cNvSpPr/>
          <p:nvPr/>
        </p:nvSpPr>
        <p:spPr>
          <a:xfrm>
            <a:off x="3962305" y="2273703"/>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6" name="Frame 17">
            <a:extLst>
              <a:ext uri="{FF2B5EF4-FFF2-40B4-BE49-F238E27FC236}">
                <a16:creationId xmlns:a16="http://schemas.microsoft.com/office/drawing/2014/main" id="{ADBC3508-69E5-45F6-A48E-9B974B5CEA07}"/>
              </a:ext>
            </a:extLst>
          </p:cNvPr>
          <p:cNvSpPr/>
          <p:nvPr/>
        </p:nvSpPr>
        <p:spPr>
          <a:xfrm>
            <a:off x="3955488" y="5027012"/>
            <a:ext cx="318434" cy="318434"/>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7" name="Rectangle 30">
            <a:extLst>
              <a:ext uri="{FF2B5EF4-FFF2-40B4-BE49-F238E27FC236}">
                <a16:creationId xmlns:a16="http://schemas.microsoft.com/office/drawing/2014/main" id="{2A47F3C4-CF8D-45BB-9BC0-8F7F3CA10E3E}"/>
              </a:ext>
            </a:extLst>
          </p:cNvPr>
          <p:cNvSpPr/>
          <p:nvPr/>
        </p:nvSpPr>
        <p:spPr>
          <a:xfrm>
            <a:off x="7936812" y="3658199"/>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8" name="Rectangle 30">
            <a:extLst>
              <a:ext uri="{FF2B5EF4-FFF2-40B4-BE49-F238E27FC236}">
                <a16:creationId xmlns:a16="http://schemas.microsoft.com/office/drawing/2014/main" id="{2A47F3C4-CF8D-45BB-9BC0-8F7F3CA10E3E}"/>
              </a:ext>
            </a:extLst>
          </p:cNvPr>
          <p:cNvSpPr/>
          <p:nvPr/>
        </p:nvSpPr>
        <p:spPr>
          <a:xfrm>
            <a:off x="7903544" y="5067124"/>
            <a:ext cx="317209" cy="316282"/>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1453255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Graphic 35">
            <a:extLst>
              <a:ext uri="{FF2B5EF4-FFF2-40B4-BE49-F238E27FC236}">
                <a16:creationId xmlns:a16="http://schemas.microsoft.com/office/drawing/2014/main" id="{4F3E1F45-6B3F-46A1-82A6-7F2F853787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48999" y="1567127"/>
            <a:ext cx="2689294" cy="2463620"/>
          </a:xfrm>
          <a:prstGeom prst="rect">
            <a:avLst/>
          </a:prstGeom>
        </p:spPr>
      </p:pic>
      <p:sp>
        <p:nvSpPr>
          <p:cNvPr id="2" name="Text Placeholder 1">
            <a:extLst>
              <a:ext uri="{FF2B5EF4-FFF2-40B4-BE49-F238E27FC236}">
                <a16:creationId xmlns:a16="http://schemas.microsoft.com/office/drawing/2014/main" id="{D022E871-BF84-47EF-8EBE-D7BBF73D95D7}"/>
              </a:ext>
            </a:extLst>
          </p:cNvPr>
          <p:cNvSpPr>
            <a:spLocks noGrp="1"/>
          </p:cNvSpPr>
          <p:nvPr>
            <p:ph type="body" sz="quarter" idx="10"/>
          </p:nvPr>
        </p:nvSpPr>
        <p:spPr/>
        <p:txBody>
          <a:bodyPr/>
          <a:lstStyle/>
          <a:p>
            <a:r>
              <a:rPr lang="en-US" dirty="0"/>
              <a:t>Disadvantages of AI</a:t>
            </a:r>
          </a:p>
        </p:txBody>
      </p:sp>
      <p:cxnSp>
        <p:nvCxnSpPr>
          <p:cNvPr id="3" name="Straight Connector 2">
            <a:extLst>
              <a:ext uri="{FF2B5EF4-FFF2-40B4-BE49-F238E27FC236}">
                <a16:creationId xmlns:a16="http://schemas.microsoft.com/office/drawing/2014/main" id="{C27367EC-D624-4AA8-9796-F91C974FA1BA}"/>
              </a:ext>
            </a:extLst>
          </p:cNvPr>
          <p:cNvCxnSpPr>
            <a:cxnSpLocks/>
          </p:cNvCxnSpPr>
          <p:nvPr/>
        </p:nvCxnSpPr>
        <p:spPr>
          <a:xfrm flipV="1">
            <a:off x="1033001" y="1831530"/>
            <a:ext cx="4284000" cy="14108"/>
          </a:xfrm>
          <a:prstGeom prst="line">
            <a:avLst/>
          </a:prstGeom>
          <a:ln w="15875">
            <a:solidFill>
              <a:schemeClr val="accent1"/>
            </a:solidFill>
            <a:prstDash val="sys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C213B94-982C-49DA-98A9-8965726605B4}"/>
              </a:ext>
            </a:extLst>
          </p:cNvPr>
          <p:cNvCxnSpPr>
            <a:cxnSpLocks/>
          </p:cNvCxnSpPr>
          <p:nvPr/>
        </p:nvCxnSpPr>
        <p:spPr>
          <a:xfrm>
            <a:off x="6837146" y="1831530"/>
            <a:ext cx="4284000" cy="14108"/>
          </a:xfrm>
          <a:prstGeom prst="line">
            <a:avLst/>
          </a:prstGeom>
          <a:ln w="15875">
            <a:solidFill>
              <a:schemeClr val="accent1"/>
            </a:solidFill>
            <a:prstDash val="sysDash"/>
            <a:headEnd type="none"/>
            <a:tailEnd type="oval"/>
          </a:ln>
        </p:spPr>
        <p:style>
          <a:lnRef idx="1">
            <a:schemeClr val="accent1"/>
          </a:lnRef>
          <a:fillRef idx="0">
            <a:schemeClr val="accent1"/>
          </a:fillRef>
          <a:effectRef idx="0">
            <a:schemeClr val="accent1"/>
          </a:effectRef>
          <a:fontRef idx="minor">
            <a:schemeClr val="tx1"/>
          </a:fontRef>
        </p:style>
      </p:cxnSp>
      <p:sp>
        <p:nvSpPr>
          <p:cNvPr id="11" name="Rounded Rectangular Callout 31">
            <a:extLst>
              <a:ext uri="{FF2B5EF4-FFF2-40B4-BE49-F238E27FC236}">
                <a16:creationId xmlns:a16="http://schemas.microsoft.com/office/drawing/2014/main" id="{FDFDF9E1-F4D2-4A03-9742-4AFE0B15CE5C}"/>
              </a:ext>
            </a:extLst>
          </p:cNvPr>
          <p:cNvSpPr/>
          <p:nvPr/>
        </p:nvSpPr>
        <p:spPr>
          <a:xfrm flipH="1">
            <a:off x="1766846" y="455717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13" name="TextBox 12">
            <a:extLst>
              <a:ext uri="{FF2B5EF4-FFF2-40B4-BE49-F238E27FC236}">
                <a16:creationId xmlns:a16="http://schemas.microsoft.com/office/drawing/2014/main" id="{5C1DF2CC-8381-40B3-83C3-1AED5E002C66}"/>
              </a:ext>
            </a:extLst>
          </p:cNvPr>
          <p:cNvSpPr txBox="1"/>
          <p:nvPr/>
        </p:nvSpPr>
        <p:spPr>
          <a:xfrm>
            <a:off x="959390" y="5356011"/>
            <a:ext cx="2251619" cy="553998"/>
          </a:xfrm>
          <a:prstGeom prst="rect">
            <a:avLst/>
          </a:prstGeom>
          <a:noFill/>
        </p:spPr>
        <p:txBody>
          <a:bodyPr wrap="square" lIns="0" tIns="0" rIns="0" bIns="0" rtlCol="0">
            <a:spAutoFit/>
          </a:bodyPr>
          <a:lstStyle/>
          <a:p>
            <a:r>
              <a:rPr lang="en-GB" altLang="ko-KR" sz="1200" dirty="0">
                <a:solidFill>
                  <a:schemeClr val="tx1">
                    <a:lumMod val="65000"/>
                    <a:lumOff val="35000"/>
                  </a:schemeClr>
                </a:solidFill>
                <a:cs typeface="Arial" pitchFamily="34" charset="0"/>
              </a:rPr>
              <a:t>Since they are replacing humans in many fields there is a chance of huge unemployment.</a:t>
            </a:r>
            <a:endParaRPr lang="en-US" altLang="ko-KR" sz="1200" dirty="0">
              <a:solidFill>
                <a:schemeClr val="tx1">
                  <a:lumMod val="65000"/>
                  <a:lumOff val="35000"/>
                </a:schemeClr>
              </a:solidFill>
              <a:cs typeface="Arial" pitchFamily="34" charset="0"/>
            </a:endParaRPr>
          </a:p>
        </p:txBody>
      </p:sp>
      <p:cxnSp>
        <p:nvCxnSpPr>
          <p:cNvPr id="15" name="Straight Connector 14">
            <a:extLst>
              <a:ext uri="{FF2B5EF4-FFF2-40B4-BE49-F238E27FC236}">
                <a16:creationId xmlns:a16="http://schemas.microsoft.com/office/drawing/2014/main" id="{E4C9EAA5-C278-479C-AA8A-866D73546AE5}"/>
              </a:ext>
            </a:extLst>
          </p:cNvPr>
          <p:cNvCxnSpPr>
            <a:cxnSpLocks/>
          </p:cNvCxnSpPr>
          <p:nvPr/>
        </p:nvCxnSpPr>
        <p:spPr>
          <a:xfrm>
            <a:off x="2118416" y="4410658"/>
            <a:ext cx="7920000" cy="1048"/>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16" name="Rounded Rectangular Callout 47">
            <a:extLst>
              <a:ext uri="{FF2B5EF4-FFF2-40B4-BE49-F238E27FC236}">
                <a16:creationId xmlns:a16="http://schemas.microsoft.com/office/drawing/2014/main" id="{20BE94BC-1BBC-40AD-BCDE-F031B1FC894C}"/>
              </a:ext>
            </a:extLst>
          </p:cNvPr>
          <p:cNvSpPr/>
          <p:nvPr/>
        </p:nvSpPr>
        <p:spPr>
          <a:xfrm flipH="1">
            <a:off x="5764788" y="4558038"/>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8" name="TextBox 17">
            <a:extLst>
              <a:ext uri="{FF2B5EF4-FFF2-40B4-BE49-F238E27FC236}">
                <a16:creationId xmlns:a16="http://schemas.microsoft.com/office/drawing/2014/main" id="{11F3A3A4-5295-431D-9E34-82AD90E67F49}"/>
              </a:ext>
            </a:extLst>
          </p:cNvPr>
          <p:cNvSpPr txBox="1"/>
          <p:nvPr/>
        </p:nvSpPr>
        <p:spPr>
          <a:xfrm>
            <a:off x="4957332" y="5356871"/>
            <a:ext cx="2251619" cy="184666"/>
          </a:xfrm>
          <a:prstGeom prst="rect">
            <a:avLst/>
          </a:prstGeom>
          <a:noFill/>
        </p:spPr>
        <p:txBody>
          <a:bodyPr wrap="square" lIns="0" tIns="0" rIns="0" bIns="0" rtlCol="0">
            <a:spAutoFit/>
          </a:bodyPr>
          <a:lstStyle/>
          <a:p>
            <a:r>
              <a:rPr lang="en-US" altLang="ko-KR" sz="1200" dirty="0">
                <a:solidFill>
                  <a:schemeClr val="tx1">
                    <a:lumMod val="65000"/>
                    <a:lumOff val="35000"/>
                  </a:schemeClr>
                </a:solidFill>
                <a:cs typeface="Arial" pitchFamily="34" charset="0"/>
              </a:rPr>
              <a:t>Cost of creation is very high.</a:t>
            </a:r>
          </a:p>
        </p:txBody>
      </p:sp>
      <p:sp>
        <p:nvSpPr>
          <p:cNvPr id="20" name="Rounded Rectangular Callout 51">
            <a:extLst>
              <a:ext uri="{FF2B5EF4-FFF2-40B4-BE49-F238E27FC236}">
                <a16:creationId xmlns:a16="http://schemas.microsoft.com/office/drawing/2014/main" id="{1A52B549-BCEF-4813-B24C-B7C9F1CEBE5D}"/>
              </a:ext>
            </a:extLst>
          </p:cNvPr>
          <p:cNvSpPr/>
          <p:nvPr/>
        </p:nvSpPr>
        <p:spPr>
          <a:xfrm flipH="1">
            <a:off x="9762730" y="4558896"/>
            <a:ext cx="648072" cy="443458"/>
          </a:xfrm>
          <a:prstGeom prst="wedgeRoundRectCallout">
            <a:avLst>
              <a:gd name="adj1" fmla="val 49715"/>
              <a:gd name="adj2" fmla="val 100036"/>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22" name="TextBox 21">
            <a:extLst>
              <a:ext uri="{FF2B5EF4-FFF2-40B4-BE49-F238E27FC236}">
                <a16:creationId xmlns:a16="http://schemas.microsoft.com/office/drawing/2014/main" id="{99BC6F2A-750D-4164-8E2F-32C7C2131520}"/>
              </a:ext>
            </a:extLst>
          </p:cNvPr>
          <p:cNvSpPr txBox="1"/>
          <p:nvPr/>
        </p:nvSpPr>
        <p:spPr>
          <a:xfrm>
            <a:off x="8955274" y="5357729"/>
            <a:ext cx="2251619" cy="369332"/>
          </a:xfrm>
          <a:prstGeom prst="rect">
            <a:avLst/>
          </a:prstGeom>
          <a:noFill/>
        </p:spPr>
        <p:txBody>
          <a:bodyPr wrap="square" lIns="0" tIns="0" rIns="0" bIns="0" rtlCol="0">
            <a:spAutoFit/>
          </a:bodyPr>
          <a:lstStyle/>
          <a:p>
            <a:r>
              <a:rPr lang="en-GB" altLang="ko-KR" sz="1200" dirty="0">
                <a:solidFill>
                  <a:schemeClr val="tx1">
                    <a:lumMod val="65000"/>
                    <a:lumOff val="35000"/>
                  </a:schemeClr>
                </a:solidFill>
                <a:cs typeface="Arial" pitchFamily="34" charset="0"/>
              </a:rPr>
              <a:t>If any error occurs it is very difficult to rectify it.</a:t>
            </a:r>
          </a:p>
        </p:txBody>
      </p:sp>
      <p:cxnSp>
        <p:nvCxnSpPr>
          <p:cNvPr id="24" name="Straight Connector 23">
            <a:extLst>
              <a:ext uri="{FF2B5EF4-FFF2-40B4-BE49-F238E27FC236}">
                <a16:creationId xmlns:a16="http://schemas.microsoft.com/office/drawing/2014/main" id="{D7D1D48D-5A93-4498-A4A1-F4A70817E4C5}"/>
              </a:ext>
            </a:extLst>
          </p:cNvPr>
          <p:cNvCxnSpPr/>
          <p:nvPr/>
        </p:nvCxnSpPr>
        <p:spPr>
          <a:xfrm flipH="1" flipV="1">
            <a:off x="6095059" y="3997168"/>
            <a:ext cx="1" cy="403013"/>
          </a:xfrm>
          <a:prstGeom prst="line">
            <a:avLst/>
          </a:prstGeom>
          <a:ln w="15875">
            <a:solidFill>
              <a:schemeClr val="accent1"/>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26" name="Rectangle 9">
            <a:extLst>
              <a:ext uri="{FF2B5EF4-FFF2-40B4-BE49-F238E27FC236}">
                <a16:creationId xmlns:a16="http://schemas.microsoft.com/office/drawing/2014/main" id="{3E4BDAC9-1C3A-4981-A0BA-735309EEDE93}"/>
              </a:ext>
            </a:extLst>
          </p:cNvPr>
          <p:cNvSpPr/>
          <p:nvPr/>
        </p:nvSpPr>
        <p:spPr>
          <a:xfrm>
            <a:off x="1946925" y="4621278"/>
            <a:ext cx="279832" cy="26194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7" name="Rounded Rectangle 5">
            <a:extLst>
              <a:ext uri="{FF2B5EF4-FFF2-40B4-BE49-F238E27FC236}">
                <a16:creationId xmlns:a16="http://schemas.microsoft.com/office/drawing/2014/main" id="{25D61968-4C7E-4C8F-9B56-D1C0A45F18F7}"/>
              </a:ext>
            </a:extLst>
          </p:cNvPr>
          <p:cNvSpPr/>
          <p:nvPr/>
        </p:nvSpPr>
        <p:spPr>
          <a:xfrm flipH="1">
            <a:off x="5895436" y="4651608"/>
            <a:ext cx="332679" cy="27444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8" name="Rounded Rectangle 27">
            <a:extLst>
              <a:ext uri="{FF2B5EF4-FFF2-40B4-BE49-F238E27FC236}">
                <a16:creationId xmlns:a16="http://schemas.microsoft.com/office/drawing/2014/main" id="{59D06C83-5877-4F4A-9FC5-533EA8AD484C}"/>
              </a:ext>
            </a:extLst>
          </p:cNvPr>
          <p:cNvSpPr/>
          <p:nvPr/>
        </p:nvSpPr>
        <p:spPr>
          <a:xfrm>
            <a:off x="9933976" y="4651508"/>
            <a:ext cx="294214" cy="225996"/>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2" name="Freeform: Shape 31">
            <a:extLst>
              <a:ext uri="{FF2B5EF4-FFF2-40B4-BE49-F238E27FC236}">
                <a16:creationId xmlns:a16="http://schemas.microsoft.com/office/drawing/2014/main" id="{CD084559-AB21-48FE-B783-B88EC3088814}"/>
              </a:ext>
            </a:extLst>
          </p:cNvPr>
          <p:cNvSpPr/>
          <p:nvPr/>
        </p:nvSpPr>
        <p:spPr>
          <a:xfrm>
            <a:off x="5082182" y="2086618"/>
            <a:ext cx="1626508" cy="1074564"/>
          </a:xfrm>
          <a:custGeom>
            <a:avLst/>
            <a:gdLst/>
            <a:ahLst/>
            <a:cxnLst/>
            <a:rect l="l" t="t" r="r" b="b"/>
            <a:pathLst>
              <a:path w="330249" h="218182">
                <a:moveTo>
                  <a:pt x="117946" y="56554"/>
                </a:moveTo>
                <a:lnTo>
                  <a:pt x="94115" y="134987"/>
                </a:lnTo>
                <a:lnTo>
                  <a:pt x="142028" y="134987"/>
                </a:lnTo>
                <a:close/>
                <a:moveTo>
                  <a:pt x="262681" y="0"/>
                </a:moveTo>
                <a:lnTo>
                  <a:pt x="330249" y="0"/>
                </a:lnTo>
                <a:lnTo>
                  <a:pt x="330249" y="218182"/>
                </a:lnTo>
                <a:lnTo>
                  <a:pt x="262681" y="218182"/>
                </a:lnTo>
                <a:close/>
                <a:moveTo>
                  <a:pt x="82004" y="0"/>
                </a:moveTo>
                <a:lnTo>
                  <a:pt x="155544" y="0"/>
                </a:lnTo>
                <a:lnTo>
                  <a:pt x="237529" y="218182"/>
                </a:lnTo>
                <a:lnTo>
                  <a:pt x="166929" y="218182"/>
                </a:lnTo>
                <a:lnTo>
                  <a:pt x="156013" y="182165"/>
                </a:lnTo>
                <a:lnTo>
                  <a:pt x="79472" y="182165"/>
                </a:lnTo>
                <a:lnTo>
                  <a:pt x="68837" y="218182"/>
                </a:lnTo>
                <a:lnTo>
                  <a:pt x="0" y="218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85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Graphic 4">
            <a:extLst>
              <a:ext uri="{FF2B5EF4-FFF2-40B4-BE49-F238E27FC236}">
                <a16:creationId xmlns:a16="http://schemas.microsoft.com/office/drawing/2014/main" id="{A108AA84-AC61-48B6-B660-8D2FBDF61916}"/>
              </a:ext>
            </a:extLst>
          </p:cNvPr>
          <p:cNvSpPr/>
          <p:nvPr/>
        </p:nvSpPr>
        <p:spPr>
          <a:xfrm rot="19505365">
            <a:off x="7177291" y="1098565"/>
            <a:ext cx="4481901" cy="4392262"/>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8000"/>
            </a:srgbClr>
          </a:solidFill>
          <a:ln w="9525" cap="flat">
            <a:noFill/>
            <a:prstDash val="solid"/>
            <a:miter/>
          </a:ln>
        </p:spPr>
        <p:txBody>
          <a:bodyPr rtlCol="0" anchor="ctr"/>
          <a:lstStyle/>
          <a:p>
            <a:endParaRPr lang="en-US"/>
          </a:p>
        </p:txBody>
      </p:sp>
      <p:sp>
        <p:nvSpPr>
          <p:cNvPr id="2" name="TextBox 1"/>
          <p:cNvSpPr txBox="1"/>
          <p:nvPr/>
        </p:nvSpPr>
        <p:spPr>
          <a:xfrm>
            <a:off x="717554" y="444784"/>
            <a:ext cx="6923766"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4" name="Group 3">
            <a:extLst>
              <a:ext uri="{FF2B5EF4-FFF2-40B4-BE49-F238E27FC236}">
                <a16:creationId xmlns:a16="http://schemas.microsoft.com/office/drawing/2014/main" id="{37F06B10-F2B9-45AE-BAEE-3A25BDC40F60}"/>
              </a:ext>
            </a:extLst>
          </p:cNvPr>
          <p:cNvGrpSpPr/>
          <p:nvPr/>
        </p:nvGrpSpPr>
        <p:grpSpPr>
          <a:xfrm>
            <a:off x="1680768" y="1706975"/>
            <a:ext cx="6181372" cy="1099644"/>
            <a:chOff x="1848112" y="1575921"/>
            <a:chExt cx="6181372" cy="1099644"/>
          </a:xfrm>
        </p:grpSpPr>
        <p:sp>
          <p:nvSpPr>
            <p:cNvPr id="8" name="TextBox 7"/>
            <p:cNvSpPr txBox="1"/>
            <p:nvPr/>
          </p:nvSpPr>
          <p:spPr>
            <a:xfrm>
              <a:off x="2724408" y="2213900"/>
              <a:ext cx="5305076" cy="461665"/>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Artificial intelligence is nothing but a computer program. Using artificial intelligence machines learns from the surrounding and thinks on their own. </a:t>
              </a:r>
              <a:endParaRPr lang="en-US" altLang="ko-KR" sz="1200" dirty="0">
                <a:solidFill>
                  <a:schemeClr val="tx1">
                    <a:lumMod val="75000"/>
                    <a:lumOff val="25000"/>
                  </a:schemeClr>
                </a:solidFill>
                <a:cs typeface="Arial" pitchFamily="34" charset="0"/>
              </a:endParaRPr>
            </a:p>
          </p:txBody>
        </p:sp>
        <p:sp>
          <p:nvSpPr>
            <p:cNvPr id="9" name="TextBox 8"/>
            <p:cNvSpPr txBox="1"/>
            <p:nvPr/>
          </p:nvSpPr>
          <p:spPr>
            <a:xfrm>
              <a:off x="2705936" y="1789403"/>
              <a:ext cx="4507692" cy="507831"/>
            </a:xfrm>
            <a:prstGeom prst="rect">
              <a:avLst/>
            </a:prstGeom>
            <a:noFill/>
          </p:spPr>
          <p:txBody>
            <a:bodyPr wrap="square" lIns="108000" rIns="108000" rtlCol="0">
              <a:spAutoFit/>
            </a:bodyPr>
            <a:lstStyle/>
            <a:p>
              <a:r>
                <a:rPr lang="en-IN" altLang="ko-KR" sz="2700" b="1" dirty="0">
                  <a:solidFill>
                    <a:schemeClr val="tx1">
                      <a:lumMod val="75000"/>
                      <a:lumOff val="25000"/>
                    </a:schemeClr>
                  </a:solidFill>
                  <a:cs typeface="Arial" pitchFamily="34" charset="0"/>
                </a:rPr>
                <a:t>Introduction to AI</a:t>
              </a:r>
              <a:endParaRPr lang="ko-KR" altLang="en-US" sz="2700" b="1" dirty="0">
                <a:solidFill>
                  <a:schemeClr val="tx1">
                    <a:lumMod val="75000"/>
                    <a:lumOff val="25000"/>
                  </a:schemeClr>
                </a:solidFill>
                <a:cs typeface="Arial" pitchFamily="34" charset="0"/>
              </a:endParaRPr>
            </a:p>
          </p:txBody>
        </p:sp>
        <p:sp>
          <p:nvSpPr>
            <p:cNvPr id="7" name="TextBox 6"/>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01</a:t>
              </a:r>
              <a:endParaRPr lang="ko-KR" altLang="en-US" sz="4400" b="1" dirty="0">
                <a:solidFill>
                  <a:schemeClr val="tx1">
                    <a:lumMod val="75000"/>
                    <a:lumOff val="25000"/>
                  </a:schemeClr>
                </a:solidFill>
                <a:cs typeface="Arial" pitchFamily="34" charset="0"/>
              </a:endParaRPr>
            </a:p>
          </p:txBody>
        </p:sp>
      </p:grpSp>
      <p:grpSp>
        <p:nvGrpSpPr>
          <p:cNvPr id="17" name="Group 16">
            <a:extLst>
              <a:ext uri="{FF2B5EF4-FFF2-40B4-BE49-F238E27FC236}">
                <a16:creationId xmlns:a16="http://schemas.microsoft.com/office/drawing/2014/main" id="{48C572D2-FF82-4F09-A87C-3D3A60EF1C3D}"/>
              </a:ext>
            </a:extLst>
          </p:cNvPr>
          <p:cNvGrpSpPr/>
          <p:nvPr/>
        </p:nvGrpSpPr>
        <p:grpSpPr>
          <a:xfrm>
            <a:off x="1680768" y="2841953"/>
            <a:ext cx="5383988" cy="1099644"/>
            <a:chOff x="1848112" y="1575921"/>
            <a:chExt cx="5383988" cy="1099644"/>
          </a:xfrm>
        </p:grpSpPr>
        <p:sp>
          <p:nvSpPr>
            <p:cNvPr id="18" name="TextBox 17">
              <a:extLst>
                <a:ext uri="{FF2B5EF4-FFF2-40B4-BE49-F238E27FC236}">
                  <a16:creationId xmlns:a16="http://schemas.microsoft.com/office/drawing/2014/main" id="{4C6F8FA6-DB08-4060-9832-77D337D2BF55}"/>
                </a:ext>
              </a:extLst>
            </p:cNvPr>
            <p:cNvSpPr txBox="1"/>
            <p:nvPr/>
          </p:nvSpPr>
          <p:spPr>
            <a:xfrm>
              <a:off x="2724408" y="2213900"/>
              <a:ext cx="4507692" cy="461665"/>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Artificial intelligence is a branch of computer science that aims to create intelligent machines.</a:t>
              </a:r>
              <a:endParaRPr lang="en-US" altLang="ko-KR" sz="1200"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FCF8A9D-7E22-4279-8535-9C4F0258D7B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What is AI</a:t>
              </a:r>
              <a:endParaRPr lang="ko-KR" altLang="en-US" sz="27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3E6D74D0-F347-4E58-A9D8-7E9536FAAEC3}"/>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02</a:t>
              </a:r>
              <a:endParaRPr lang="ko-KR" altLang="en-US" sz="4400" b="1" dirty="0">
                <a:solidFill>
                  <a:schemeClr val="tx1">
                    <a:lumMod val="75000"/>
                    <a:lumOff val="25000"/>
                  </a:schemeClr>
                </a:solidFill>
                <a:cs typeface="Arial" pitchFamily="34" charset="0"/>
              </a:endParaRPr>
            </a:p>
          </p:txBody>
        </p:sp>
      </p:grpSp>
      <p:grpSp>
        <p:nvGrpSpPr>
          <p:cNvPr id="21" name="Group 20">
            <a:extLst>
              <a:ext uri="{FF2B5EF4-FFF2-40B4-BE49-F238E27FC236}">
                <a16:creationId xmlns:a16="http://schemas.microsoft.com/office/drawing/2014/main" id="{C66517ED-D341-498B-BF06-476933A43F6B}"/>
              </a:ext>
            </a:extLst>
          </p:cNvPr>
          <p:cNvGrpSpPr/>
          <p:nvPr/>
        </p:nvGrpSpPr>
        <p:grpSpPr>
          <a:xfrm>
            <a:off x="1680768" y="3976931"/>
            <a:ext cx="5383988" cy="1099644"/>
            <a:chOff x="1848112" y="1575921"/>
            <a:chExt cx="5383988" cy="1099644"/>
          </a:xfrm>
        </p:grpSpPr>
        <p:sp>
          <p:nvSpPr>
            <p:cNvPr id="22" name="TextBox 21">
              <a:extLst>
                <a:ext uri="{FF2B5EF4-FFF2-40B4-BE49-F238E27FC236}">
                  <a16:creationId xmlns:a16="http://schemas.microsoft.com/office/drawing/2014/main" id="{7DDE46A4-1F4F-419B-85C6-1ABD9A677D50}"/>
                </a:ext>
              </a:extLst>
            </p:cNvPr>
            <p:cNvSpPr txBox="1"/>
            <p:nvPr/>
          </p:nvSpPr>
          <p:spPr>
            <a:xfrm>
              <a:off x="2724408" y="2213900"/>
              <a:ext cx="4507692" cy="461665"/>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Artificial intelligence is all around as playing an active role in our daily lives.</a:t>
              </a:r>
              <a:endParaRPr lang="en-US" altLang="ko-KR" sz="1200"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190EC436-1B46-49D9-A7E4-ADECB5E929DF}"/>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Examples of AI</a:t>
              </a:r>
              <a:endParaRPr lang="ko-KR" altLang="en-US" sz="27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CF831A6C-272F-4BDD-8F88-4227AAB90FB2}"/>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03</a:t>
              </a:r>
              <a:endParaRPr lang="ko-KR" altLang="en-US" sz="4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1DEE4032-D811-4C99-AE03-98362C887B64}"/>
              </a:ext>
            </a:extLst>
          </p:cNvPr>
          <p:cNvGrpSpPr/>
          <p:nvPr/>
        </p:nvGrpSpPr>
        <p:grpSpPr>
          <a:xfrm>
            <a:off x="1680768" y="5111908"/>
            <a:ext cx="5960552" cy="1284310"/>
            <a:chOff x="1848112" y="1575921"/>
            <a:chExt cx="5960552" cy="1284310"/>
          </a:xfrm>
        </p:grpSpPr>
        <p:sp>
          <p:nvSpPr>
            <p:cNvPr id="26" name="TextBox 25">
              <a:extLst>
                <a:ext uri="{FF2B5EF4-FFF2-40B4-BE49-F238E27FC236}">
                  <a16:creationId xmlns:a16="http://schemas.microsoft.com/office/drawing/2014/main" id="{1D9D096A-3B24-4BB9-A2CC-E0717D579571}"/>
                </a:ext>
              </a:extLst>
            </p:cNvPr>
            <p:cNvSpPr txBox="1"/>
            <p:nvPr/>
          </p:nvSpPr>
          <p:spPr>
            <a:xfrm>
              <a:off x="2724408" y="2213900"/>
              <a:ext cx="5084256" cy="646331"/>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AI and robotics are Powerful combination for automatic tasks. Robots perform their task with the help of humans through machine language which is a part of Artificial intelligence.</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3DFCC804-6C1D-4C67-B274-1978635DA6F9}"/>
                </a:ext>
              </a:extLst>
            </p:cNvPr>
            <p:cNvSpPr txBox="1"/>
            <p:nvPr/>
          </p:nvSpPr>
          <p:spPr>
            <a:xfrm>
              <a:off x="2705936" y="1789403"/>
              <a:ext cx="4507692" cy="507831"/>
            </a:xfrm>
            <a:prstGeom prst="rect">
              <a:avLst/>
            </a:prstGeom>
            <a:noFill/>
          </p:spPr>
          <p:txBody>
            <a:bodyPr wrap="square" lIns="108000" rIns="108000" rtlCol="0">
              <a:spAutoFit/>
            </a:bodyPr>
            <a:lstStyle/>
            <a:p>
              <a:r>
                <a:rPr lang="en-US" altLang="ko-KR" sz="2700" b="1" dirty="0">
                  <a:solidFill>
                    <a:schemeClr val="tx1">
                      <a:lumMod val="75000"/>
                      <a:lumOff val="25000"/>
                    </a:schemeClr>
                  </a:solidFill>
                  <a:cs typeface="Arial" pitchFamily="34" charset="0"/>
                </a:rPr>
                <a:t>Applications with AI</a:t>
              </a:r>
              <a:endParaRPr lang="ko-KR" altLang="en-US" sz="27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7B7AC64B-48B2-4F4F-A626-7901145018C6}"/>
                </a:ext>
              </a:extLst>
            </p:cNvPr>
            <p:cNvSpPr txBox="1"/>
            <p:nvPr/>
          </p:nvSpPr>
          <p:spPr>
            <a:xfrm>
              <a:off x="1848112" y="1575921"/>
              <a:ext cx="958096" cy="769441"/>
            </a:xfrm>
            <a:prstGeom prst="rect">
              <a:avLst/>
            </a:prstGeom>
            <a:noFill/>
          </p:spPr>
          <p:txBody>
            <a:bodyPr wrap="square" lIns="108000" rIns="108000" rtlCol="0">
              <a:spAutoFit/>
            </a:bodyPr>
            <a:lstStyle/>
            <a:p>
              <a:pPr algn="ctr"/>
              <a:r>
                <a:rPr lang="en-US" altLang="ko-KR" sz="4400" b="1" dirty="0">
                  <a:solidFill>
                    <a:schemeClr val="tx1">
                      <a:lumMod val="75000"/>
                      <a:lumOff val="25000"/>
                    </a:schemeClr>
                  </a:solidFill>
                  <a:cs typeface="Arial" pitchFamily="34" charset="0"/>
                </a:rPr>
                <a:t>04</a:t>
              </a:r>
              <a:endParaRPr lang="ko-KR" altLang="en-US" sz="4400" b="1" dirty="0">
                <a:solidFill>
                  <a:schemeClr val="tx1">
                    <a:lumMod val="75000"/>
                    <a:lumOff val="25000"/>
                  </a:schemeClr>
                </a:solidFill>
                <a:cs typeface="Arial" pitchFamily="34" charset="0"/>
              </a:endParaRPr>
            </a:p>
          </p:txBody>
        </p:sp>
      </p:grpSp>
      <p:grpSp>
        <p:nvGrpSpPr>
          <p:cNvPr id="29" name="Graphic 421">
            <a:extLst>
              <a:ext uri="{FF2B5EF4-FFF2-40B4-BE49-F238E27FC236}">
                <a16:creationId xmlns:a16="http://schemas.microsoft.com/office/drawing/2014/main" id="{6BCD7C82-61F3-4BB0-91FA-83FBE23EC842}"/>
              </a:ext>
            </a:extLst>
          </p:cNvPr>
          <p:cNvGrpSpPr/>
          <p:nvPr/>
        </p:nvGrpSpPr>
        <p:grpSpPr>
          <a:xfrm flipH="1">
            <a:off x="7697676" y="601841"/>
            <a:ext cx="2882106" cy="5665072"/>
            <a:chOff x="4351496" y="0"/>
            <a:chExt cx="3489008" cy="6858000"/>
          </a:xfrm>
          <a:solidFill>
            <a:schemeClr val="accent1"/>
          </a:solidFill>
        </p:grpSpPr>
        <p:sp>
          <p:nvSpPr>
            <p:cNvPr id="30" name="Freeform: Shape 29">
              <a:extLst>
                <a:ext uri="{FF2B5EF4-FFF2-40B4-BE49-F238E27FC236}">
                  <a16:creationId xmlns:a16="http://schemas.microsoft.com/office/drawing/2014/main" id="{B6AA9452-93F9-4986-920A-621F202468B9}"/>
                </a:ext>
              </a:extLst>
            </p:cNvPr>
            <p:cNvSpPr/>
            <p:nvPr/>
          </p:nvSpPr>
          <p:spPr>
            <a:xfrm>
              <a:off x="7175064" y="2830854"/>
              <a:ext cx="227171" cy="124301"/>
            </a:xfrm>
            <a:custGeom>
              <a:avLst/>
              <a:gdLst>
                <a:gd name="connsiteX0" fmla="*/ 127516 w 227171"/>
                <a:gd name="connsiteY0" fmla="*/ 32790 h 124301"/>
                <a:gd name="connsiteX1" fmla="*/ 124087 w 227171"/>
                <a:gd name="connsiteY1" fmla="*/ 37505 h 124301"/>
                <a:gd name="connsiteX2" fmla="*/ 118515 w 227171"/>
                <a:gd name="connsiteY2" fmla="*/ 36647 h 124301"/>
                <a:gd name="connsiteX3" fmla="*/ 79081 w 227171"/>
                <a:gd name="connsiteY3" fmla="*/ 32361 h 124301"/>
                <a:gd name="connsiteX4" fmla="*/ 3215 w 227171"/>
                <a:gd name="connsiteY4" fmla="*/ 93226 h 124301"/>
                <a:gd name="connsiteX5" fmla="*/ 27218 w 227171"/>
                <a:gd name="connsiteY5" fmla="*/ 121944 h 124301"/>
                <a:gd name="connsiteX6" fmla="*/ 114657 w 227171"/>
                <a:gd name="connsiteY6" fmla="*/ 51221 h 124301"/>
                <a:gd name="connsiteX7" fmla="*/ 120229 w 227171"/>
                <a:gd name="connsiteY7" fmla="*/ 52935 h 124301"/>
                <a:gd name="connsiteX8" fmla="*/ 120229 w 227171"/>
                <a:gd name="connsiteY8" fmla="*/ 52935 h 124301"/>
                <a:gd name="connsiteX9" fmla="*/ 179379 w 227171"/>
                <a:gd name="connsiteY9" fmla="*/ 76081 h 124301"/>
                <a:gd name="connsiteX10" fmla="*/ 223957 w 227171"/>
                <a:gd name="connsiteY10" fmla="*/ 40934 h 124301"/>
                <a:gd name="connsiteX11" fmla="*/ 207240 w 227171"/>
                <a:gd name="connsiteY11" fmla="*/ 5358 h 124301"/>
                <a:gd name="connsiteX12" fmla="*/ 206383 w 227171"/>
                <a:gd name="connsiteY12" fmla="*/ 6215 h 124301"/>
                <a:gd name="connsiteX13" fmla="*/ 149376 w 227171"/>
                <a:gd name="connsiteY13" fmla="*/ 3215 h 124301"/>
                <a:gd name="connsiteX14" fmla="*/ 127516 w 227171"/>
                <a:gd name="connsiteY14" fmla="*/ 32790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7171" h="124301">
                  <a:moveTo>
                    <a:pt x="127516" y="32790"/>
                  </a:moveTo>
                  <a:lnTo>
                    <a:pt x="124087" y="37505"/>
                  </a:lnTo>
                  <a:lnTo>
                    <a:pt x="118515" y="36647"/>
                  </a:lnTo>
                  <a:lnTo>
                    <a:pt x="79081" y="32361"/>
                  </a:lnTo>
                  <a:lnTo>
                    <a:pt x="3215" y="93226"/>
                  </a:lnTo>
                  <a:cubicBezTo>
                    <a:pt x="11359" y="102656"/>
                    <a:pt x="19502" y="112514"/>
                    <a:pt x="27218" y="121944"/>
                  </a:cubicBezTo>
                  <a:lnTo>
                    <a:pt x="114657" y="51221"/>
                  </a:lnTo>
                  <a:lnTo>
                    <a:pt x="120229" y="52935"/>
                  </a:lnTo>
                  <a:lnTo>
                    <a:pt x="120229" y="52935"/>
                  </a:lnTo>
                  <a:lnTo>
                    <a:pt x="179379" y="76081"/>
                  </a:lnTo>
                  <a:lnTo>
                    <a:pt x="223957" y="40934"/>
                  </a:lnTo>
                  <a:cubicBezTo>
                    <a:pt x="218385" y="28932"/>
                    <a:pt x="212812" y="17359"/>
                    <a:pt x="207240" y="5358"/>
                  </a:cubicBezTo>
                  <a:cubicBezTo>
                    <a:pt x="206812" y="5786"/>
                    <a:pt x="206812" y="5786"/>
                    <a:pt x="206383" y="6215"/>
                  </a:cubicBezTo>
                  <a:cubicBezTo>
                    <a:pt x="189238" y="19931"/>
                    <a:pt x="164806" y="18645"/>
                    <a:pt x="149376" y="3215"/>
                  </a:cubicBezTo>
                  <a:lnTo>
                    <a:pt x="127516" y="3279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F785BC8-6E59-4D54-8868-D2C026836529}"/>
                </a:ext>
              </a:extLst>
            </p:cNvPr>
            <p:cNvSpPr/>
            <p:nvPr/>
          </p:nvSpPr>
          <p:spPr>
            <a:xfrm>
              <a:off x="7212354" y="2887004"/>
              <a:ext cx="210026" cy="128588"/>
            </a:xfrm>
            <a:custGeom>
              <a:avLst/>
              <a:gdLst>
                <a:gd name="connsiteX0" fmla="*/ 140803 w 210026"/>
                <a:gd name="connsiteY0" fmla="*/ 40934 h 128587"/>
                <a:gd name="connsiteX1" fmla="*/ 81653 w 210026"/>
                <a:gd name="connsiteY1" fmla="*/ 17788 h 128587"/>
                <a:gd name="connsiteX2" fmla="*/ 3215 w 210026"/>
                <a:gd name="connsiteY2" fmla="*/ 81224 h 128587"/>
                <a:gd name="connsiteX3" fmla="*/ 39219 w 210026"/>
                <a:gd name="connsiteY3" fmla="*/ 126230 h 128587"/>
                <a:gd name="connsiteX4" fmla="*/ 88940 w 210026"/>
                <a:gd name="connsiteY4" fmla="*/ 86368 h 128587"/>
                <a:gd name="connsiteX5" fmla="*/ 93226 w 210026"/>
                <a:gd name="connsiteY5" fmla="*/ 86368 h 128587"/>
                <a:gd name="connsiteX6" fmla="*/ 141661 w 210026"/>
                <a:gd name="connsiteY6" fmla="*/ 91940 h 128587"/>
                <a:gd name="connsiteX7" fmla="*/ 210669 w 210026"/>
                <a:gd name="connsiteY7" fmla="*/ 36219 h 128587"/>
                <a:gd name="connsiteX8" fmla="*/ 195667 w 210026"/>
                <a:gd name="connsiteY8" fmla="*/ 3215 h 128587"/>
                <a:gd name="connsiteX9" fmla="*/ 146804 w 210026"/>
                <a:gd name="connsiteY9" fmla="*/ 42648 h 128587"/>
                <a:gd name="connsiteX10" fmla="*/ 140803 w 210026"/>
                <a:gd name="connsiteY10" fmla="*/ 40934 h 128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28587">
                  <a:moveTo>
                    <a:pt x="140803" y="40934"/>
                  </a:moveTo>
                  <a:lnTo>
                    <a:pt x="81653" y="17788"/>
                  </a:lnTo>
                  <a:lnTo>
                    <a:pt x="3215" y="81224"/>
                  </a:lnTo>
                  <a:cubicBezTo>
                    <a:pt x="15216" y="95798"/>
                    <a:pt x="28075" y="110371"/>
                    <a:pt x="39219" y="126230"/>
                  </a:cubicBezTo>
                  <a:lnTo>
                    <a:pt x="88940" y="86368"/>
                  </a:lnTo>
                  <a:lnTo>
                    <a:pt x="93226" y="86368"/>
                  </a:lnTo>
                  <a:lnTo>
                    <a:pt x="141661" y="91940"/>
                  </a:lnTo>
                  <a:lnTo>
                    <a:pt x="210669" y="36219"/>
                  </a:lnTo>
                  <a:cubicBezTo>
                    <a:pt x="205526" y="25075"/>
                    <a:pt x="200382" y="14359"/>
                    <a:pt x="195667" y="3215"/>
                  </a:cubicBezTo>
                  <a:lnTo>
                    <a:pt x="146804" y="42648"/>
                  </a:lnTo>
                  <a:lnTo>
                    <a:pt x="140803" y="40934"/>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49931ACF-B3DB-40D4-9099-E1F3BAD63C43}"/>
                </a:ext>
              </a:extLst>
            </p:cNvPr>
            <p:cNvSpPr/>
            <p:nvPr/>
          </p:nvSpPr>
          <p:spPr>
            <a:xfrm>
              <a:off x="6676144" y="3952137"/>
              <a:ext cx="98584" cy="334328"/>
            </a:xfrm>
            <a:custGeom>
              <a:avLst/>
              <a:gdLst>
                <a:gd name="connsiteX0" fmla="*/ 34076 w 98583"/>
                <a:gd name="connsiteY0" fmla="*/ 331970 h 334327"/>
                <a:gd name="connsiteX1" fmla="*/ 34076 w 98583"/>
                <a:gd name="connsiteY1" fmla="*/ 107371 h 334327"/>
                <a:gd name="connsiteX2" fmla="*/ 34076 w 98583"/>
                <a:gd name="connsiteY2" fmla="*/ 103084 h 334327"/>
                <a:gd name="connsiteX3" fmla="*/ 98798 w 98583"/>
                <a:gd name="connsiteY3" fmla="*/ 38362 h 334327"/>
                <a:gd name="connsiteX4" fmla="*/ 89368 w 98583"/>
                <a:gd name="connsiteY4" fmla="*/ 3215 h 334327"/>
                <a:gd name="connsiteX5" fmla="*/ 3215 w 98583"/>
                <a:gd name="connsiteY5" fmla="*/ 89368 h 334327"/>
                <a:gd name="connsiteX6" fmla="*/ 3215 w 98583"/>
                <a:gd name="connsiteY6" fmla="*/ 319969 h 334327"/>
                <a:gd name="connsiteX7" fmla="*/ 34076 w 98583"/>
                <a:gd name="connsiteY7" fmla="*/ 331970 h 334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83" h="334327">
                  <a:moveTo>
                    <a:pt x="34076" y="331970"/>
                  </a:moveTo>
                  <a:lnTo>
                    <a:pt x="34076" y="107371"/>
                  </a:lnTo>
                  <a:lnTo>
                    <a:pt x="34076" y="103084"/>
                  </a:lnTo>
                  <a:lnTo>
                    <a:pt x="98798" y="38362"/>
                  </a:lnTo>
                  <a:cubicBezTo>
                    <a:pt x="95798" y="26789"/>
                    <a:pt x="92369" y="14788"/>
                    <a:pt x="89368" y="3215"/>
                  </a:cubicBezTo>
                  <a:lnTo>
                    <a:pt x="3215" y="89368"/>
                  </a:lnTo>
                  <a:lnTo>
                    <a:pt x="3215" y="319969"/>
                  </a:lnTo>
                  <a:cubicBezTo>
                    <a:pt x="13502" y="323826"/>
                    <a:pt x="23789" y="328112"/>
                    <a:pt x="34076" y="3319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0395B3F-651F-4464-B9AA-7AD8A0B22BE8}"/>
                </a:ext>
              </a:extLst>
            </p:cNvPr>
            <p:cNvSpPr/>
            <p:nvPr/>
          </p:nvSpPr>
          <p:spPr>
            <a:xfrm>
              <a:off x="7238500" y="5847945"/>
              <a:ext cx="55721" cy="197168"/>
            </a:xfrm>
            <a:custGeom>
              <a:avLst/>
              <a:gdLst>
                <a:gd name="connsiteX0" fmla="*/ 3215 w 55721"/>
                <a:gd name="connsiteY0" fmla="*/ 3215 h 197167"/>
                <a:gd name="connsiteX1" fmla="*/ 34933 w 55721"/>
                <a:gd name="connsiteY1" fmla="*/ 184952 h 197167"/>
                <a:gd name="connsiteX2" fmla="*/ 34933 w 55721"/>
                <a:gd name="connsiteY2" fmla="*/ 184952 h 197167"/>
                <a:gd name="connsiteX3" fmla="*/ 53364 w 55721"/>
                <a:gd name="connsiteY3" fmla="*/ 197811 h 197167"/>
                <a:gd name="connsiteX4" fmla="*/ 17359 w 55721"/>
                <a:gd name="connsiteY4" fmla="*/ 64080 h 197167"/>
                <a:gd name="connsiteX5" fmla="*/ 3215 w 55721"/>
                <a:gd name="connsiteY5" fmla="*/ 3215 h 197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21" h="197167">
                  <a:moveTo>
                    <a:pt x="3215" y="3215"/>
                  </a:moveTo>
                  <a:lnTo>
                    <a:pt x="34933" y="184952"/>
                  </a:lnTo>
                  <a:lnTo>
                    <a:pt x="34933" y="184952"/>
                  </a:lnTo>
                  <a:lnTo>
                    <a:pt x="53364" y="197811"/>
                  </a:lnTo>
                  <a:cubicBezTo>
                    <a:pt x="40934" y="153233"/>
                    <a:pt x="27646" y="109085"/>
                    <a:pt x="17359" y="64080"/>
                  </a:cubicBezTo>
                  <a:cubicBezTo>
                    <a:pt x="12216" y="43934"/>
                    <a:pt x="7930" y="23789"/>
                    <a:pt x="3215" y="32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D38DB3B-A1DF-4C66-9800-51A1A729E797}"/>
                </a:ext>
              </a:extLst>
            </p:cNvPr>
            <p:cNvSpPr/>
            <p:nvPr/>
          </p:nvSpPr>
          <p:spPr>
            <a:xfrm>
              <a:off x="7258645" y="2938439"/>
              <a:ext cx="180023" cy="115729"/>
            </a:xfrm>
            <a:custGeom>
              <a:avLst/>
              <a:gdLst>
                <a:gd name="connsiteX0" fmla="*/ 97512 w 180022"/>
                <a:gd name="connsiteY0" fmla="*/ 60222 h 115728"/>
                <a:gd name="connsiteX1" fmla="*/ 48649 w 180022"/>
                <a:gd name="connsiteY1" fmla="*/ 55078 h 115728"/>
                <a:gd name="connsiteX2" fmla="*/ 3215 w 180022"/>
                <a:gd name="connsiteY2" fmla="*/ 91512 h 115728"/>
                <a:gd name="connsiteX3" fmla="*/ 9644 w 180022"/>
                <a:gd name="connsiteY3" fmla="*/ 104799 h 115728"/>
                <a:gd name="connsiteX4" fmla="*/ 12216 w 180022"/>
                <a:gd name="connsiteY4" fmla="*/ 115514 h 115728"/>
                <a:gd name="connsiteX5" fmla="*/ 21217 w 180022"/>
                <a:gd name="connsiteY5" fmla="*/ 108228 h 115728"/>
                <a:gd name="connsiteX6" fmla="*/ 25074 w 180022"/>
                <a:gd name="connsiteY6" fmla="*/ 108657 h 115728"/>
                <a:gd name="connsiteX7" fmla="*/ 25074 w 180022"/>
                <a:gd name="connsiteY7" fmla="*/ 108657 h 115728"/>
                <a:gd name="connsiteX8" fmla="*/ 63222 w 180022"/>
                <a:gd name="connsiteY8" fmla="*/ 112943 h 115728"/>
                <a:gd name="connsiteX9" fmla="*/ 179808 w 180022"/>
                <a:gd name="connsiteY9" fmla="*/ 19074 h 115728"/>
                <a:gd name="connsiteX10" fmla="*/ 172522 w 180022"/>
                <a:gd name="connsiteY10" fmla="*/ 3215 h 115728"/>
                <a:gd name="connsiteX11" fmla="*/ 100941 w 180022"/>
                <a:gd name="connsiteY11" fmla="*/ 61079 h 115728"/>
                <a:gd name="connsiteX12" fmla="*/ 97512 w 180022"/>
                <a:gd name="connsiteY12" fmla="*/ 60222 h 115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022" h="115728">
                  <a:moveTo>
                    <a:pt x="97512" y="60222"/>
                  </a:moveTo>
                  <a:lnTo>
                    <a:pt x="48649" y="55078"/>
                  </a:lnTo>
                  <a:lnTo>
                    <a:pt x="3215" y="91512"/>
                  </a:lnTo>
                  <a:cubicBezTo>
                    <a:pt x="5786" y="95798"/>
                    <a:pt x="7929" y="100084"/>
                    <a:pt x="9644" y="104799"/>
                  </a:cubicBezTo>
                  <a:cubicBezTo>
                    <a:pt x="11359" y="108228"/>
                    <a:pt x="12216" y="112086"/>
                    <a:pt x="12216" y="115514"/>
                  </a:cubicBezTo>
                  <a:lnTo>
                    <a:pt x="21217" y="108228"/>
                  </a:lnTo>
                  <a:lnTo>
                    <a:pt x="25074" y="108657"/>
                  </a:lnTo>
                  <a:lnTo>
                    <a:pt x="25074" y="108657"/>
                  </a:lnTo>
                  <a:lnTo>
                    <a:pt x="63222" y="112943"/>
                  </a:lnTo>
                  <a:lnTo>
                    <a:pt x="179808" y="19074"/>
                  </a:lnTo>
                  <a:cubicBezTo>
                    <a:pt x="177236" y="13930"/>
                    <a:pt x="174665" y="8358"/>
                    <a:pt x="172522" y="3215"/>
                  </a:cubicBezTo>
                  <a:lnTo>
                    <a:pt x="100941" y="61079"/>
                  </a:lnTo>
                  <a:lnTo>
                    <a:pt x="97512" y="60222"/>
                  </a:ln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619512B-CC39-42C6-8AEB-FC791A67882D}"/>
                </a:ext>
              </a:extLst>
            </p:cNvPr>
            <p:cNvSpPr/>
            <p:nvPr/>
          </p:nvSpPr>
          <p:spPr>
            <a:xfrm>
              <a:off x="7200699" y="3407783"/>
              <a:ext cx="21431" cy="42863"/>
            </a:xfrm>
            <a:custGeom>
              <a:avLst/>
              <a:gdLst>
                <a:gd name="connsiteX0" fmla="*/ 3297 w 21431"/>
                <a:gd name="connsiteY0" fmla="*/ 11359 h 42862"/>
                <a:gd name="connsiteX1" fmla="*/ 6297 w 21431"/>
                <a:gd name="connsiteY1" fmla="*/ 40505 h 42862"/>
                <a:gd name="connsiteX2" fmla="*/ 19584 w 21431"/>
                <a:gd name="connsiteY2" fmla="*/ 27218 h 42862"/>
                <a:gd name="connsiteX3" fmla="*/ 13155 w 21431"/>
                <a:gd name="connsiteY3" fmla="*/ 3215 h 42862"/>
                <a:gd name="connsiteX4" fmla="*/ 3297 w 21431"/>
                <a:gd name="connsiteY4" fmla="*/ 11359 h 42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42862">
                  <a:moveTo>
                    <a:pt x="3297" y="11359"/>
                  </a:moveTo>
                  <a:cubicBezTo>
                    <a:pt x="2868" y="21217"/>
                    <a:pt x="4154" y="31075"/>
                    <a:pt x="6297" y="40505"/>
                  </a:cubicBezTo>
                  <a:lnTo>
                    <a:pt x="19584" y="27218"/>
                  </a:lnTo>
                  <a:lnTo>
                    <a:pt x="13155" y="3215"/>
                  </a:lnTo>
                  <a:lnTo>
                    <a:pt x="3297" y="11359"/>
                  </a:ln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F86A2C4F-A6AD-43E0-ADA9-CC65DEB654F9}"/>
                </a:ext>
              </a:extLst>
            </p:cNvPr>
            <p:cNvSpPr/>
            <p:nvPr/>
          </p:nvSpPr>
          <p:spPr>
            <a:xfrm>
              <a:off x="7208068" y="3045595"/>
              <a:ext cx="300038" cy="458629"/>
            </a:xfrm>
            <a:custGeom>
              <a:avLst/>
              <a:gdLst>
                <a:gd name="connsiteX0" fmla="*/ 127944 w 300037"/>
                <a:gd name="connsiteY0" fmla="*/ 163092 h 458628"/>
                <a:gd name="connsiteX1" fmla="*/ 127087 w 300037"/>
                <a:gd name="connsiteY1" fmla="*/ 165235 h 458628"/>
                <a:gd name="connsiteX2" fmla="*/ 22931 w 300037"/>
                <a:gd name="connsiteY2" fmla="*/ 249246 h 458628"/>
                <a:gd name="connsiteX3" fmla="*/ 8787 w 300037"/>
                <a:gd name="connsiteY3" fmla="*/ 308396 h 458628"/>
                <a:gd name="connsiteX4" fmla="*/ 10930 w 300037"/>
                <a:gd name="connsiteY4" fmla="*/ 310539 h 458628"/>
                <a:gd name="connsiteX5" fmla="*/ 11358 w 300037"/>
                <a:gd name="connsiteY5" fmla="*/ 313111 h 458628"/>
                <a:gd name="connsiteX6" fmla="*/ 16073 w 300037"/>
                <a:gd name="connsiteY6" fmla="*/ 331542 h 458628"/>
                <a:gd name="connsiteX7" fmla="*/ 202525 w 300037"/>
                <a:gd name="connsiteY7" fmla="*/ 181523 h 458628"/>
                <a:gd name="connsiteX8" fmla="*/ 185380 w 300037"/>
                <a:gd name="connsiteY8" fmla="*/ 169093 h 458628"/>
                <a:gd name="connsiteX9" fmla="*/ 192238 w 300037"/>
                <a:gd name="connsiteY9" fmla="*/ 108657 h 458628"/>
                <a:gd name="connsiteX10" fmla="*/ 252675 w 300037"/>
                <a:gd name="connsiteY10" fmla="*/ 115086 h 458628"/>
                <a:gd name="connsiteX11" fmla="*/ 246245 w 300037"/>
                <a:gd name="connsiteY11" fmla="*/ 175522 h 458628"/>
                <a:gd name="connsiteX12" fmla="*/ 231243 w 300037"/>
                <a:gd name="connsiteY12" fmla="*/ 183237 h 458628"/>
                <a:gd name="connsiteX13" fmla="*/ 229100 w 300037"/>
                <a:gd name="connsiteY13" fmla="*/ 185380 h 458628"/>
                <a:gd name="connsiteX14" fmla="*/ 21646 w 300037"/>
                <a:gd name="connsiteY14" fmla="*/ 352544 h 458628"/>
                <a:gd name="connsiteX15" fmla="*/ 31933 w 300037"/>
                <a:gd name="connsiteY15" fmla="*/ 390263 h 458628"/>
                <a:gd name="connsiteX16" fmla="*/ 33218 w 300037"/>
                <a:gd name="connsiteY16" fmla="*/ 395407 h 458628"/>
                <a:gd name="connsiteX17" fmla="*/ 3215 w 300037"/>
                <a:gd name="connsiteY17" fmla="*/ 425410 h 458628"/>
                <a:gd name="connsiteX18" fmla="*/ 7072 w 300037"/>
                <a:gd name="connsiteY18" fmla="*/ 439984 h 458628"/>
                <a:gd name="connsiteX19" fmla="*/ 36647 w 300037"/>
                <a:gd name="connsiteY19" fmla="*/ 458415 h 458628"/>
                <a:gd name="connsiteX20" fmla="*/ 67508 w 300037"/>
                <a:gd name="connsiteY20" fmla="*/ 445127 h 458628"/>
                <a:gd name="connsiteX21" fmla="*/ 124087 w 300037"/>
                <a:gd name="connsiteY21" fmla="*/ 291679 h 458628"/>
                <a:gd name="connsiteX22" fmla="*/ 140375 w 300037"/>
                <a:gd name="connsiteY22" fmla="*/ 273677 h 458628"/>
                <a:gd name="connsiteX23" fmla="*/ 209812 w 300037"/>
                <a:gd name="connsiteY23" fmla="*/ 279678 h 458628"/>
                <a:gd name="connsiteX24" fmla="*/ 220956 w 300037"/>
                <a:gd name="connsiteY24" fmla="*/ 286965 h 458628"/>
                <a:gd name="connsiteX25" fmla="*/ 234243 w 300037"/>
                <a:gd name="connsiteY25" fmla="*/ 357688 h 458628"/>
                <a:gd name="connsiteX26" fmla="*/ 234243 w 300037"/>
                <a:gd name="connsiteY26" fmla="*/ 360688 h 458628"/>
                <a:gd name="connsiteX27" fmla="*/ 271105 w 300037"/>
                <a:gd name="connsiteY27" fmla="*/ 330684 h 458628"/>
                <a:gd name="connsiteX28" fmla="*/ 299823 w 300037"/>
                <a:gd name="connsiteY28" fmla="*/ 63222 h 458628"/>
                <a:gd name="connsiteX29" fmla="*/ 299823 w 300037"/>
                <a:gd name="connsiteY29" fmla="*/ 63222 h 458628"/>
                <a:gd name="connsiteX30" fmla="*/ 271963 w 300037"/>
                <a:gd name="connsiteY30" fmla="*/ 3215 h 458628"/>
                <a:gd name="connsiteX31" fmla="*/ 152376 w 300037"/>
                <a:gd name="connsiteY31" fmla="*/ 100513 h 458628"/>
                <a:gd name="connsiteX32" fmla="*/ 127944 w 300037"/>
                <a:gd name="connsiteY32" fmla="*/ 163092 h 45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0037" h="458628">
                  <a:moveTo>
                    <a:pt x="127944" y="163092"/>
                  </a:moveTo>
                  <a:lnTo>
                    <a:pt x="127087" y="165235"/>
                  </a:lnTo>
                  <a:lnTo>
                    <a:pt x="22931" y="249246"/>
                  </a:lnTo>
                  <a:cubicBezTo>
                    <a:pt x="18645" y="268962"/>
                    <a:pt x="13930" y="288679"/>
                    <a:pt x="8787" y="308396"/>
                  </a:cubicBezTo>
                  <a:lnTo>
                    <a:pt x="10930" y="310539"/>
                  </a:lnTo>
                  <a:lnTo>
                    <a:pt x="11358" y="313111"/>
                  </a:lnTo>
                  <a:lnTo>
                    <a:pt x="16073" y="331542"/>
                  </a:lnTo>
                  <a:lnTo>
                    <a:pt x="202525" y="181523"/>
                  </a:lnTo>
                  <a:cubicBezTo>
                    <a:pt x="196096" y="178951"/>
                    <a:pt x="190095" y="174665"/>
                    <a:pt x="185380" y="169093"/>
                  </a:cubicBezTo>
                  <a:cubicBezTo>
                    <a:pt x="170378" y="150662"/>
                    <a:pt x="173807" y="123658"/>
                    <a:pt x="192238" y="108657"/>
                  </a:cubicBezTo>
                  <a:cubicBezTo>
                    <a:pt x="210669" y="93655"/>
                    <a:pt x="237673" y="96655"/>
                    <a:pt x="252675" y="115086"/>
                  </a:cubicBezTo>
                  <a:cubicBezTo>
                    <a:pt x="267676" y="133517"/>
                    <a:pt x="264676" y="160520"/>
                    <a:pt x="246245" y="175522"/>
                  </a:cubicBezTo>
                  <a:cubicBezTo>
                    <a:pt x="241530" y="179380"/>
                    <a:pt x="236387" y="181523"/>
                    <a:pt x="231243" y="183237"/>
                  </a:cubicBezTo>
                  <a:cubicBezTo>
                    <a:pt x="230814" y="184094"/>
                    <a:pt x="229957" y="184523"/>
                    <a:pt x="229100" y="185380"/>
                  </a:cubicBezTo>
                  <a:lnTo>
                    <a:pt x="21646" y="352544"/>
                  </a:lnTo>
                  <a:lnTo>
                    <a:pt x="31933" y="390263"/>
                  </a:lnTo>
                  <a:lnTo>
                    <a:pt x="33218" y="395407"/>
                  </a:lnTo>
                  <a:lnTo>
                    <a:pt x="3215" y="425410"/>
                  </a:lnTo>
                  <a:cubicBezTo>
                    <a:pt x="4501" y="430125"/>
                    <a:pt x="5786" y="435269"/>
                    <a:pt x="7072" y="439984"/>
                  </a:cubicBezTo>
                  <a:cubicBezTo>
                    <a:pt x="9644" y="453700"/>
                    <a:pt x="25074" y="456700"/>
                    <a:pt x="36647" y="458415"/>
                  </a:cubicBezTo>
                  <a:cubicBezTo>
                    <a:pt x="48220" y="460129"/>
                    <a:pt x="63651" y="457986"/>
                    <a:pt x="67508" y="445127"/>
                  </a:cubicBezTo>
                  <a:cubicBezTo>
                    <a:pt x="88940" y="394978"/>
                    <a:pt x="101798" y="341828"/>
                    <a:pt x="124087" y="291679"/>
                  </a:cubicBezTo>
                  <a:cubicBezTo>
                    <a:pt x="127516" y="284393"/>
                    <a:pt x="131373" y="274963"/>
                    <a:pt x="140375" y="273677"/>
                  </a:cubicBezTo>
                  <a:cubicBezTo>
                    <a:pt x="163949" y="267676"/>
                    <a:pt x="186238" y="280964"/>
                    <a:pt x="209812" y="279678"/>
                  </a:cubicBezTo>
                  <a:cubicBezTo>
                    <a:pt x="214955" y="278821"/>
                    <a:pt x="220099" y="281821"/>
                    <a:pt x="220956" y="286965"/>
                  </a:cubicBezTo>
                  <a:cubicBezTo>
                    <a:pt x="228243" y="309682"/>
                    <a:pt x="232529" y="333685"/>
                    <a:pt x="234243" y="357688"/>
                  </a:cubicBezTo>
                  <a:cubicBezTo>
                    <a:pt x="234243" y="358545"/>
                    <a:pt x="234243" y="359831"/>
                    <a:pt x="234243" y="360688"/>
                  </a:cubicBezTo>
                  <a:lnTo>
                    <a:pt x="271105" y="330684"/>
                  </a:lnTo>
                  <a:lnTo>
                    <a:pt x="299823" y="63222"/>
                  </a:lnTo>
                  <a:lnTo>
                    <a:pt x="299823" y="63222"/>
                  </a:lnTo>
                  <a:cubicBezTo>
                    <a:pt x="290393" y="43077"/>
                    <a:pt x="281392" y="22932"/>
                    <a:pt x="271963" y="3215"/>
                  </a:cubicBezTo>
                  <a:lnTo>
                    <a:pt x="152376" y="100513"/>
                  </a:lnTo>
                  <a:lnTo>
                    <a:pt x="127944" y="163092"/>
                  </a:ln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EA18B00-CAE6-4FA8-9459-9A96A7BB093E}"/>
                </a:ext>
              </a:extLst>
            </p:cNvPr>
            <p:cNvSpPr/>
            <p:nvPr/>
          </p:nvSpPr>
          <p:spPr>
            <a:xfrm>
              <a:off x="6726722" y="4008715"/>
              <a:ext cx="60008" cy="287179"/>
            </a:xfrm>
            <a:custGeom>
              <a:avLst/>
              <a:gdLst>
                <a:gd name="connsiteX0" fmla="*/ 54221 w 60007"/>
                <a:gd name="connsiteY0" fmla="*/ 3215 h 287178"/>
                <a:gd name="connsiteX1" fmla="*/ 3215 w 60007"/>
                <a:gd name="connsiteY1" fmla="*/ 54221 h 287178"/>
                <a:gd name="connsiteX2" fmla="*/ 3215 w 60007"/>
                <a:gd name="connsiteY2" fmla="*/ 282678 h 287178"/>
                <a:gd name="connsiteX3" fmla="*/ 12216 w 60007"/>
                <a:gd name="connsiteY3" fmla="*/ 286107 h 287178"/>
                <a:gd name="connsiteX4" fmla="*/ 12216 w 60007"/>
                <a:gd name="connsiteY4" fmla="*/ 65794 h 287178"/>
                <a:gd name="connsiteX5" fmla="*/ 11787 w 60007"/>
                <a:gd name="connsiteY5" fmla="*/ 61508 h 287178"/>
                <a:gd name="connsiteX6" fmla="*/ 57650 w 60007"/>
                <a:gd name="connsiteY6" fmla="*/ 15645 h 287178"/>
                <a:gd name="connsiteX7" fmla="*/ 54221 w 60007"/>
                <a:gd name="connsiteY7" fmla="*/ 3215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07" h="287178">
                  <a:moveTo>
                    <a:pt x="54221" y="3215"/>
                  </a:moveTo>
                  <a:lnTo>
                    <a:pt x="3215" y="54221"/>
                  </a:lnTo>
                  <a:lnTo>
                    <a:pt x="3215" y="282678"/>
                  </a:lnTo>
                  <a:cubicBezTo>
                    <a:pt x="6215" y="283964"/>
                    <a:pt x="9215" y="284821"/>
                    <a:pt x="12216" y="286107"/>
                  </a:cubicBezTo>
                  <a:lnTo>
                    <a:pt x="12216" y="65794"/>
                  </a:lnTo>
                  <a:lnTo>
                    <a:pt x="11787" y="61508"/>
                  </a:lnTo>
                  <a:lnTo>
                    <a:pt x="57650" y="15645"/>
                  </a:lnTo>
                  <a:cubicBezTo>
                    <a:pt x="56364" y="11787"/>
                    <a:pt x="55078" y="7501"/>
                    <a:pt x="54221" y="321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4A41D5B-71EC-4A91-A21C-976FCAB6BB9F}"/>
                </a:ext>
              </a:extLst>
            </p:cNvPr>
            <p:cNvSpPr/>
            <p:nvPr/>
          </p:nvSpPr>
          <p:spPr>
            <a:xfrm>
              <a:off x="6777728" y="400871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3B5CEB58-3CE8-42DD-BCFA-E62D1EC1EEF2}"/>
                </a:ext>
              </a:extLst>
            </p:cNvPr>
            <p:cNvSpPr/>
            <p:nvPr/>
          </p:nvSpPr>
          <p:spPr>
            <a:xfrm>
              <a:off x="7228642" y="3014305"/>
              <a:ext cx="244316" cy="252889"/>
            </a:xfrm>
            <a:custGeom>
              <a:avLst/>
              <a:gdLst>
                <a:gd name="connsiteX0" fmla="*/ 3215 w 244316"/>
                <a:gd name="connsiteY0" fmla="*/ 192667 h 252888"/>
                <a:gd name="connsiteX1" fmla="*/ 7501 w 244316"/>
                <a:gd name="connsiteY1" fmla="*/ 251389 h 252888"/>
                <a:gd name="connsiteX2" fmla="*/ 89797 w 244316"/>
                <a:gd name="connsiteY2" fmla="*/ 184952 h 252888"/>
                <a:gd name="connsiteX3" fmla="*/ 89797 w 244316"/>
                <a:gd name="connsiteY3" fmla="*/ 184952 h 252888"/>
                <a:gd name="connsiteX4" fmla="*/ 114229 w 244316"/>
                <a:gd name="connsiteY4" fmla="*/ 122372 h 252888"/>
                <a:gd name="connsiteX5" fmla="*/ 115086 w 244316"/>
                <a:gd name="connsiteY5" fmla="*/ 119801 h 252888"/>
                <a:gd name="connsiteX6" fmla="*/ 243673 w 244316"/>
                <a:gd name="connsiteY6" fmla="*/ 16073 h 252888"/>
                <a:gd name="connsiteX7" fmla="*/ 237673 w 244316"/>
                <a:gd name="connsiteY7" fmla="*/ 3215 h 252888"/>
                <a:gd name="connsiteX8" fmla="*/ 211526 w 244316"/>
                <a:gd name="connsiteY8" fmla="*/ 24217 h 252888"/>
                <a:gd name="connsiteX9" fmla="*/ 3215 w 244316"/>
                <a:gd name="connsiteY9" fmla="*/ 192667 h 252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16" h="252888">
                  <a:moveTo>
                    <a:pt x="3215" y="192667"/>
                  </a:moveTo>
                  <a:cubicBezTo>
                    <a:pt x="4072" y="212384"/>
                    <a:pt x="9216" y="232101"/>
                    <a:pt x="7501" y="251389"/>
                  </a:cubicBezTo>
                  <a:lnTo>
                    <a:pt x="89797" y="184952"/>
                  </a:lnTo>
                  <a:lnTo>
                    <a:pt x="89797" y="184952"/>
                  </a:lnTo>
                  <a:lnTo>
                    <a:pt x="114229" y="122372"/>
                  </a:lnTo>
                  <a:lnTo>
                    <a:pt x="115086" y="119801"/>
                  </a:lnTo>
                  <a:lnTo>
                    <a:pt x="243673" y="16073"/>
                  </a:lnTo>
                  <a:cubicBezTo>
                    <a:pt x="241530" y="11787"/>
                    <a:pt x="239816" y="7501"/>
                    <a:pt x="237673" y="3215"/>
                  </a:cubicBezTo>
                  <a:cubicBezTo>
                    <a:pt x="229529" y="9644"/>
                    <a:pt x="220528" y="16931"/>
                    <a:pt x="211526" y="24217"/>
                  </a:cubicBezTo>
                  <a:cubicBezTo>
                    <a:pt x="152805" y="70937"/>
                    <a:pt x="78224" y="131802"/>
                    <a:pt x="3215" y="192667"/>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5C4F23C1-B398-4EC1-8C62-94FED602E514}"/>
                </a:ext>
              </a:extLst>
            </p:cNvPr>
            <p:cNvSpPr/>
            <p:nvPr/>
          </p:nvSpPr>
          <p:spPr>
            <a:xfrm>
              <a:off x="6984325" y="2508528"/>
              <a:ext cx="265748" cy="257175"/>
            </a:xfrm>
            <a:custGeom>
              <a:avLst/>
              <a:gdLst>
                <a:gd name="connsiteX0" fmla="*/ 49506 w 265747"/>
                <a:gd name="connsiteY0" fmla="*/ 254389 h 257175"/>
                <a:gd name="connsiteX1" fmla="*/ 64937 w 265747"/>
                <a:gd name="connsiteY1" fmla="*/ 241959 h 257175"/>
                <a:gd name="connsiteX2" fmla="*/ 94512 w 265747"/>
                <a:gd name="connsiteY2" fmla="*/ 165664 h 257175"/>
                <a:gd name="connsiteX3" fmla="*/ 94512 w 265747"/>
                <a:gd name="connsiteY3" fmla="*/ 165664 h 257175"/>
                <a:gd name="connsiteX4" fmla="*/ 96226 w 265747"/>
                <a:gd name="connsiteY4" fmla="*/ 160520 h 257175"/>
                <a:gd name="connsiteX5" fmla="*/ 262533 w 265747"/>
                <a:gd name="connsiteY5" fmla="*/ 26361 h 257175"/>
                <a:gd name="connsiteX6" fmla="*/ 251817 w 265747"/>
                <a:gd name="connsiteY6" fmla="*/ 3215 h 257175"/>
                <a:gd name="connsiteX7" fmla="*/ 3215 w 265747"/>
                <a:gd name="connsiteY7" fmla="*/ 203811 h 257175"/>
                <a:gd name="connsiteX8" fmla="*/ 49506 w 265747"/>
                <a:gd name="connsiteY8" fmla="*/ 254389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747" h="257175">
                  <a:moveTo>
                    <a:pt x="49506" y="254389"/>
                  </a:moveTo>
                  <a:lnTo>
                    <a:pt x="64937" y="241959"/>
                  </a:lnTo>
                  <a:lnTo>
                    <a:pt x="94512" y="165664"/>
                  </a:lnTo>
                  <a:lnTo>
                    <a:pt x="94512" y="165664"/>
                  </a:lnTo>
                  <a:lnTo>
                    <a:pt x="96226" y="160520"/>
                  </a:lnTo>
                  <a:lnTo>
                    <a:pt x="262533" y="26361"/>
                  </a:lnTo>
                  <a:cubicBezTo>
                    <a:pt x="259104" y="18645"/>
                    <a:pt x="255675" y="10930"/>
                    <a:pt x="251817" y="3215"/>
                  </a:cubicBezTo>
                  <a:lnTo>
                    <a:pt x="3215" y="203811"/>
                  </a:lnTo>
                  <a:cubicBezTo>
                    <a:pt x="19074" y="220956"/>
                    <a:pt x="34076" y="237673"/>
                    <a:pt x="49506" y="25438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88BF47E-C1D6-42E3-93F4-1260871C6634}"/>
                </a:ext>
              </a:extLst>
            </p:cNvPr>
            <p:cNvSpPr/>
            <p:nvPr/>
          </p:nvSpPr>
          <p:spPr>
            <a:xfrm>
              <a:off x="6799588" y="2266355"/>
              <a:ext cx="342900" cy="342900"/>
            </a:xfrm>
            <a:custGeom>
              <a:avLst/>
              <a:gdLst>
                <a:gd name="connsiteX0" fmla="*/ 25932 w 342900"/>
                <a:gd name="connsiteY0" fmla="*/ 265962 h 342900"/>
                <a:gd name="connsiteX1" fmla="*/ 190524 w 342900"/>
                <a:gd name="connsiteY1" fmla="*/ 133088 h 342900"/>
                <a:gd name="connsiteX2" fmla="*/ 193953 w 342900"/>
                <a:gd name="connsiteY2" fmla="*/ 130516 h 342900"/>
                <a:gd name="connsiteX3" fmla="*/ 209383 w 342900"/>
                <a:gd name="connsiteY3" fmla="*/ 102656 h 342900"/>
                <a:gd name="connsiteX4" fmla="*/ 269819 w 342900"/>
                <a:gd name="connsiteY4" fmla="*/ 109085 h 342900"/>
                <a:gd name="connsiteX5" fmla="*/ 263390 w 342900"/>
                <a:gd name="connsiteY5" fmla="*/ 169521 h 342900"/>
                <a:gd name="connsiteX6" fmla="*/ 228243 w 342900"/>
                <a:gd name="connsiteY6" fmla="*/ 178094 h 342900"/>
                <a:gd name="connsiteX7" fmla="*/ 227386 w 342900"/>
                <a:gd name="connsiteY7" fmla="*/ 178951 h 342900"/>
                <a:gd name="connsiteX8" fmla="*/ 64508 w 342900"/>
                <a:gd name="connsiteY8" fmla="*/ 310110 h 342900"/>
                <a:gd name="connsiteX9" fmla="*/ 92797 w 342900"/>
                <a:gd name="connsiteY9" fmla="*/ 341400 h 342900"/>
                <a:gd name="connsiteX10" fmla="*/ 333256 w 342900"/>
                <a:gd name="connsiteY10" fmla="*/ 147661 h 342900"/>
                <a:gd name="connsiteX11" fmla="*/ 341400 w 342900"/>
                <a:gd name="connsiteY11" fmla="*/ 73509 h 342900"/>
                <a:gd name="connsiteX12" fmla="*/ 341400 w 342900"/>
                <a:gd name="connsiteY12" fmla="*/ 73509 h 342900"/>
                <a:gd name="connsiteX13" fmla="*/ 319968 w 342900"/>
                <a:gd name="connsiteY13" fmla="*/ 39219 h 342900"/>
                <a:gd name="connsiteX14" fmla="*/ 295537 w 342900"/>
                <a:gd name="connsiteY14" fmla="*/ 3215 h 342900"/>
                <a:gd name="connsiteX15" fmla="*/ 3215 w 342900"/>
                <a:gd name="connsiteY15" fmla="*/ 238958 h 342900"/>
                <a:gd name="connsiteX16" fmla="*/ 25932 w 342900"/>
                <a:gd name="connsiteY16" fmla="*/ 265962 h 34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42900" h="342900">
                  <a:moveTo>
                    <a:pt x="25932" y="265962"/>
                  </a:moveTo>
                  <a:lnTo>
                    <a:pt x="190524" y="133088"/>
                  </a:lnTo>
                  <a:cubicBezTo>
                    <a:pt x="191810" y="132231"/>
                    <a:pt x="192667" y="131374"/>
                    <a:pt x="193953" y="130516"/>
                  </a:cubicBezTo>
                  <a:cubicBezTo>
                    <a:pt x="195239" y="119801"/>
                    <a:pt x="200382" y="109942"/>
                    <a:pt x="209383" y="102656"/>
                  </a:cubicBezTo>
                  <a:cubicBezTo>
                    <a:pt x="227814" y="87654"/>
                    <a:pt x="254817" y="90654"/>
                    <a:pt x="269819" y="109085"/>
                  </a:cubicBezTo>
                  <a:cubicBezTo>
                    <a:pt x="284821" y="127516"/>
                    <a:pt x="281821" y="154519"/>
                    <a:pt x="263390" y="169521"/>
                  </a:cubicBezTo>
                  <a:cubicBezTo>
                    <a:pt x="253103" y="177665"/>
                    <a:pt x="240244" y="180237"/>
                    <a:pt x="228243" y="178094"/>
                  </a:cubicBezTo>
                  <a:cubicBezTo>
                    <a:pt x="227814" y="178522"/>
                    <a:pt x="227814" y="178522"/>
                    <a:pt x="227386" y="178951"/>
                  </a:cubicBezTo>
                  <a:lnTo>
                    <a:pt x="64508" y="310110"/>
                  </a:lnTo>
                  <a:cubicBezTo>
                    <a:pt x="73938" y="320826"/>
                    <a:pt x="83367" y="331113"/>
                    <a:pt x="92797" y="341400"/>
                  </a:cubicBezTo>
                  <a:lnTo>
                    <a:pt x="333256" y="147661"/>
                  </a:lnTo>
                  <a:lnTo>
                    <a:pt x="341400" y="73509"/>
                  </a:lnTo>
                  <a:lnTo>
                    <a:pt x="341400" y="73509"/>
                  </a:lnTo>
                  <a:cubicBezTo>
                    <a:pt x="334113" y="61936"/>
                    <a:pt x="327255" y="50363"/>
                    <a:pt x="319968" y="39219"/>
                  </a:cubicBezTo>
                  <a:cubicBezTo>
                    <a:pt x="312253" y="26789"/>
                    <a:pt x="304109" y="14788"/>
                    <a:pt x="295537" y="3215"/>
                  </a:cubicBezTo>
                  <a:lnTo>
                    <a:pt x="3215" y="238958"/>
                  </a:lnTo>
                  <a:cubicBezTo>
                    <a:pt x="10501" y="247959"/>
                    <a:pt x="18217" y="256961"/>
                    <a:pt x="25932" y="265962"/>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A3CCED5-ACCC-4224-8A31-981ED361536C}"/>
                </a:ext>
              </a:extLst>
            </p:cNvPr>
            <p:cNvSpPr/>
            <p:nvPr/>
          </p:nvSpPr>
          <p:spPr>
            <a:xfrm>
              <a:off x="7057620" y="2570678"/>
              <a:ext cx="261461" cy="295751"/>
            </a:xfrm>
            <a:custGeom>
              <a:avLst/>
              <a:gdLst>
                <a:gd name="connsiteX0" fmla="*/ 26361 w 261461"/>
                <a:gd name="connsiteY0" fmla="*/ 198668 h 295751"/>
                <a:gd name="connsiteX1" fmla="*/ 24646 w 261461"/>
                <a:gd name="connsiteY1" fmla="*/ 203811 h 295751"/>
                <a:gd name="connsiteX2" fmla="*/ 3215 w 261461"/>
                <a:gd name="connsiteY2" fmla="*/ 221385 h 295751"/>
                <a:gd name="connsiteX3" fmla="*/ 32790 w 261461"/>
                <a:gd name="connsiteY3" fmla="*/ 253960 h 295751"/>
                <a:gd name="connsiteX4" fmla="*/ 112086 w 261461"/>
                <a:gd name="connsiteY4" fmla="*/ 190095 h 295751"/>
                <a:gd name="connsiteX5" fmla="*/ 131374 w 261461"/>
                <a:gd name="connsiteY5" fmla="*/ 139946 h 295751"/>
                <a:gd name="connsiteX6" fmla="*/ 132660 w 261461"/>
                <a:gd name="connsiteY6" fmla="*/ 137374 h 295751"/>
                <a:gd name="connsiteX7" fmla="*/ 156663 w 261461"/>
                <a:gd name="connsiteY7" fmla="*/ 118086 h 295751"/>
                <a:gd name="connsiteX8" fmla="*/ 163521 w 261461"/>
                <a:gd name="connsiteY8" fmla="*/ 58936 h 295751"/>
                <a:gd name="connsiteX9" fmla="*/ 223957 w 261461"/>
                <a:gd name="connsiteY9" fmla="*/ 65794 h 295751"/>
                <a:gd name="connsiteX10" fmla="*/ 217527 w 261461"/>
                <a:gd name="connsiteY10" fmla="*/ 126230 h 295751"/>
                <a:gd name="connsiteX11" fmla="*/ 171665 w 261461"/>
                <a:gd name="connsiteY11" fmla="*/ 131374 h 295751"/>
                <a:gd name="connsiteX12" fmla="*/ 148519 w 261461"/>
                <a:gd name="connsiteY12" fmla="*/ 150233 h 295751"/>
                <a:gd name="connsiteX13" fmla="*/ 129231 w 261461"/>
                <a:gd name="connsiteY13" fmla="*/ 200382 h 295751"/>
                <a:gd name="connsiteX14" fmla="*/ 128373 w 261461"/>
                <a:gd name="connsiteY14" fmla="*/ 202525 h 295751"/>
                <a:gd name="connsiteX15" fmla="*/ 46077 w 261461"/>
                <a:gd name="connsiteY15" fmla="*/ 268962 h 295751"/>
                <a:gd name="connsiteX16" fmla="*/ 69223 w 261461"/>
                <a:gd name="connsiteY16" fmla="*/ 294680 h 295751"/>
                <a:gd name="connsiteX17" fmla="*/ 259961 w 261461"/>
                <a:gd name="connsiteY17" fmla="*/ 141232 h 295751"/>
                <a:gd name="connsiteX18" fmla="*/ 247102 w 261461"/>
                <a:gd name="connsiteY18" fmla="*/ 112086 h 295751"/>
                <a:gd name="connsiteX19" fmla="*/ 247102 w 261461"/>
                <a:gd name="connsiteY19" fmla="*/ 112086 h 295751"/>
                <a:gd name="connsiteX20" fmla="*/ 205526 w 261461"/>
                <a:gd name="connsiteY20" fmla="*/ 3215 h 295751"/>
                <a:gd name="connsiteX21" fmla="*/ 56364 w 261461"/>
                <a:gd name="connsiteY21" fmla="*/ 123658 h 295751"/>
                <a:gd name="connsiteX22" fmla="*/ 26361 w 261461"/>
                <a:gd name="connsiteY22" fmla="*/ 198668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61461" h="295751">
                  <a:moveTo>
                    <a:pt x="26361" y="198668"/>
                  </a:moveTo>
                  <a:lnTo>
                    <a:pt x="24646" y="203811"/>
                  </a:lnTo>
                  <a:lnTo>
                    <a:pt x="3215" y="221385"/>
                  </a:lnTo>
                  <a:cubicBezTo>
                    <a:pt x="13073" y="232101"/>
                    <a:pt x="22932" y="243245"/>
                    <a:pt x="32790" y="253960"/>
                  </a:cubicBezTo>
                  <a:lnTo>
                    <a:pt x="112086" y="190095"/>
                  </a:lnTo>
                  <a:lnTo>
                    <a:pt x="131374" y="139946"/>
                  </a:lnTo>
                  <a:lnTo>
                    <a:pt x="132660" y="137374"/>
                  </a:lnTo>
                  <a:lnTo>
                    <a:pt x="156663" y="118086"/>
                  </a:lnTo>
                  <a:cubicBezTo>
                    <a:pt x="142947" y="99655"/>
                    <a:pt x="145518" y="73509"/>
                    <a:pt x="163521" y="58936"/>
                  </a:cubicBezTo>
                  <a:cubicBezTo>
                    <a:pt x="181951" y="43934"/>
                    <a:pt x="209384" y="47363"/>
                    <a:pt x="223957" y="65794"/>
                  </a:cubicBezTo>
                  <a:cubicBezTo>
                    <a:pt x="238958" y="84225"/>
                    <a:pt x="235958" y="111228"/>
                    <a:pt x="217527" y="126230"/>
                  </a:cubicBezTo>
                  <a:cubicBezTo>
                    <a:pt x="204240" y="136946"/>
                    <a:pt x="186238" y="138232"/>
                    <a:pt x="171665" y="131374"/>
                  </a:cubicBezTo>
                  <a:lnTo>
                    <a:pt x="148519" y="150233"/>
                  </a:lnTo>
                  <a:lnTo>
                    <a:pt x="129231" y="200382"/>
                  </a:lnTo>
                  <a:lnTo>
                    <a:pt x="128373" y="202525"/>
                  </a:lnTo>
                  <a:lnTo>
                    <a:pt x="46077" y="268962"/>
                  </a:lnTo>
                  <a:cubicBezTo>
                    <a:pt x="53793" y="277535"/>
                    <a:pt x="61508" y="286107"/>
                    <a:pt x="69223" y="294680"/>
                  </a:cubicBezTo>
                  <a:lnTo>
                    <a:pt x="259961" y="141232"/>
                  </a:lnTo>
                  <a:cubicBezTo>
                    <a:pt x="255246" y="131802"/>
                    <a:pt x="250960" y="121944"/>
                    <a:pt x="247102" y="112086"/>
                  </a:cubicBezTo>
                  <a:lnTo>
                    <a:pt x="247102" y="112086"/>
                  </a:lnTo>
                  <a:cubicBezTo>
                    <a:pt x="232958" y="75652"/>
                    <a:pt x="220099" y="39219"/>
                    <a:pt x="205526" y="3215"/>
                  </a:cubicBezTo>
                  <a:lnTo>
                    <a:pt x="56364" y="123658"/>
                  </a:lnTo>
                  <a:lnTo>
                    <a:pt x="26361" y="198668"/>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442BB3B-3F3A-4F96-8154-D97D396FC07E}"/>
                </a:ext>
              </a:extLst>
            </p:cNvPr>
            <p:cNvSpPr/>
            <p:nvPr/>
          </p:nvSpPr>
          <p:spPr>
            <a:xfrm>
              <a:off x="6592562" y="3826121"/>
              <a:ext cx="154305" cy="424339"/>
            </a:xfrm>
            <a:custGeom>
              <a:avLst/>
              <a:gdLst>
                <a:gd name="connsiteX0" fmla="*/ 136088 w 154305"/>
                <a:gd name="connsiteY0" fmla="*/ 8358 h 424338"/>
                <a:gd name="connsiteX1" fmla="*/ 136088 w 154305"/>
                <a:gd name="connsiteY1" fmla="*/ 8358 h 424338"/>
                <a:gd name="connsiteX2" fmla="*/ 134374 w 154305"/>
                <a:gd name="connsiteY2" fmla="*/ 3215 h 424338"/>
                <a:gd name="connsiteX3" fmla="*/ 3215 w 154305"/>
                <a:gd name="connsiteY3" fmla="*/ 134374 h 424338"/>
                <a:gd name="connsiteX4" fmla="*/ 3215 w 154305"/>
                <a:gd name="connsiteY4" fmla="*/ 409980 h 424338"/>
                <a:gd name="connsiteX5" fmla="*/ 28504 w 154305"/>
                <a:gd name="connsiteY5" fmla="*/ 421553 h 424338"/>
                <a:gd name="connsiteX6" fmla="*/ 28504 w 154305"/>
                <a:gd name="connsiteY6" fmla="*/ 193524 h 424338"/>
                <a:gd name="connsiteX7" fmla="*/ 28504 w 154305"/>
                <a:gd name="connsiteY7" fmla="*/ 189667 h 424338"/>
                <a:gd name="connsiteX8" fmla="*/ 153662 w 154305"/>
                <a:gd name="connsiteY8" fmla="*/ 64508 h 424338"/>
                <a:gd name="connsiteX9" fmla="*/ 136088 w 154305"/>
                <a:gd name="connsiteY9" fmla="*/ 8358 h 42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305" h="424338">
                  <a:moveTo>
                    <a:pt x="136088" y="8358"/>
                  </a:moveTo>
                  <a:lnTo>
                    <a:pt x="136088" y="8358"/>
                  </a:lnTo>
                  <a:cubicBezTo>
                    <a:pt x="135660" y="6644"/>
                    <a:pt x="134803" y="4929"/>
                    <a:pt x="134374" y="3215"/>
                  </a:cubicBezTo>
                  <a:lnTo>
                    <a:pt x="3215" y="134374"/>
                  </a:lnTo>
                  <a:lnTo>
                    <a:pt x="3215" y="409980"/>
                  </a:lnTo>
                  <a:cubicBezTo>
                    <a:pt x="11787" y="413837"/>
                    <a:pt x="20360" y="417695"/>
                    <a:pt x="28504" y="421553"/>
                  </a:cubicBezTo>
                  <a:lnTo>
                    <a:pt x="28504" y="193524"/>
                  </a:lnTo>
                  <a:lnTo>
                    <a:pt x="28504" y="189667"/>
                  </a:lnTo>
                  <a:lnTo>
                    <a:pt x="153662" y="64508"/>
                  </a:lnTo>
                  <a:cubicBezTo>
                    <a:pt x="148090" y="45220"/>
                    <a:pt x="142089" y="26789"/>
                    <a:pt x="136088" y="835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0FBDD4C-FBC7-4D39-9818-830DD62A2E81}"/>
                </a:ext>
              </a:extLst>
            </p:cNvPr>
            <p:cNvSpPr/>
            <p:nvPr/>
          </p:nvSpPr>
          <p:spPr>
            <a:xfrm>
              <a:off x="6637139" y="3908417"/>
              <a:ext cx="124301" cy="355759"/>
            </a:xfrm>
            <a:custGeom>
              <a:avLst/>
              <a:gdLst>
                <a:gd name="connsiteX0" fmla="*/ 115515 w 124301"/>
                <a:gd name="connsiteY0" fmla="*/ 3215 h 355758"/>
                <a:gd name="connsiteX1" fmla="*/ 115515 w 124301"/>
                <a:gd name="connsiteY1" fmla="*/ 3215 h 355758"/>
                <a:gd name="connsiteX2" fmla="*/ 3215 w 124301"/>
                <a:gd name="connsiteY2" fmla="*/ 115514 h 355758"/>
                <a:gd name="connsiteX3" fmla="*/ 3215 w 124301"/>
                <a:gd name="connsiteY3" fmla="*/ 347401 h 355758"/>
                <a:gd name="connsiteX4" fmla="*/ 22503 w 124301"/>
                <a:gd name="connsiteY4" fmla="*/ 355545 h 355758"/>
                <a:gd name="connsiteX5" fmla="*/ 22503 w 124301"/>
                <a:gd name="connsiteY5" fmla="*/ 129231 h 355758"/>
                <a:gd name="connsiteX6" fmla="*/ 22074 w 124301"/>
                <a:gd name="connsiteY6" fmla="*/ 125373 h 355758"/>
                <a:gd name="connsiteX7" fmla="*/ 121944 w 124301"/>
                <a:gd name="connsiteY7" fmla="*/ 25503 h 355758"/>
                <a:gd name="connsiteX8" fmla="*/ 115515 w 124301"/>
                <a:gd name="connsiteY8" fmla="*/ 3215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301" h="355758">
                  <a:moveTo>
                    <a:pt x="115515" y="3215"/>
                  </a:moveTo>
                  <a:lnTo>
                    <a:pt x="115515" y="3215"/>
                  </a:lnTo>
                  <a:lnTo>
                    <a:pt x="3215" y="115514"/>
                  </a:lnTo>
                  <a:lnTo>
                    <a:pt x="3215" y="347401"/>
                  </a:lnTo>
                  <a:cubicBezTo>
                    <a:pt x="9644" y="349972"/>
                    <a:pt x="16073" y="352973"/>
                    <a:pt x="22503" y="355545"/>
                  </a:cubicBezTo>
                  <a:lnTo>
                    <a:pt x="22503" y="129231"/>
                  </a:lnTo>
                  <a:lnTo>
                    <a:pt x="22074" y="125373"/>
                  </a:lnTo>
                  <a:lnTo>
                    <a:pt x="121944" y="25503"/>
                  </a:lnTo>
                  <a:cubicBezTo>
                    <a:pt x="120229" y="17788"/>
                    <a:pt x="118086" y="10501"/>
                    <a:pt x="115515" y="32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88F7B84-B0EE-49E1-A0C1-379AB0B690D7}"/>
                </a:ext>
              </a:extLst>
            </p:cNvPr>
            <p:cNvSpPr/>
            <p:nvPr/>
          </p:nvSpPr>
          <p:spPr>
            <a:xfrm>
              <a:off x="6496122" y="3624667"/>
              <a:ext cx="175736" cy="587216"/>
            </a:xfrm>
            <a:custGeom>
              <a:avLst/>
              <a:gdLst>
                <a:gd name="connsiteX0" fmla="*/ 172093 w 175736"/>
                <a:gd name="connsiteY0" fmla="*/ 47792 h 587216"/>
                <a:gd name="connsiteX1" fmla="*/ 172521 w 175736"/>
                <a:gd name="connsiteY1" fmla="*/ 43505 h 587216"/>
                <a:gd name="connsiteX2" fmla="*/ 172950 w 175736"/>
                <a:gd name="connsiteY2" fmla="*/ 43077 h 587216"/>
                <a:gd name="connsiteX3" fmla="*/ 156663 w 175736"/>
                <a:gd name="connsiteY3" fmla="*/ 3215 h 587216"/>
                <a:gd name="connsiteX4" fmla="*/ 122373 w 175736"/>
                <a:gd name="connsiteY4" fmla="*/ 37505 h 587216"/>
                <a:gd name="connsiteX5" fmla="*/ 122373 w 175736"/>
                <a:gd name="connsiteY5" fmla="*/ 178522 h 587216"/>
                <a:gd name="connsiteX6" fmla="*/ 122373 w 175736"/>
                <a:gd name="connsiteY6" fmla="*/ 182808 h 587216"/>
                <a:gd name="connsiteX7" fmla="*/ 3215 w 175736"/>
                <a:gd name="connsiteY7" fmla="*/ 301966 h 587216"/>
                <a:gd name="connsiteX8" fmla="*/ 3215 w 175736"/>
                <a:gd name="connsiteY8" fmla="*/ 565571 h 587216"/>
                <a:gd name="connsiteX9" fmla="*/ 42648 w 175736"/>
                <a:gd name="connsiteY9" fmla="*/ 584430 h 587216"/>
                <a:gd name="connsiteX10" fmla="*/ 42648 w 175736"/>
                <a:gd name="connsiteY10" fmla="*/ 328541 h 587216"/>
                <a:gd name="connsiteX11" fmla="*/ 42648 w 175736"/>
                <a:gd name="connsiteY11" fmla="*/ 324255 h 587216"/>
                <a:gd name="connsiteX12" fmla="*/ 172521 w 175736"/>
                <a:gd name="connsiteY12" fmla="*/ 194381 h 587216"/>
                <a:gd name="connsiteX13" fmla="*/ 172093 w 175736"/>
                <a:gd name="connsiteY13" fmla="*/ 47792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736" h="587216">
                  <a:moveTo>
                    <a:pt x="172093" y="47792"/>
                  </a:moveTo>
                  <a:lnTo>
                    <a:pt x="172521" y="43505"/>
                  </a:lnTo>
                  <a:lnTo>
                    <a:pt x="172950" y="43077"/>
                  </a:lnTo>
                  <a:cubicBezTo>
                    <a:pt x="167807" y="29789"/>
                    <a:pt x="162235" y="16502"/>
                    <a:pt x="156663" y="3215"/>
                  </a:cubicBezTo>
                  <a:lnTo>
                    <a:pt x="122373" y="37505"/>
                  </a:lnTo>
                  <a:lnTo>
                    <a:pt x="122373" y="178522"/>
                  </a:lnTo>
                  <a:lnTo>
                    <a:pt x="122373" y="182808"/>
                  </a:lnTo>
                  <a:lnTo>
                    <a:pt x="3215" y="301966"/>
                  </a:lnTo>
                  <a:lnTo>
                    <a:pt x="3215" y="565571"/>
                  </a:lnTo>
                  <a:cubicBezTo>
                    <a:pt x="16073" y="572000"/>
                    <a:pt x="29361" y="578429"/>
                    <a:pt x="42648" y="584430"/>
                  </a:cubicBezTo>
                  <a:lnTo>
                    <a:pt x="42648" y="328541"/>
                  </a:lnTo>
                  <a:lnTo>
                    <a:pt x="42648" y="324255"/>
                  </a:lnTo>
                  <a:lnTo>
                    <a:pt x="172521" y="194381"/>
                  </a:lnTo>
                  <a:lnTo>
                    <a:pt x="172093" y="47792"/>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290045C-05E1-46DA-AA1C-A40512500E75}"/>
                </a:ext>
              </a:extLst>
            </p:cNvPr>
            <p:cNvSpPr/>
            <p:nvPr/>
          </p:nvSpPr>
          <p:spPr>
            <a:xfrm>
              <a:off x="7136916" y="2725412"/>
              <a:ext cx="210026" cy="184309"/>
            </a:xfrm>
            <a:custGeom>
              <a:avLst/>
              <a:gdLst>
                <a:gd name="connsiteX0" fmla="*/ 29361 w 210026"/>
                <a:gd name="connsiteY0" fmla="*/ 184094 h 184308"/>
                <a:gd name="connsiteX1" fmla="*/ 112086 w 210026"/>
                <a:gd name="connsiteY1" fmla="*/ 117658 h 184308"/>
                <a:gd name="connsiteX2" fmla="*/ 115943 w 210026"/>
                <a:gd name="connsiteY2" fmla="*/ 118086 h 184308"/>
                <a:gd name="connsiteX3" fmla="*/ 115943 w 210026"/>
                <a:gd name="connsiteY3" fmla="*/ 118086 h 184308"/>
                <a:gd name="connsiteX4" fmla="*/ 153662 w 210026"/>
                <a:gd name="connsiteY4" fmla="*/ 121944 h 184308"/>
                <a:gd name="connsiteX5" fmla="*/ 176808 w 210026"/>
                <a:gd name="connsiteY5" fmla="*/ 90226 h 184308"/>
                <a:gd name="connsiteX6" fmla="*/ 190953 w 210026"/>
                <a:gd name="connsiteY6" fmla="*/ 44791 h 184308"/>
                <a:gd name="connsiteX7" fmla="*/ 208098 w 210026"/>
                <a:gd name="connsiteY7" fmla="*/ 36648 h 184308"/>
                <a:gd name="connsiteX8" fmla="*/ 189667 w 210026"/>
                <a:gd name="connsiteY8" fmla="*/ 3215 h 184308"/>
                <a:gd name="connsiteX9" fmla="*/ 3215 w 210026"/>
                <a:gd name="connsiteY9" fmla="*/ 153662 h 184308"/>
                <a:gd name="connsiteX10" fmla="*/ 29361 w 210026"/>
                <a:gd name="connsiteY10" fmla="*/ 184094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0026" h="184308">
                  <a:moveTo>
                    <a:pt x="29361" y="184094"/>
                  </a:moveTo>
                  <a:lnTo>
                    <a:pt x="112086" y="117658"/>
                  </a:lnTo>
                  <a:lnTo>
                    <a:pt x="115943" y="118086"/>
                  </a:lnTo>
                  <a:lnTo>
                    <a:pt x="115943" y="118086"/>
                  </a:lnTo>
                  <a:lnTo>
                    <a:pt x="153662" y="121944"/>
                  </a:lnTo>
                  <a:lnTo>
                    <a:pt x="176808" y="90226"/>
                  </a:lnTo>
                  <a:cubicBezTo>
                    <a:pt x="172093" y="73938"/>
                    <a:pt x="177237" y="56364"/>
                    <a:pt x="190953" y="44791"/>
                  </a:cubicBezTo>
                  <a:cubicBezTo>
                    <a:pt x="196096" y="40505"/>
                    <a:pt x="202097" y="37933"/>
                    <a:pt x="208098" y="36648"/>
                  </a:cubicBezTo>
                  <a:cubicBezTo>
                    <a:pt x="201668" y="25503"/>
                    <a:pt x="195667" y="14359"/>
                    <a:pt x="189667" y="3215"/>
                  </a:cubicBezTo>
                  <a:lnTo>
                    <a:pt x="3215" y="153662"/>
                  </a:lnTo>
                  <a:cubicBezTo>
                    <a:pt x="11787" y="163949"/>
                    <a:pt x="20360" y="173808"/>
                    <a:pt x="29361" y="1840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9F6F923-33C6-4996-B92E-D44CE50FF7AA}"/>
                </a:ext>
              </a:extLst>
            </p:cNvPr>
            <p:cNvSpPr/>
            <p:nvPr/>
          </p:nvSpPr>
          <p:spPr>
            <a:xfrm>
              <a:off x="6915745" y="2392799"/>
              <a:ext cx="295751" cy="278606"/>
            </a:xfrm>
            <a:custGeom>
              <a:avLst/>
              <a:gdLst>
                <a:gd name="connsiteX0" fmla="*/ 24217 w 295751"/>
                <a:gd name="connsiteY0" fmla="*/ 267676 h 278606"/>
                <a:gd name="connsiteX1" fmla="*/ 32361 w 295751"/>
                <a:gd name="connsiteY1" fmla="*/ 276677 h 278606"/>
                <a:gd name="connsiteX2" fmla="*/ 293394 w 295751"/>
                <a:gd name="connsiteY2" fmla="*/ 66223 h 278606"/>
                <a:gd name="connsiteX3" fmla="*/ 258247 w 295751"/>
                <a:gd name="connsiteY3" fmla="*/ 3215 h 278606"/>
                <a:gd name="connsiteX4" fmla="*/ 258247 w 295751"/>
                <a:gd name="connsiteY4" fmla="*/ 3215 h 278606"/>
                <a:gd name="connsiteX5" fmla="*/ 254818 w 295751"/>
                <a:gd name="connsiteY5" fmla="*/ 33647 h 278606"/>
                <a:gd name="connsiteX6" fmla="*/ 253960 w 295751"/>
                <a:gd name="connsiteY6" fmla="*/ 41791 h 278606"/>
                <a:gd name="connsiteX7" fmla="*/ 3215 w 295751"/>
                <a:gd name="connsiteY7" fmla="*/ 244102 h 278606"/>
                <a:gd name="connsiteX8" fmla="*/ 24217 w 295751"/>
                <a:gd name="connsiteY8" fmla="*/ 267676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5751" h="278606">
                  <a:moveTo>
                    <a:pt x="24217" y="267676"/>
                  </a:moveTo>
                  <a:cubicBezTo>
                    <a:pt x="26789" y="270677"/>
                    <a:pt x="29789" y="273677"/>
                    <a:pt x="32361" y="276677"/>
                  </a:cubicBezTo>
                  <a:lnTo>
                    <a:pt x="293394" y="66223"/>
                  </a:lnTo>
                  <a:cubicBezTo>
                    <a:pt x="281821" y="44791"/>
                    <a:pt x="270248" y="23789"/>
                    <a:pt x="258247" y="3215"/>
                  </a:cubicBezTo>
                  <a:lnTo>
                    <a:pt x="258247" y="3215"/>
                  </a:lnTo>
                  <a:lnTo>
                    <a:pt x="254818" y="33647"/>
                  </a:lnTo>
                  <a:lnTo>
                    <a:pt x="253960" y="41791"/>
                  </a:lnTo>
                  <a:lnTo>
                    <a:pt x="3215" y="244102"/>
                  </a:lnTo>
                  <a:cubicBezTo>
                    <a:pt x="10073" y="251817"/>
                    <a:pt x="17359" y="259961"/>
                    <a:pt x="24217" y="267676"/>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745BC79-8834-4155-929E-4B8C3FC73E92}"/>
                </a:ext>
              </a:extLst>
            </p:cNvPr>
            <p:cNvSpPr/>
            <p:nvPr/>
          </p:nvSpPr>
          <p:spPr>
            <a:xfrm>
              <a:off x="6819305" y="4280464"/>
              <a:ext cx="12859" cy="17145"/>
            </a:xfrm>
            <a:custGeom>
              <a:avLst/>
              <a:gdLst>
                <a:gd name="connsiteX0" fmla="*/ 9216 w 12858"/>
                <a:gd name="connsiteY0" fmla="*/ 3215 h 17145"/>
                <a:gd name="connsiteX1" fmla="*/ 9216 w 12858"/>
                <a:gd name="connsiteY1" fmla="*/ 3215 h 17145"/>
                <a:gd name="connsiteX2" fmla="*/ 3215 w 12858"/>
                <a:gd name="connsiteY2" fmla="*/ 9644 h 17145"/>
                <a:gd name="connsiteX3" fmla="*/ 10501 w 12858"/>
                <a:gd name="connsiteY3" fmla="*/ 14787 h 17145"/>
                <a:gd name="connsiteX4" fmla="*/ 9216 w 12858"/>
                <a:gd name="connsiteY4" fmla="*/ 3215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9216" y="3215"/>
                  </a:moveTo>
                  <a:lnTo>
                    <a:pt x="9216" y="3215"/>
                  </a:lnTo>
                  <a:cubicBezTo>
                    <a:pt x="7072" y="5358"/>
                    <a:pt x="5358" y="7501"/>
                    <a:pt x="3215" y="9644"/>
                  </a:cubicBezTo>
                  <a:lnTo>
                    <a:pt x="10501" y="14787"/>
                  </a:lnTo>
                  <a:cubicBezTo>
                    <a:pt x="10073" y="10930"/>
                    <a:pt x="9644" y="7072"/>
                    <a:pt x="9216" y="32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F15D5DBC-D9CF-42A7-9C5A-BDD96DEF0D78}"/>
                </a:ext>
              </a:extLst>
            </p:cNvPr>
            <p:cNvSpPr/>
            <p:nvPr/>
          </p:nvSpPr>
          <p:spPr>
            <a:xfrm>
              <a:off x="6338387" y="2212348"/>
              <a:ext cx="64294" cy="55721"/>
            </a:xfrm>
            <a:custGeom>
              <a:avLst/>
              <a:gdLst>
                <a:gd name="connsiteX0" fmla="*/ 60222 w 64293"/>
                <a:gd name="connsiteY0" fmla="*/ 56364 h 55721"/>
                <a:gd name="connsiteX1" fmla="*/ 60651 w 64293"/>
                <a:gd name="connsiteY1" fmla="*/ 34075 h 55721"/>
                <a:gd name="connsiteX2" fmla="*/ 61508 w 64293"/>
                <a:gd name="connsiteY2" fmla="*/ 9644 h 55721"/>
                <a:gd name="connsiteX3" fmla="*/ 3215 w 64293"/>
                <a:gd name="connsiteY3" fmla="*/ 3215 h 55721"/>
                <a:gd name="connsiteX4" fmla="*/ 17788 w 64293"/>
                <a:gd name="connsiteY4" fmla="*/ 51649 h 55721"/>
                <a:gd name="connsiteX5" fmla="*/ 60222 w 64293"/>
                <a:gd name="connsiteY5" fmla="*/ 56364 h 5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55721">
                  <a:moveTo>
                    <a:pt x="60222" y="56364"/>
                  </a:moveTo>
                  <a:cubicBezTo>
                    <a:pt x="60222" y="49077"/>
                    <a:pt x="60651" y="41362"/>
                    <a:pt x="60651" y="34075"/>
                  </a:cubicBezTo>
                  <a:cubicBezTo>
                    <a:pt x="61079" y="25932"/>
                    <a:pt x="61079" y="17788"/>
                    <a:pt x="61508" y="9644"/>
                  </a:cubicBezTo>
                  <a:lnTo>
                    <a:pt x="3215" y="3215"/>
                  </a:lnTo>
                  <a:cubicBezTo>
                    <a:pt x="7930" y="19502"/>
                    <a:pt x="13073" y="35362"/>
                    <a:pt x="17788" y="51649"/>
                  </a:cubicBezTo>
                  <a:lnTo>
                    <a:pt x="60222" y="56364"/>
                  </a:ln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21FB10C2-104D-4ED9-8D15-2999F73BEF1C}"/>
                </a:ext>
              </a:extLst>
            </p:cNvPr>
            <p:cNvSpPr/>
            <p:nvPr/>
          </p:nvSpPr>
          <p:spPr>
            <a:xfrm>
              <a:off x="6814161" y="4192167"/>
              <a:ext cx="12859" cy="68580"/>
            </a:xfrm>
            <a:custGeom>
              <a:avLst/>
              <a:gdLst>
                <a:gd name="connsiteX0" fmla="*/ 3215 w 12858"/>
                <a:gd name="connsiteY0" fmla="*/ 69223 h 68580"/>
                <a:gd name="connsiteX1" fmla="*/ 3215 w 12858"/>
                <a:gd name="connsiteY1" fmla="*/ 69223 h 68580"/>
                <a:gd name="connsiteX2" fmla="*/ 10930 w 12858"/>
                <a:gd name="connsiteY2" fmla="*/ 60651 h 68580"/>
                <a:gd name="connsiteX3" fmla="*/ 3215 w 12858"/>
                <a:gd name="connsiteY3" fmla="*/ 3215 h 68580"/>
                <a:gd name="connsiteX4" fmla="*/ 3215 w 12858"/>
                <a:gd name="connsiteY4" fmla="*/ 69223 h 68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68580">
                  <a:moveTo>
                    <a:pt x="3215" y="69223"/>
                  </a:moveTo>
                  <a:lnTo>
                    <a:pt x="3215" y="69223"/>
                  </a:lnTo>
                  <a:cubicBezTo>
                    <a:pt x="5787" y="66223"/>
                    <a:pt x="8358" y="63651"/>
                    <a:pt x="10930" y="60651"/>
                  </a:cubicBezTo>
                  <a:cubicBezTo>
                    <a:pt x="8358" y="41362"/>
                    <a:pt x="5787" y="22074"/>
                    <a:pt x="3215" y="3215"/>
                  </a:cubicBezTo>
                  <a:lnTo>
                    <a:pt x="3215" y="69223"/>
                  </a:ln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3D7BAD07-EE32-4A60-B455-2FD98E15EF47}"/>
                </a:ext>
              </a:extLst>
            </p:cNvPr>
            <p:cNvSpPr/>
            <p:nvPr/>
          </p:nvSpPr>
          <p:spPr>
            <a:xfrm>
              <a:off x="6362390" y="2291644"/>
              <a:ext cx="38576" cy="90011"/>
            </a:xfrm>
            <a:custGeom>
              <a:avLst/>
              <a:gdLst>
                <a:gd name="connsiteX0" fmla="*/ 38362 w 38576"/>
                <a:gd name="connsiteY0" fmla="*/ 87225 h 90011"/>
                <a:gd name="connsiteX1" fmla="*/ 38362 w 38576"/>
                <a:gd name="connsiteY1" fmla="*/ 87225 h 90011"/>
                <a:gd name="connsiteX2" fmla="*/ 35790 w 38576"/>
                <a:gd name="connsiteY2" fmla="*/ 6644 h 90011"/>
                <a:gd name="connsiteX3" fmla="*/ 3215 w 38576"/>
                <a:gd name="connsiteY3" fmla="*/ 3215 h 90011"/>
                <a:gd name="connsiteX4" fmla="*/ 31504 w 38576"/>
                <a:gd name="connsiteY4" fmla="*/ 86368 h 90011"/>
                <a:gd name="connsiteX5" fmla="*/ 38362 w 38576"/>
                <a:gd name="connsiteY5" fmla="*/ 87225 h 90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76" h="90011">
                  <a:moveTo>
                    <a:pt x="38362" y="87225"/>
                  </a:moveTo>
                  <a:lnTo>
                    <a:pt x="38362" y="87225"/>
                  </a:lnTo>
                  <a:cubicBezTo>
                    <a:pt x="37076" y="60222"/>
                    <a:pt x="36219" y="33647"/>
                    <a:pt x="35790" y="6644"/>
                  </a:cubicBezTo>
                  <a:lnTo>
                    <a:pt x="3215" y="3215"/>
                  </a:lnTo>
                  <a:cubicBezTo>
                    <a:pt x="12216" y="31075"/>
                    <a:pt x="21646" y="58936"/>
                    <a:pt x="31504" y="86368"/>
                  </a:cubicBezTo>
                  <a:lnTo>
                    <a:pt x="38362" y="87225"/>
                  </a:ln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8C0CA881-2B17-4542-A2F6-D5444C1FA64B}"/>
                </a:ext>
              </a:extLst>
            </p:cNvPr>
            <p:cNvSpPr/>
            <p:nvPr/>
          </p:nvSpPr>
          <p:spPr>
            <a:xfrm>
              <a:off x="6814161" y="4318611"/>
              <a:ext cx="8573" cy="8573"/>
            </a:xfrm>
            <a:custGeom>
              <a:avLst/>
              <a:gdLst>
                <a:gd name="connsiteX0" fmla="*/ 3215 w 8572"/>
                <a:gd name="connsiteY0" fmla="*/ 5358 h 8572"/>
                <a:gd name="connsiteX1" fmla="*/ 8358 w 8572"/>
                <a:gd name="connsiteY1" fmla="*/ 7072 h 8572"/>
                <a:gd name="connsiteX2" fmla="*/ 3215 w 8572"/>
                <a:gd name="connsiteY2" fmla="*/ 3215 h 8572"/>
                <a:gd name="connsiteX3" fmla="*/ 3215 w 8572"/>
                <a:gd name="connsiteY3" fmla="*/ 5358 h 8572"/>
              </a:gdLst>
              <a:ahLst/>
              <a:cxnLst>
                <a:cxn ang="0">
                  <a:pos x="connsiteX0" y="connsiteY0"/>
                </a:cxn>
                <a:cxn ang="0">
                  <a:pos x="connsiteX1" y="connsiteY1"/>
                </a:cxn>
                <a:cxn ang="0">
                  <a:pos x="connsiteX2" y="connsiteY2"/>
                </a:cxn>
                <a:cxn ang="0">
                  <a:pos x="connsiteX3" y="connsiteY3"/>
                </a:cxn>
              </a:cxnLst>
              <a:rect l="l" t="t" r="r" b="b"/>
              <a:pathLst>
                <a:path w="8572" h="8572">
                  <a:moveTo>
                    <a:pt x="3215" y="5358"/>
                  </a:moveTo>
                  <a:cubicBezTo>
                    <a:pt x="4929" y="5787"/>
                    <a:pt x="6644" y="6644"/>
                    <a:pt x="8358" y="7072"/>
                  </a:cubicBezTo>
                  <a:lnTo>
                    <a:pt x="3215" y="3215"/>
                  </a:lnTo>
                  <a:lnTo>
                    <a:pt x="3215" y="5358"/>
                  </a:ln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00D6F2F-E812-47C4-A346-B865DBFB79EE}"/>
                </a:ext>
              </a:extLst>
            </p:cNvPr>
            <p:cNvSpPr/>
            <p:nvPr/>
          </p:nvSpPr>
          <p:spPr>
            <a:xfrm>
              <a:off x="6554843" y="3714250"/>
              <a:ext cx="167164" cy="514350"/>
            </a:xfrm>
            <a:custGeom>
              <a:avLst/>
              <a:gdLst>
                <a:gd name="connsiteX0" fmla="*/ 21217 w 167163"/>
                <a:gd name="connsiteY0" fmla="*/ 241530 h 514350"/>
                <a:gd name="connsiteX1" fmla="*/ 21217 w 167163"/>
                <a:gd name="connsiteY1" fmla="*/ 241530 h 514350"/>
                <a:gd name="connsiteX2" fmla="*/ 21217 w 167163"/>
                <a:gd name="connsiteY2" fmla="*/ 237673 h 514350"/>
                <a:gd name="connsiteX3" fmla="*/ 164806 w 167163"/>
                <a:gd name="connsiteY3" fmla="*/ 94083 h 514350"/>
                <a:gd name="connsiteX4" fmla="*/ 132660 w 167163"/>
                <a:gd name="connsiteY4" fmla="*/ 3215 h 514350"/>
                <a:gd name="connsiteX5" fmla="*/ 132660 w 167163"/>
                <a:gd name="connsiteY5" fmla="*/ 109942 h 514350"/>
                <a:gd name="connsiteX6" fmla="*/ 132660 w 167163"/>
                <a:gd name="connsiteY6" fmla="*/ 113800 h 514350"/>
                <a:gd name="connsiteX7" fmla="*/ 3215 w 167163"/>
                <a:gd name="connsiteY7" fmla="*/ 243245 h 514350"/>
                <a:gd name="connsiteX8" fmla="*/ 3215 w 167163"/>
                <a:gd name="connsiteY8" fmla="*/ 504277 h 514350"/>
                <a:gd name="connsiteX9" fmla="*/ 20788 w 167163"/>
                <a:gd name="connsiteY9" fmla="*/ 512850 h 514350"/>
                <a:gd name="connsiteX10" fmla="*/ 20788 w 167163"/>
                <a:gd name="connsiteY10" fmla="*/ 241530 h 51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163" h="514350">
                  <a:moveTo>
                    <a:pt x="21217" y="241530"/>
                  </a:moveTo>
                  <a:lnTo>
                    <a:pt x="21217" y="241530"/>
                  </a:lnTo>
                  <a:lnTo>
                    <a:pt x="21217" y="237673"/>
                  </a:lnTo>
                  <a:lnTo>
                    <a:pt x="164806" y="94083"/>
                  </a:lnTo>
                  <a:cubicBezTo>
                    <a:pt x="154519" y="63651"/>
                    <a:pt x="143804" y="33218"/>
                    <a:pt x="132660" y="3215"/>
                  </a:cubicBezTo>
                  <a:lnTo>
                    <a:pt x="132660" y="109942"/>
                  </a:lnTo>
                  <a:lnTo>
                    <a:pt x="132660" y="113800"/>
                  </a:lnTo>
                  <a:lnTo>
                    <a:pt x="3215" y="243245"/>
                  </a:lnTo>
                  <a:lnTo>
                    <a:pt x="3215" y="504277"/>
                  </a:lnTo>
                  <a:cubicBezTo>
                    <a:pt x="9216" y="506849"/>
                    <a:pt x="15216" y="509850"/>
                    <a:pt x="20788" y="512850"/>
                  </a:cubicBezTo>
                  <a:lnTo>
                    <a:pt x="20788" y="241530"/>
                  </a:ln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A760B8-576F-4E8D-9B1C-848B7FAF95FF}"/>
                </a:ext>
              </a:extLst>
            </p:cNvPr>
            <p:cNvSpPr/>
            <p:nvPr/>
          </p:nvSpPr>
          <p:spPr>
            <a:xfrm>
              <a:off x="6783300" y="4332327"/>
              <a:ext cx="55721" cy="38576"/>
            </a:xfrm>
            <a:custGeom>
              <a:avLst/>
              <a:gdLst>
                <a:gd name="connsiteX0" fmla="*/ 52935 w 55721"/>
                <a:gd name="connsiteY0" fmla="*/ 38362 h 38576"/>
                <a:gd name="connsiteX1" fmla="*/ 52078 w 55721"/>
                <a:gd name="connsiteY1" fmla="*/ 20360 h 38576"/>
                <a:gd name="connsiteX2" fmla="*/ 3215 w 55721"/>
                <a:gd name="connsiteY2" fmla="*/ 3215 h 38576"/>
                <a:gd name="connsiteX3" fmla="*/ 52935 w 55721"/>
                <a:gd name="connsiteY3" fmla="*/ 38362 h 38576"/>
              </a:gdLst>
              <a:ahLst/>
              <a:cxnLst>
                <a:cxn ang="0">
                  <a:pos x="connsiteX0" y="connsiteY0"/>
                </a:cxn>
                <a:cxn ang="0">
                  <a:pos x="connsiteX1" y="connsiteY1"/>
                </a:cxn>
                <a:cxn ang="0">
                  <a:pos x="connsiteX2" y="connsiteY2"/>
                </a:cxn>
                <a:cxn ang="0">
                  <a:pos x="connsiteX3" y="connsiteY3"/>
                </a:cxn>
              </a:cxnLst>
              <a:rect l="l" t="t" r="r" b="b"/>
              <a:pathLst>
                <a:path w="55721" h="38576">
                  <a:moveTo>
                    <a:pt x="52935" y="38362"/>
                  </a:moveTo>
                  <a:cubicBezTo>
                    <a:pt x="52935" y="32361"/>
                    <a:pt x="52507" y="26361"/>
                    <a:pt x="52078" y="20360"/>
                  </a:cubicBezTo>
                  <a:cubicBezTo>
                    <a:pt x="35790" y="14788"/>
                    <a:pt x="19503" y="9216"/>
                    <a:pt x="3215" y="3215"/>
                  </a:cubicBezTo>
                  <a:lnTo>
                    <a:pt x="52935" y="38362"/>
                  </a:ln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B6219EB9-7A24-4125-9C58-5A6FC93C8EE4}"/>
                </a:ext>
              </a:extLst>
            </p:cNvPr>
            <p:cNvSpPr/>
            <p:nvPr/>
          </p:nvSpPr>
          <p:spPr>
            <a:xfrm>
              <a:off x="6560415" y="3424499"/>
              <a:ext cx="8573" cy="12859"/>
            </a:xfrm>
            <a:custGeom>
              <a:avLst/>
              <a:gdLst>
                <a:gd name="connsiteX0" fmla="*/ 3215 w 8572"/>
                <a:gd name="connsiteY0" fmla="*/ 7072 h 12858"/>
                <a:gd name="connsiteX1" fmla="*/ 6644 w 8572"/>
                <a:gd name="connsiteY1" fmla="*/ 10501 h 12858"/>
                <a:gd name="connsiteX2" fmla="*/ 3215 w 8572"/>
                <a:gd name="connsiteY2" fmla="*/ 3215 h 12858"/>
                <a:gd name="connsiteX3" fmla="*/ 3215 w 8572"/>
                <a:gd name="connsiteY3" fmla="*/ 7072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7072"/>
                  </a:moveTo>
                  <a:lnTo>
                    <a:pt x="6644" y="10501"/>
                  </a:lnTo>
                  <a:cubicBezTo>
                    <a:pt x="5358" y="7929"/>
                    <a:pt x="4072" y="5358"/>
                    <a:pt x="3215" y="3215"/>
                  </a:cubicBezTo>
                  <a:lnTo>
                    <a:pt x="3215" y="7072"/>
                  </a:ln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8E84C9-6A7D-41C7-B2E8-D59F1A7FC34E}"/>
                </a:ext>
              </a:extLst>
            </p:cNvPr>
            <p:cNvSpPr/>
            <p:nvPr/>
          </p:nvSpPr>
          <p:spPr>
            <a:xfrm>
              <a:off x="7492246" y="3442073"/>
              <a:ext cx="145733" cy="210026"/>
            </a:xfrm>
            <a:custGeom>
              <a:avLst/>
              <a:gdLst>
                <a:gd name="connsiteX0" fmla="*/ 13930 w 145732"/>
                <a:gd name="connsiteY0" fmla="*/ 108657 h 210026"/>
                <a:gd name="connsiteX1" fmla="*/ 3215 w 145732"/>
                <a:gd name="connsiteY1" fmla="*/ 209383 h 210026"/>
                <a:gd name="connsiteX2" fmla="*/ 28932 w 145732"/>
                <a:gd name="connsiteY2" fmla="*/ 181523 h 210026"/>
                <a:gd name="connsiteX3" fmla="*/ 36219 w 145732"/>
                <a:gd name="connsiteY3" fmla="*/ 113800 h 210026"/>
                <a:gd name="connsiteX4" fmla="*/ 36219 w 145732"/>
                <a:gd name="connsiteY4" fmla="*/ 109514 h 210026"/>
                <a:gd name="connsiteX5" fmla="*/ 36219 w 145732"/>
                <a:gd name="connsiteY5" fmla="*/ 109514 h 210026"/>
                <a:gd name="connsiteX6" fmla="*/ 146376 w 145732"/>
                <a:gd name="connsiteY6" fmla="*/ 20788 h 210026"/>
                <a:gd name="connsiteX7" fmla="*/ 141661 w 145732"/>
                <a:gd name="connsiteY7" fmla="*/ 3215 h 210026"/>
                <a:gd name="connsiteX8" fmla="*/ 17788 w 145732"/>
                <a:gd name="connsiteY8" fmla="*/ 103084 h 210026"/>
                <a:gd name="connsiteX9" fmla="*/ 13930 w 145732"/>
                <a:gd name="connsiteY9" fmla="*/ 108657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732" h="210026">
                  <a:moveTo>
                    <a:pt x="13930" y="108657"/>
                  </a:moveTo>
                  <a:lnTo>
                    <a:pt x="3215" y="209383"/>
                  </a:lnTo>
                  <a:cubicBezTo>
                    <a:pt x="12644" y="200811"/>
                    <a:pt x="19502" y="189667"/>
                    <a:pt x="28932" y="181523"/>
                  </a:cubicBezTo>
                  <a:lnTo>
                    <a:pt x="36219" y="113800"/>
                  </a:lnTo>
                  <a:lnTo>
                    <a:pt x="36219" y="109514"/>
                  </a:lnTo>
                  <a:lnTo>
                    <a:pt x="36219" y="109514"/>
                  </a:lnTo>
                  <a:lnTo>
                    <a:pt x="146376" y="20788"/>
                  </a:lnTo>
                  <a:cubicBezTo>
                    <a:pt x="144661" y="14788"/>
                    <a:pt x="143375" y="9216"/>
                    <a:pt x="141661" y="3215"/>
                  </a:cubicBezTo>
                  <a:lnTo>
                    <a:pt x="17788" y="103084"/>
                  </a:lnTo>
                  <a:cubicBezTo>
                    <a:pt x="16502" y="105227"/>
                    <a:pt x="15216" y="106942"/>
                    <a:pt x="13930" y="108657"/>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53D97F2-1F25-4E47-BA15-7CCF69E11D45}"/>
                </a:ext>
              </a:extLst>
            </p:cNvPr>
            <p:cNvSpPr/>
            <p:nvPr/>
          </p:nvSpPr>
          <p:spPr>
            <a:xfrm>
              <a:off x="7343942" y="3174611"/>
              <a:ext cx="235744" cy="394335"/>
            </a:xfrm>
            <a:custGeom>
              <a:avLst/>
              <a:gdLst>
                <a:gd name="connsiteX0" fmla="*/ 66222 w 235743"/>
                <a:gd name="connsiteY0" fmla="*/ 310539 h 394335"/>
                <a:gd name="connsiteX1" fmla="*/ 49077 w 235743"/>
                <a:gd name="connsiteY1" fmla="*/ 322540 h 394335"/>
                <a:gd name="connsiteX2" fmla="*/ 4929 w 235743"/>
                <a:gd name="connsiteY2" fmla="*/ 358116 h 394335"/>
                <a:gd name="connsiteX3" fmla="*/ 3643 w 235743"/>
                <a:gd name="connsiteY3" fmla="*/ 378262 h 394335"/>
                <a:gd name="connsiteX4" fmla="*/ 18217 w 235743"/>
                <a:gd name="connsiteY4" fmla="*/ 392835 h 394335"/>
                <a:gd name="connsiteX5" fmla="*/ 29789 w 235743"/>
                <a:gd name="connsiteY5" fmla="*/ 390692 h 394335"/>
                <a:gd name="connsiteX6" fmla="*/ 30647 w 235743"/>
                <a:gd name="connsiteY6" fmla="*/ 383405 h 394335"/>
                <a:gd name="connsiteX7" fmla="*/ 215384 w 235743"/>
                <a:gd name="connsiteY7" fmla="*/ 234672 h 394335"/>
                <a:gd name="connsiteX8" fmla="*/ 215384 w 235743"/>
                <a:gd name="connsiteY8" fmla="*/ 234672 h 394335"/>
                <a:gd name="connsiteX9" fmla="*/ 233386 w 235743"/>
                <a:gd name="connsiteY9" fmla="*/ 66222 h 394335"/>
                <a:gd name="connsiteX10" fmla="*/ 214527 w 235743"/>
                <a:gd name="connsiteY10" fmla="*/ 40076 h 394335"/>
                <a:gd name="connsiteX11" fmla="*/ 196953 w 235743"/>
                <a:gd name="connsiteY11" fmla="*/ 3215 h 394335"/>
                <a:gd name="connsiteX12" fmla="*/ 174236 w 235743"/>
                <a:gd name="connsiteY12" fmla="*/ 213669 h 394335"/>
                <a:gd name="connsiteX13" fmla="*/ 173379 w 235743"/>
                <a:gd name="connsiteY13" fmla="*/ 221813 h 394335"/>
                <a:gd name="connsiteX14" fmla="*/ 72652 w 235743"/>
                <a:gd name="connsiteY14" fmla="*/ 302823 h 394335"/>
                <a:gd name="connsiteX15" fmla="*/ 66222 w 235743"/>
                <a:gd name="connsiteY15" fmla="*/ 310539 h 394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743" h="394335">
                  <a:moveTo>
                    <a:pt x="66222" y="310539"/>
                  </a:moveTo>
                  <a:cubicBezTo>
                    <a:pt x="61079" y="315254"/>
                    <a:pt x="55078" y="319111"/>
                    <a:pt x="49077" y="322540"/>
                  </a:cubicBezTo>
                  <a:lnTo>
                    <a:pt x="4929" y="358116"/>
                  </a:lnTo>
                  <a:cubicBezTo>
                    <a:pt x="3215" y="364546"/>
                    <a:pt x="2786" y="371832"/>
                    <a:pt x="3643" y="378262"/>
                  </a:cubicBezTo>
                  <a:cubicBezTo>
                    <a:pt x="4501" y="385548"/>
                    <a:pt x="10073" y="393692"/>
                    <a:pt x="18217" y="392835"/>
                  </a:cubicBezTo>
                  <a:cubicBezTo>
                    <a:pt x="22074" y="392406"/>
                    <a:pt x="25932" y="391549"/>
                    <a:pt x="29789" y="390692"/>
                  </a:cubicBezTo>
                  <a:lnTo>
                    <a:pt x="30647" y="383405"/>
                  </a:lnTo>
                  <a:lnTo>
                    <a:pt x="215384" y="234672"/>
                  </a:lnTo>
                  <a:lnTo>
                    <a:pt x="215384" y="234672"/>
                  </a:lnTo>
                  <a:lnTo>
                    <a:pt x="233386" y="66222"/>
                  </a:lnTo>
                  <a:cubicBezTo>
                    <a:pt x="226100" y="58079"/>
                    <a:pt x="218813" y="50363"/>
                    <a:pt x="214527" y="40076"/>
                  </a:cubicBezTo>
                  <a:cubicBezTo>
                    <a:pt x="208526" y="27646"/>
                    <a:pt x="202954" y="15645"/>
                    <a:pt x="196953" y="3215"/>
                  </a:cubicBezTo>
                  <a:lnTo>
                    <a:pt x="174236" y="213669"/>
                  </a:lnTo>
                  <a:lnTo>
                    <a:pt x="173379" y="221813"/>
                  </a:lnTo>
                  <a:lnTo>
                    <a:pt x="72652" y="302823"/>
                  </a:lnTo>
                  <a:cubicBezTo>
                    <a:pt x="70509" y="305824"/>
                    <a:pt x="68366" y="308395"/>
                    <a:pt x="66222" y="310539"/>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8805C98D-2B3B-4CE2-A00F-A966748BBB14}"/>
                </a:ext>
              </a:extLst>
            </p:cNvPr>
            <p:cNvSpPr/>
            <p:nvPr/>
          </p:nvSpPr>
          <p:spPr>
            <a:xfrm>
              <a:off x="7538538" y="3481935"/>
              <a:ext cx="102870" cy="132874"/>
            </a:xfrm>
            <a:custGeom>
              <a:avLst/>
              <a:gdLst>
                <a:gd name="connsiteX0" fmla="*/ 3215 w 102870"/>
                <a:gd name="connsiteY0" fmla="*/ 133088 h 132873"/>
                <a:gd name="connsiteX1" fmla="*/ 16073 w 102870"/>
                <a:gd name="connsiteY1" fmla="*/ 130516 h 132873"/>
                <a:gd name="connsiteX2" fmla="*/ 18645 w 102870"/>
                <a:gd name="connsiteY2" fmla="*/ 107371 h 132873"/>
                <a:gd name="connsiteX3" fmla="*/ 19074 w 102870"/>
                <a:gd name="connsiteY3" fmla="*/ 103513 h 132873"/>
                <a:gd name="connsiteX4" fmla="*/ 19074 w 102870"/>
                <a:gd name="connsiteY4" fmla="*/ 103513 h 132873"/>
                <a:gd name="connsiteX5" fmla="*/ 70937 w 102870"/>
                <a:gd name="connsiteY5" fmla="*/ 61508 h 132873"/>
                <a:gd name="connsiteX6" fmla="*/ 95369 w 102870"/>
                <a:gd name="connsiteY6" fmla="*/ 16502 h 132873"/>
                <a:gd name="connsiteX7" fmla="*/ 103513 w 102870"/>
                <a:gd name="connsiteY7" fmla="*/ 3215 h 132873"/>
                <a:gd name="connsiteX8" fmla="*/ 8787 w 102870"/>
                <a:gd name="connsiteY8" fmla="*/ 79939 h 132873"/>
                <a:gd name="connsiteX9" fmla="*/ 3215 w 102870"/>
                <a:gd name="connsiteY9" fmla="*/ 133088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2870" h="132873">
                  <a:moveTo>
                    <a:pt x="3215" y="133088"/>
                  </a:moveTo>
                  <a:cubicBezTo>
                    <a:pt x="7501" y="132231"/>
                    <a:pt x="12216" y="131802"/>
                    <a:pt x="16073" y="130516"/>
                  </a:cubicBezTo>
                  <a:lnTo>
                    <a:pt x="18645" y="107371"/>
                  </a:lnTo>
                  <a:lnTo>
                    <a:pt x="19074" y="103513"/>
                  </a:lnTo>
                  <a:lnTo>
                    <a:pt x="19074" y="103513"/>
                  </a:lnTo>
                  <a:lnTo>
                    <a:pt x="70937" y="61508"/>
                  </a:lnTo>
                  <a:cubicBezTo>
                    <a:pt x="79510" y="46934"/>
                    <a:pt x="87654" y="31504"/>
                    <a:pt x="95369" y="16502"/>
                  </a:cubicBezTo>
                  <a:cubicBezTo>
                    <a:pt x="97512" y="11787"/>
                    <a:pt x="101798" y="7930"/>
                    <a:pt x="103513" y="3215"/>
                  </a:cubicBezTo>
                  <a:lnTo>
                    <a:pt x="8787" y="79939"/>
                  </a:lnTo>
                  <a:lnTo>
                    <a:pt x="3215" y="133088"/>
                  </a:ln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733FBEAC-48C4-4B36-9F16-567371E7B2A2}"/>
                </a:ext>
              </a:extLst>
            </p:cNvPr>
            <p:cNvSpPr/>
            <p:nvPr/>
          </p:nvSpPr>
          <p:spPr>
            <a:xfrm>
              <a:off x="6316956" y="2133910"/>
              <a:ext cx="90011" cy="60008"/>
            </a:xfrm>
            <a:custGeom>
              <a:avLst/>
              <a:gdLst>
                <a:gd name="connsiteX0" fmla="*/ 85082 w 90011"/>
                <a:gd name="connsiteY0" fmla="*/ 58936 h 60007"/>
                <a:gd name="connsiteX1" fmla="*/ 88511 w 90011"/>
                <a:gd name="connsiteY1" fmla="*/ 12216 h 60007"/>
                <a:gd name="connsiteX2" fmla="*/ 3215 w 90011"/>
                <a:gd name="connsiteY2" fmla="*/ 3215 h 60007"/>
                <a:gd name="connsiteX3" fmla="*/ 16502 w 90011"/>
                <a:gd name="connsiteY3" fmla="*/ 51649 h 60007"/>
                <a:gd name="connsiteX4" fmla="*/ 85082 w 90011"/>
                <a:gd name="connsiteY4" fmla="*/ 58936 h 60007"/>
                <a:gd name="connsiteX5" fmla="*/ 85082 w 90011"/>
                <a:gd name="connsiteY5" fmla="*/ 58936 h 6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011" h="60007">
                  <a:moveTo>
                    <a:pt x="85082" y="58936"/>
                  </a:moveTo>
                  <a:cubicBezTo>
                    <a:pt x="85939" y="43505"/>
                    <a:pt x="87225" y="27646"/>
                    <a:pt x="88511" y="12216"/>
                  </a:cubicBezTo>
                  <a:lnTo>
                    <a:pt x="3215" y="3215"/>
                  </a:lnTo>
                  <a:cubicBezTo>
                    <a:pt x="7501" y="19502"/>
                    <a:pt x="11787" y="35362"/>
                    <a:pt x="16502" y="51649"/>
                  </a:cubicBezTo>
                  <a:lnTo>
                    <a:pt x="85082" y="58936"/>
                  </a:lnTo>
                  <a:lnTo>
                    <a:pt x="85082" y="58936"/>
                  </a:ln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C9D1ED6-9306-4FEB-A0AA-75ECEAE2D99E}"/>
                </a:ext>
              </a:extLst>
            </p:cNvPr>
            <p:cNvSpPr/>
            <p:nvPr/>
          </p:nvSpPr>
          <p:spPr>
            <a:xfrm>
              <a:off x="7449812" y="3579233"/>
              <a:ext cx="34290" cy="81439"/>
            </a:xfrm>
            <a:custGeom>
              <a:avLst/>
              <a:gdLst>
                <a:gd name="connsiteX0" fmla="*/ 25075 w 34290"/>
                <a:gd name="connsiteY0" fmla="*/ 79510 h 81438"/>
                <a:gd name="connsiteX1" fmla="*/ 33218 w 34290"/>
                <a:gd name="connsiteY1" fmla="*/ 3215 h 81438"/>
                <a:gd name="connsiteX2" fmla="*/ 29361 w 34290"/>
                <a:gd name="connsiteY2" fmla="*/ 9216 h 81438"/>
                <a:gd name="connsiteX3" fmla="*/ 3215 w 34290"/>
                <a:gd name="connsiteY3" fmla="*/ 53364 h 81438"/>
                <a:gd name="connsiteX4" fmla="*/ 25075 w 34290"/>
                <a:gd name="connsiteY4" fmla="*/ 79510 h 81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81438">
                  <a:moveTo>
                    <a:pt x="25075" y="79510"/>
                  </a:moveTo>
                  <a:lnTo>
                    <a:pt x="33218" y="3215"/>
                  </a:lnTo>
                  <a:cubicBezTo>
                    <a:pt x="31933" y="5358"/>
                    <a:pt x="30647" y="7072"/>
                    <a:pt x="29361" y="9216"/>
                  </a:cubicBezTo>
                  <a:cubicBezTo>
                    <a:pt x="19931" y="23360"/>
                    <a:pt x="7930" y="36647"/>
                    <a:pt x="3215" y="53364"/>
                  </a:cubicBezTo>
                  <a:cubicBezTo>
                    <a:pt x="4929" y="64079"/>
                    <a:pt x="13930" y="75652"/>
                    <a:pt x="25075" y="79510"/>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A9E52B8-2C52-48C3-B0EC-237EA080FA3B}"/>
                </a:ext>
              </a:extLst>
            </p:cNvPr>
            <p:cNvSpPr/>
            <p:nvPr/>
          </p:nvSpPr>
          <p:spPr>
            <a:xfrm>
              <a:off x="6270665" y="1672709"/>
              <a:ext cx="458629" cy="291465"/>
            </a:xfrm>
            <a:custGeom>
              <a:avLst/>
              <a:gdLst>
                <a:gd name="connsiteX0" fmla="*/ 361974 w 458628"/>
                <a:gd name="connsiteY0" fmla="*/ 68366 h 291465"/>
                <a:gd name="connsiteX1" fmla="*/ 246245 w 458628"/>
                <a:gd name="connsiteY1" fmla="*/ 55936 h 291465"/>
                <a:gd name="connsiteX2" fmla="*/ 3215 w 458628"/>
                <a:gd name="connsiteY2" fmla="*/ 251817 h 291465"/>
                <a:gd name="connsiteX3" fmla="*/ 10073 w 458628"/>
                <a:gd name="connsiteY3" fmla="*/ 289536 h 291465"/>
                <a:gd name="connsiteX4" fmla="*/ 260390 w 458628"/>
                <a:gd name="connsiteY4" fmla="*/ 88082 h 291465"/>
                <a:gd name="connsiteX5" fmla="*/ 260390 w 458628"/>
                <a:gd name="connsiteY5" fmla="*/ 88082 h 291465"/>
                <a:gd name="connsiteX6" fmla="*/ 266819 w 458628"/>
                <a:gd name="connsiteY6" fmla="*/ 88511 h 291465"/>
                <a:gd name="connsiteX7" fmla="*/ 412123 w 458628"/>
                <a:gd name="connsiteY7" fmla="*/ 103942 h 291465"/>
                <a:gd name="connsiteX8" fmla="*/ 431840 w 458628"/>
                <a:gd name="connsiteY8" fmla="*/ 88082 h 291465"/>
                <a:gd name="connsiteX9" fmla="*/ 447270 w 458628"/>
                <a:gd name="connsiteY9" fmla="*/ 51221 h 291465"/>
                <a:gd name="connsiteX10" fmla="*/ 455843 w 458628"/>
                <a:gd name="connsiteY10" fmla="*/ 46077 h 291465"/>
                <a:gd name="connsiteX11" fmla="*/ 450271 w 458628"/>
                <a:gd name="connsiteY11" fmla="*/ 3215 h 291465"/>
                <a:gd name="connsiteX12" fmla="*/ 368403 w 458628"/>
                <a:gd name="connsiteY12" fmla="*/ 69223 h 291465"/>
                <a:gd name="connsiteX13" fmla="*/ 361974 w 458628"/>
                <a:gd name="connsiteY13" fmla="*/ 68366 h 29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628" h="291465">
                  <a:moveTo>
                    <a:pt x="361974" y="68366"/>
                  </a:moveTo>
                  <a:lnTo>
                    <a:pt x="246245" y="55936"/>
                  </a:lnTo>
                  <a:lnTo>
                    <a:pt x="3215" y="251817"/>
                  </a:lnTo>
                  <a:cubicBezTo>
                    <a:pt x="5358" y="264247"/>
                    <a:pt x="7501" y="276677"/>
                    <a:pt x="10073" y="289536"/>
                  </a:cubicBezTo>
                  <a:lnTo>
                    <a:pt x="260390" y="88082"/>
                  </a:lnTo>
                  <a:lnTo>
                    <a:pt x="260390" y="88082"/>
                  </a:lnTo>
                  <a:lnTo>
                    <a:pt x="266819" y="88511"/>
                  </a:lnTo>
                  <a:lnTo>
                    <a:pt x="412123" y="103942"/>
                  </a:lnTo>
                  <a:lnTo>
                    <a:pt x="431840" y="88082"/>
                  </a:lnTo>
                  <a:cubicBezTo>
                    <a:pt x="430554" y="74366"/>
                    <a:pt x="435697" y="60222"/>
                    <a:pt x="447270" y="51221"/>
                  </a:cubicBezTo>
                  <a:cubicBezTo>
                    <a:pt x="449842" y="49078"/>
                    <a:pt x="452842" y="47363"/>
                    <a:pt x="455843" y="46077"/>
                  </a:cubicBezTo>
                  <a:cubicBezTo>
                    <a:pt x="453700" y="31933"/>
                    <a:pt x="451556" y="17788"/>
                    <a:pt x="450271" y="3215"/>
                  </a:cubicBezTo>
                  <a:lnTo>
                    <a:pt x="368403" y="69223"/>
                  </a:lnTo>
                  <a:lnTo>
                    <a:pt x="361974" y="68366"/>
                  </a:ln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5B3076B0-2B14-4960-BC15-5963663DCAF8}"/>
                </a:ext>
              </a:extLst>
            </p:cNvPr>
            <p:cNvSpPr/>
            <p:nvPr/>
          </p:nvSpPr>
          <p:spPr>
            <a:xfrm>
              <a:off x="6295096" y="1940171"/>
              <a:ext cx="132874" cy="180023"/>
            </a:xfrm>
            <a:custGeom>
              <a:avLst/>
              <a:gdLst>
                <a:gd name="connsiteX0" fmla="*/ 3215 w 132873"/>
                <a:gd name="connsiteY0" fmla="*/ 106513 h 180022"/>
                <a:gd name="connsiteX1" fmla="*/ 17359 w 132873"/>
                <a:gd name="connsiteY1" fmla="*/ 166521 h 180022"/>
                <a:gd name="connsiteX2" fmla="*/ 112943 w 132873"/>
                <a:gd name="connsiteY2" fmla="*/ 176808 h 180022"/>
                <a:gd name="connsiteX3" fmla="*/ 117658 w 132873"/>
                <a:gd name="connsiteY3" fmla="*/ 130945 h 180022"/>
                <a:gd name="connsiteX4" fmla="*/ 131802 w 132873"/>
                <a:gd name="connsiteY4" fmla="*/ 3215 h 180022"/>
                <a:gd name="connsiteX5" fmla="*/ 3215 w 132873"/>
                <a:gd name="connsiteY5" fmla="*/ 106513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873" h="180022">
                  <a:moveTo>
                    <a:pt x="3215" y="106513"/>
                  </a:moveTo>
                  <a:cubicBezTo>
                    <a:pt x="7501" y="126659"/>
                    <a:pt x="12644" y="146375"/>
                    <a:pt x="17359" y="166521"/>
                  </a:cubicBezTo>
                  <a:lnTo>
                    <a:pt x="112943" y="176808"/>
                  </a:lnTo>
                  <a:cubicBezTo>
                    <a:pt x="114229" y="161377"/>
                    <a:pt x="115943" y="146375"/>
                    <a:pt x="117658" y="130945"/>
                  </a:cubicBezTo>
                  <a:cubicBezTo>
                    <a:pt x="121944" y="88511"/>
                    <a:pt x="128373" y="45649"/>
                    <a:pt x="131802" y="3215"/>
                  </a:cubicBezTo>
                  <a:lnTo>
                    <a:pt x="3215" y="106513"/>
                  </a:ln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661B872-989F-453B-851E-B287DABC752C}"/>
                </a:ext>
              </a:extLst>
            </p:cNvPr>
            <p:cNvSpPr/>
            <p:nvPr/>
          </p:nvSpPr>
          <p:spPr>
            <a:xfrm>
              <a:off x="6283952" y="1785866"/>
              <a:ext cx="531495" cy="261461"/>
            </a:xfrm>
            <a:custGeom>
              <a:avLst/>
              <a:gdLst>
                <a:gd name="connsiteX0" fmla="*/ 407408 w 531495"/>
                <a:gd name="connsiteY0" fmla="*/ 21646 h 261461"/>
                <a:gd name="connsiteX1" fmla="*/ 401407 w 531495"/>
                <a:gd name="connsiteY1" fmla="*/ 20788 h 261461"/>
                <a:gd name="connsiteX2" fmla="*/ 256532 w 531495"/>
                <a:gd name="connsiteY2" fmla="*/ 5358 h 261461"/>
                <a:gd name="connsiteX3" fmla="*/ 4929 w 531495"/>
                <a:gd name="connsiteY3" fmla="*/ 207669 h 261461"/>
                <a:gd name="connsiteX4" fmla="*/ 3215 w 531495"/>
                <a:gd name="connsiteY4" fmla="*/ 207669 h 261461"/>
                <a:gd name="connsiteX5" fmla="*/ 7501 w 531495"/>
                <a:gd name="connsiteY5" fmla="*/ 228243 h 261461"/>
                <a:gd name="connsiteX6" fmla="*/ 145518 w 531495"/>
                <a:gd name="connsiteY6" fmla="*/ 117229 h 261461"/>
                <a:gd name="connsiteX7" fmla="*/ 145947 w 531495"/>
                <a:gd name="connsiteY7" fmla="*/ 107371 h 261461"/>
                <a:gd name="connsiteX8" fmla="*/ 148519 w 531495"/>
                <a:gd name="connsiteY8" fmla="*/ 115086 h 261461"/>
                <a:gd name="connsiteX9" fmla="*/ 215384 w 531495"/>
                <a:gd name="connsiteY9" fmla="*/ 61508 h 261461"/>
                <a:gd name="connsiteX10" fmla="*/ 221385 w 531495"/>
                <a:gd name="connsiteY10" fmla="*/ 61936 h 261461"/>
                <a:gd name="connsiteX11" fmla="*/ 289108 w 531495"/>
                <a:gd name="connsiteY11" fmla="*/ 69223 h 261461"/>
                <a:gd name="connsiteX12" fmla="*/ 302824 w 531495"/>
                <a:gd name="connsiteY12" fmla="*/ 49078 h 261461"/>
                <a:gd name="connsiteX13" fmla="*/ 362831 w 531495"/>
                <a:gd name="connsiteY13" fmla="*/ 55507 h 261461"/>
                <a:gd name="connsiteX14" fmla="*/ 356830 w 531495"/>
                <a:gd name="connsiteY14" fmla="*/ 115943 h 261461"/>
                <a:gd name="connsiteX15" fmla="*/ 296394 w 531495"/>
                <a:gd name="connsiteY15" fmla="*/ 109514 h 261461"/>
                <a:gd name="connsiteX16" fmla="*/ 290393 w 531495"/>
                <a:gd name="connsiteY16" fmla="*/ 99227 h 261461"/>
                <a:gd name="connsiteX17" fmla="*/ 224385 w 531495"/>
                <a:gd name="connsiteY17" fmla="*/ 92369 h 261461"/>
                <a:gd name="connsiteX18" fmla="*/ 157091 w 531495"/>
                <a:gd name="connsiteY18" fmla="*/ 146804 h 261461"/>
                <a:gd name="connsiteX19" fmla="*/ 169950 w 531495"/>
                <a:gd name="connsiteY19" fmla="*/ 179380 h 261461"/>
                <a:gd name="connsiteX20" fmla="*/ 228243 w 531495"/>
                <a:gd name="connsiteY20" fmla="*/ 259104 h 261461"/>
                <a:gd name="connsiteX21" fmla="*/ 440841 w 531495"/>
                <a:gd name="connsiteY21" fmla="*/ 88083 h 261461"/>
                <a:gd name="connsiteX22" fmla="*/ 446842 w 531495"/>
                <a:gd name="connsiteY22" fmla="*/ 88940 h 261461"/>
                <a:gd name="connsiteX23" fmla="*/ 527852 w 531495"/>
                <a:gd name="connsiteY23" fmla="*/ 97512 h 261461"/>
                <a:gd name="connsiteX24" fmla="*/ 528709 w 531495"/>
                <a:gd name="connsiteY24" fmla="*/ 94083 h 261461"/>
                <a:gd name="connsiteX25" fmla="*/ 487990 w 531495"/>
                <a:gd name="connsiteY25" fmla="*/ 26789 h 261461"/>
                <a:gd name="connsiteX26" fmla="*/ 476845 w 531495"/>
                <a:gd name="connsiteY26" fmla="*/ 12644 h 261461"/>
                <a:gd name="connsiteX27" fmla="*/ 432697 w 531495"/>
                <a:gd name="connsiteY27" fmla="*/ 3215 h 261461"/>
                <a:gd name="connsiteX28" fmla="*/ 407408 w 531495"/>
                <a:gd name="connsiteY28" fmla="*/ 21646 h 261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31495" h="261461">
                  <a:moveTo>
                    <a:pt x="407408" y="21646"/>
                  </a:moveTo>
                  <a:lnTo>
                    <a:pt x="401407" y="20788"/>
                  </a:lnTo>
                  <a:lnTo>
                    <a:pt x="256532" y="5358"/>
                  </a:lnTo>
                  <a:lnTo>
                    <a:pt x="4929" y="207669"/>
                  </a:lnTo>
                  <a:lnTo>
                    <a:pt x="3215" y="207669"/>
                  </a:lnTo>
                  <a:cubicBezTo>
                    <a:pt x="4501" y="214527"/>
                    <a:pt x="6215" y="221385"/>
                    <a:pt x="7501" y="228243"/>
                  </a:cubicBezTo>
                  <a:lnTo>
                    <a:pt x="145518" y="117229"/>
                  </a:lnTo>
                  <a:cubicBezTo>
                    <a:pt x="145518" y="113800"/>
                    <a:pt x="145947" y="110371"/>
                    <a:pt x="145947" y="107371"/>
                  </a:cubicBezTo>
                  <a:cubicBezTo>
                    <a:pt x="146804" y="109942"/>
                    <a:pt x="147661" y="112514"/>
                    <a:pt x="148519" y="115086"/>
                  </a:cubicBezTo>
                  <a:lnTo>
                    <a:pt x="215384" y="61508"/>
                  </a:lnTo>
                  <a:lnTo>
                    <a:pt x="221385" y="61936"/>
                  </a:lnTo>
                  <a:lnTo>
                    <a:pt x="289108" y="69223"/>
                  </a:lnTo>
                  <a:cubicBezTo>
                    <a:pt x="291679" y="61508"/>
                    <a:pt x="296394" y="54650"/>
                    <a:pt x="302824" y="49078"/>
                  </a:cubicBezTo>
                  <a:cubicBezTo>
                    <a:pt x="321254" y="34076"/>
                    <a:pt x="347829" y="37076"/>
                    <a:pt x="362831" y="55507"/>
                  </a:cubicBezTo>
                  <a:cubicBezTo>
                    <a:pt x="377833" y="73938"/>
                    <a:pt x="375261" y="100941"/>
                    <a:pt x="356830" y="115943"/>
                  </a:cubicBezTo>
                  <a:cubicBezTo>
                    <a:pt x="338399" y="130945"/>
                    <a:pt x="310968" y="127945"/>
                    <a:pt x="296394" y="109514"/>
                  </a:cubicBezTo>
                  <a:cubicBezTo>
                    <a:pt x="293823" y="106085"/>
                    <a:pt x="292108" y="102656"/>
                    <a:pt x="290393" y="99227"/>
                  </a:cubicBezTo>
                  <a:lnTo>
                    <a:pt x="224385" y="92369"/>
                  </a:lnTo>
                  <a:lnTo>
                    <a:pt x="157091" y="146804"/>
                  </a:lnTo>
                  <a:cubicBezTo>
                    <a:pt x="160091" y="157948"/>
                    <a:pt x="163949" y="169093"/>
                    <a:pt x="169950" y="179380"/>
                  </a:cubicBezTo>
                  <a:cubicBezTo>
                    <a:pt x="185809" y="208526"/>
                    <a:pt x="205526" y="235101"/>
                    <a:pt x="228243" y="259104"/>
                  </a:cubicBezTo>
                  <a:lnTo>
                    <a:pt x="440841" y="88083"/>
                  </a:lnTo>
                  <a:lnTo>
                    <a:pt x="446842" y="88940"/>
                  </a:lnTo>
                  <a:lnTo>
                    <a:pt x="527852" y="97512"/>
                  </a:lnTo>
                  <a:cubicBezTo>
                    <a:pt x="528280" y="96226"/>
                    <a:pt x="528280" y="95369"/>
                    <a:pt x="528709" y="94083"/>
                  </a:cubicBezTo>
                  <a:cubicBezTo>
                    <a:pt x="517136" y="70509"/>
                    <a:pt x="504706" y="47363"/>
                    <a:pt x="487990" y="26789"/>
                  </a:cubicBezTo>
                  <a:cubicBezTo>
                    <a:pt x="484132" y="22074"/>
                    <a:pt x="480274" y="17359"/>
                    <a:pt x="476845" y="12644"/>
                  </a:cubicBezTo>
                  <a:cubicBezTo>
                    <a:pt x="461843" y="18217"/>
                    <a:pt x="444270" y="14788"/>
                    <a:pt x="432697" y="3215"/>
                  </a:cubicBezTo>
                  <a:lnTo>
                    <a:pt x="407408" y="21646"/>
                  </a:ln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EEC082F-9DAA-491C-8E4A-C6ACA1CE540E}"/>
                </a:ext>
              </a:extLst>
            </p:cNvPr>
            <p:cNvSpPr/>
            <p:nvPr/>
          </p:nvSpPr>
          <p:spPr>
            <a:xfrm>
              <a:off x="6773442" y="2205490"/>
              <a:ext cx="304324" cy="278606"/>
            </a:xfrm>
            <a:custGeom>
              <a:avLst/>
              <a:gdLst>
                <a:gd name="connsiteX0" fmla="*/ 250960 w 304323"/>
                <a:gd name="connsiteY0" fmla="*/ 64079 h 278606"/>
                <a:gd name="connsiteX1" fmla="*/ 249674 w 304323"/>
                <a:gd name="connsiteY1" fmla="*/ 67937 h 278606"/>
                <a:gd name="connsiteX2" fmla="*/ 3215 w 304323"/>
                <a:gd name="connsiteY2" fmla="*/ 266819 h 278606"/>
                <a:gd name="connsiteX3" fmla="*/ 10501 w 304323"/>
                <a:gd name="connsiteY3" fmla="*/ 277106 h 278606"/>
                <a:gd name="connsiteX4" fmla="*/ 304110 w 304323"/>
                <a:gd name="connsiteY4" fmla="*/ 40505 h 278606"/>
                <a:gd name="connsiteX5" fmla="*/ 274106 w 304323"/>
                <a:gd name="connsiteY5" fmla="*/ 3215 h 278606"/>
                <a:gd name="connsiteX6" fmla="*/ 274106 w 304323"/>
                <a:gd name="connsiteY6" fmla="*/ 3215 h 278606"/>
                <a:gd name="connsiteX7" fmla="*/ 250960 w 304323"/>
                <a:gd name="connsiteY7" fmla="*/ 64079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4323" h="278606">
                  <a:moveTo>
                    <a:pt x="250960" y="64079"/>
                  </a:moveTo>
                  <a:lnTo>
                    <a:pt x="249674" y="67937"/>
                  </a:lnTo>
                  <a:lnTo>
                    <a:pt x="3215" y="266819"/>
                  </a:lnTo>
                  <a:cubicBezTo>
                    <a:pt x="5358" y="270248"/>
                    <a:pt x="7930" y="273677"/>
                    <a:pt x="10501" y="277106"/>
                  </a:cubicBezTo>
                  <a:lnTo>
                    <a:pt x="304110" y="40505"/>
                  </a:lnTo>
                  <a:cubicBezTo>
                    <a:pt x="294680" y="27646"/>
                    <a:pt x="284393" y="15216"/>
                    <a:pt x="274106" y="3215"/>
                  </a:cubicBezTo>
                  <a:lnTo>
                    <a:pt x="274106" y="3215"/>
                  </a:lnTo>
                  <a:lnTo>
                    <a:pt x="250960" y="64079"/>
                  </a:ln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AB17AE6D-7BAB-42BC-9A7A-6D78D64B09AF}"/>
                </a:ext>
              </a:extLst>
            </p:cNvPr>
            <p:cNvSpPr/>
            <p:nvPr/>
          </p:nvSpPr>
          <p:spPr>
            <a:xfrm>
              <a:off x="5728454" y="3630239"/>
              <a:ext cx="8573" cy="17145"/>
            </a:xfrm>
            <a:custGeom>
              <a:avLst/>
              <a:gdLst>
                <a:gd name="connsiteX0" fmla="*/ 8358 w 8572"/>
                <a:gd name="connsiteY0" fmla="*/ 13930 h 17145"/>
                <a:gd name="connsiteX1" fmla="*/ 8358 w 8572"/>
                <a:gd name="connsiteY1" fmla="*/ 3215 h 17145"/>
                <a:gd name="connsiteX2" fmla="*/ 3215 w 8572"/>
                <a:gd name="connsiteY2" fmla="*/ 8787 h 17145"/>
                <a:gd name="connsiteX3" fmla="*/ 3215 w 8572"/>
                <a:gd name="connsiteY3" fmla="*/ 8787 h 17145"/>
                <a:gd name="connsiteX4" fmla="*/ 8358 w 8572"/>
                <a:gd name="connsiteY4" fmla="*/ 13930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17145">
                  <a:moveTo>
                    <a:pt x="8358" y="13930"/>
                  </a:moveTo>
                  <a:cubicBezTo>
                    <a:pt x="8358" y="10073"/>
                    <a:pt x="8358" y="6644"/>
                    <a:pt x="8358" y="3215"/>
                  </a:cubicBezTo>
                  <a:lnTo>
                    <a:pt x="3215" y="8787"/>
                  </a:lnTo>
                  <a:lnTo>
                    <a:pt x="3215" y="8787"/>
                  </a:lnTo>
                  <a:cubicBezTo>
                    <a:pt x="4929" y="10501"/>
                    <a:pt x="6644" y="12216"/>
                    <a:pt x="8358" y="13930"/>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5389743D-34F9-427E-98FC-489C9DA872EA}"/>
                </a:ext>
              </a:extLst>
            </p:cNvPr>
            <p:cNvSpPr/>
            <p:nvPr/>
          </p:nvSpPr>
          <p:spPr>
            <a:xfrm>
              <a:off x="5454563" y="3259907"/>
              <a:ext cx="77153" cy="77153"/>
            </a:xfrm>
            <a:custGeom>
              <a:avLst/>
              <a:gdLst>
                <a:gd name="connsiteX0" fmla="*/ 11787 w 77152"/>
                <a:gd name="connsiteY0" fmla="*/ 77796 h 77152"/>
                <a:gd name="connsiteX1" fmla="*/ 11787 w 77152"/>
                <a:gd name="connsiteY1" fmla="*/ 77796 h 77152"/>
                <a:gd name="connsiteX2" fmla="*/ 76081 w 77152"/>
                <a:gd name="connsiteY2" fmla="*/ 13502 h 77152"/>
                <a:gd name="connsiteX3" fmla="*/ 65794 w 77152"/>
                <a:gd name="connsiteY3" fmla="*/ 3215 h 77152"/>
                <a:gd name="connsiteX4" fmla="*/ 3215 w 77152"/>
                <a:gd name="connsiteY4" fmla="*/ 65794 h 77152"/>
                <a:gd name="connsiteX5" fmla="*/ 11787 w 77152"/>
                <a:gd name="connsiteY5" fmla="*/ 77796 h 77152"/>
                <a:gd name="connsiteX6" fmla="*/ 11787 w 77152"/>
                <a:gd name="connsiteY6" fmla="*/ 77796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152" h="77152">
                  <a:moveTo>
                    <a:pt x="11787" y="77796"/>
                  </a:moveTo>
                  <a:lnTo>
                    <a:pt x="11787" y="77796"/>
                  </a:lnTo>
                  <a:lnTo>
                    <a:pt x="76081" y="13502"/>
                  </a:lnTo>
                  <a:cubicBezTo>
                    <a:pt x="72652" y="10073"/>
                    <a:pt x="69223" y="6644"/>
                    <a:pt x="65794" y="3215"/>
                  </a:cubicBezTo>
                  <a:lnTo>
                    <a:pt x="3215" y="65794"/>
                  </a:lnTo>
                  <a:cubicBezTo>
                    <a:pt x="5786" y="69652"/>
                    <a:pt x="8787" y="73938"/>
                    <a:pt x="11787" y="77796"/>
                  </a:cubicBezTo>
                  <a:lnTo>
                    <a:pt x="11787" y="77796"/>
                  </a:ln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4AB01A2-FF4B-43B6-87AE-8A9583EFD135}"/>
                </a:ext>
              </a:extLst>
            </p:cNvPr>
            <p:cNvSpPr/>
            <p:nvPr/>
          </p:nvSpPr>
          <p:spPr>
            <a:xfrm>
              <a:off x="5704022" y="346650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5C5D2B8E-1AEE-41CC-AC21-2AE853A75D73}"/>
                </a:ext>
              </a:extLst>
            </p:cNvPr>
            <p:cNvSpPr/>
            <p:nvPr/>
          </p:nvSpPr>
          <p:spPr>
            <a:xfrm>
              <a:off x="5610582" y="3440359"/>
              <a:ext cx="98584" cy="102870"/>
            </a:xfrm>
            <a:custGeom>
              <a:avLst/>
              <a:gdLst>
                <a:gd name="connsiteX0" fmla="*/ 96655 w 98583"/>
                <a:gd name="connsiteY0" fmla="*/ 29361 h 102870"/>
                <a:gd name="connsiteX1" fmla="*/ 75224 w 98583"/>
                <a:gd name="connsiteY1" fmla="*/ 3215 h 102870"/>
                <a:gd name="connsiteX2" fmla="*/ 73938 w 98583"/>
                <a:gd name="connsiteY2" fmla="*/ 3643 h 102870"/>
                <a:gd name="connsiteX3" fmla="*/ 3215 w 98583"/>
                <a:gd name="connsiteY3" fmla="*/ 74366 h 102870"/>
                <a:gd name="connsiteX4" fmla="*/ 26360 w 98583"/>
                <a:gd name="connsiteY4" fmla="*/ 100084 h 102870"/>
                <a:gd name="connsiteX5" fmla="*/ 96655 w 98583"/>
                <a:gd name="connsiteY5" fmla="*/ 29361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102870">
                  <a:moveTo>
                    <a:pt x="96655" y="29361"/>
                  </a:moveTo>
                  <a:cubicBezTo>
                    <a:pt x="89368" y="20360"/>
                    <a:pt x="82510" y="11787"/>
                    <a:pt x="75224" y="3215"/>
                  </a:cubicBezTo>
                  <a:cubicBezTo>
                    <a:pt x="74795" y="3215"/>
                    <a:pt x="74366" y="3215"/>
                    <a:pt x="73938" y="3643"/>
                  </a:cubicBezTo>
                  <a:lnTo>
                    <a:pt x="3215" y="74366"/>
                  </a:lnTo>
                  <a:cubicBezTo>
                    <a:pt x="10930" y="82939"/>
                    <a:pt x="18645" y="91511"/>
                    <a:pt x="26360" y="100084"/>
                  </a:cubicBezTo>
                  <a:lnTo>
                    <a:pt x="96655" y="29361"/>
                  </a:ln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03F537E8-4DEA-42CD-9B7B-0DD233FF7C46}"/>
                </a:ext>
              </a:extLst>
            </p:cNvPr>
            <p:cNvSpPr/>
            <p:nvPr/>
          </p:nvSpPr>
          <p:spPr>
            <a:xfrm>
              <a:off x="5334548" y="3122319"/>
              <a:ext cx="64294" cy="64294"/>
            </a:xfrm>
            <a:custGeom>
              <a:avLst/>
              <a:gdLst>
                <a:gd name="connsiteX0" fmla="*/ 61079 w 64293"/>
                <a:gd name="connsiteY0" fmla="*/ 25932 h 64293"/>
                <a:gd name="connsiteX1" fmla="*/ 61079 w 64293"/>
                <a:gd name="connsiteY1" fmla="*/ 25932 h 64293"/>
                <a:gd name="connsiteX2" fmla="*/ 34076 w 64293"/>
                <a:gd name="connsiteY2" fmla="*/ 3215 h 64293"/>
                <a:gd name="connsiteX3" fmla="*/ 3215 w 64293"/>
                <a:gd name="connsiteY3" fmla="*/ 34076 h 64293"/>
                <a:gd name="connsiteX4" fmla="*/ 22931 w 64293"/>
                <a:gd name="connsiteY4" fmla="*/ 64079 h 64293"/>
                <a:gd name="connsiteX5" fmla="*/ 61079 w 64293"/>
                <a:gd name="connsiteY5" fmla="*/ 25932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93" h="64293">
                  <a:moveTo>
                    <a:pt x="61079" y="25932"/>
                  </a:moveTo>
                  <a:lnTo>
                    <a:pt x="61079" y="25932"/>
                  </a:lnTo>
                  <a:cubicBezTo>
                    <a:pt x="52078" y="18217"/>
                    <a:pt x="43077" y="10501"/>
                    <a:pt x="34076" y="3215"/>
                  </a:cubicBezTo>
                  <a:lnTo>
                    <a:pt x="3215" y="34076"/>
                  </a:lnTo>
                  <a:cubicBezTo>
                    <a:pt x="9644" y="43934"/>
                    <a:pt x="16502" y="53792"/>
                    <a:pt x="22931" y="64079"/>
                  </a:cubicBezTo>
                  <a:lnTo>
                    <a:pt x="61079" y="25932"/>
                  </a:ln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B99310-AA6B-4E45-9C9C-F390336B2DC1}"/>
                </a:ext>
              </a:extLst>
            </p:cNvPr>
            <p:cNvSpPr/>
            <p:nvPr/>
          </p:nvSpPr>
          <p:spPr>
            <a:xfrm>
              <a:off x="5388126" y="3184041"/>
              <a:ext cx="85725" cy="90011"/>
            </a:xfrm>
            <a:custGeom>
              <a:avLst/>
              <a:gdLst>
                <a:gd name="connsiteX0" fmla="*/ 82939 w 85725"/>
                <a:gd name="connsiteY0" fmla="*/ 31933 h 90011"/>
                <a:gd name="connsiteX1" fmla="*/ 51649 w 85725"/>
                <a:gd name="connsiteY1" fmla="*/ 3215 h 90011"/>
                <a:gd name="connsiteX2" fmla="*/ 3215 w 85725"/>
                <a:gd name="connsiteY2" fmla="*/ 51650 h 90011"/>
                <a:gd name="connsiteX3" fmla="*/ 28075 w 85725"/>
                <a:gd name="connsiteY3" fmla="*/ 86797 h 90011"/>
                <a:gd name="connsiteX4" fmla="*/ 82939 w 85725"/>
                <a:gd name="connsiteY4" fmla="*/ 31933 h 9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90011">
                  <a:moveTo>
                    <a:pt x="82939" y="31933"/>
                  </a:moveTo>
                  <a:cubicBezTo>
                    <a:pt x="72652" y="22503"/>
                    <a:pt x="62365" y="12644"/>
                    <a:pt x="51649" y="3215"/>
                  </a:cubicBezTo>
                  <a:lnTo>
                    <a:pt x="3215" y="51650"/>
                  </a:lnTo>
                  <a:cubicBezTo>
                    <a:pt x="11359" y="63222"/>
                    <a:pt x="19502" y="75224"/>
                    <a:pt x="28075" y="86797"/>
                  </a:cubicBezTo>
                  <a:lnTo>
                    <a:pt x="82939" y="31933"/>
                  </a:ln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F3B0CA10-1348-48DC-824A-A5810771623B}"/>
                </a:ext>
              </a:extLst>
            </p:cNvPr>
            <p:cNvSpPr/>
            <p:nvPr/>
          </p:nvSpPr>
          <p:spPr>
            <a:xfrm>
              <a:off x="5520142" y="3312200"/>
              <a:ext cx="55721" cy="55721"/>
            </a:xfrm>
            <a:custGeom>
              <a:avLst/>
              <a:gdLst>
                <a:gd name="connsiteX0" fmla="*/ 55078 w 55721"/>
                <a:gd name="connsiteY0" fmla="*/ 6644 h 55721"/>
                <a:gd name="connsiteX1" fmla="*/ 51649 w 55721"/>
                <a:gd name="connsiteY1" fmla="*/ 3215 h 55721"/>
                <a:gd name="connsiteX2" fmla="*/ 3215 w 55721"/>
                <a:gd name="connsiteY2" fmla="*/ 51649 h 55721"/>
                <a:gd name="connsiteX3" fmla="*/ 7501 w 55721"/>
                <a:gd name="connsiteY3" fmla="*/ 54221 h 55721"/>
                <a:gd name="connsiteX4" fmla="*/ 55078 w 55721"/>
                <a:gd name="connsiteY4" fmla="*/ 6644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21" h="55721">
                  <a:moveTo>
                    <a:pt x="55078" y="6644"/>
                  </a:moveTo>
                  <a:cubicBezTo>
                    <a:pt x="53793" y="5358"/>
                    <a:pt x="52935" y="4072"/>
                    <a:pt x="51649" y="3215"/>
                  </a:cubicBezTo>
                  <a:lnTo>
                    <a:pt x="3215" y="51649"/>
                  </a:lnTo>
                  <a:cubicBezTo>
                    <a:pt x="4501" y="52507"/>
                    <a:pt x="6215" y="53364"/>
                    <a:pt x="7501" y="54221"/>
                  </a:cubicBezTo>
                  <a:lnTo>
                    <a:pt x="55078" y="6644"/>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10194A77-CAFB-4628-9157-DE9BDBF20EF7}"/>
                </a:ext>
              </a:extLst>
            </p:cNvPr>
            <p:cNvSpPr/>
            <p:nvPr/>
          </p:nvSpPr>
          <p:spPr>
            <a:xfrm>
              <a:off x="5568577" y="3402639"/>
              <a:ext cx="90011" cy="98584"/>
            </a:xfrm>
            <a:custGeom>
              <a:avLst/>
              <a:gdLst>
                <a:gd name="connsiteX0" fmla="*/ 90654 w 90011"/>
                <a:gd name="connsiteY0" fmla="*/ 39219 h 98583"/>
                <a:gd name="connsiteX1" fmla="*/ 64508 w 90011"/>
                <a:gd name="connsiteY1" fmla="*/ 3215 h 98583"/>
                <a:gd name="connsiteX2" fmla="*/ 3215 w 90011"/>
                <a:gd name="connsiteY2" fmla="*/ 64508 h 98583"/>
                <a:gd name="connsiteX3" fmla="*/ 32361 w 90011"/>
                <a:gd name="connsiteY3" fmla="*/ 97512 h 98583"/>
                <a:gd name="connsiteX4" fmla="*/ 90654 w 90011"/>
                <a:gd name="connsiteY4" fmla="*/ 39219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011" h="98583">
                  <a:moveTo>
                    <a:pt x="90654" y="39219"/>
                  </a:moveTo>
                  <a:cubicBezTo>
                    <a:pt x="76081" y="33218"/>
                    <a:pt x="65794" y="19503"/>
                    <a:pt x="64508" y="3215"/>
                  </a:cubicBezTo>
                  <a:lnTo>
                    <a:pt x="3215" y="64508"/>
                  </a:lnTo>
                  <a:cubicBezTo>
                    <a:pt x="12644" y="75652"/>
                    <a:pt x="22503" y="86797"/>
                    <a:pt x="32361" y="97512"/>
                  </a:cubicBezTo>
                  <a:lnTo>
                    <a:pt x="90654" y="39219"/>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11DEB73-2217-4886-A408-177DF817D470}"/>
                </a:ext>
              </a:extLst>
            </p:cNvPr>
            <p:cNvSpPr/>
            <p:nvPr/>
          </p:nvSpPr>
          <p:spPr>
            <a:xfrm>
              <a:off x="5535144" y="3337060"/>
              <a:ext cx="85725" cy="102870"/>
            </a:xfrm>
            <a:custGeom>
              <a:avLst/>
              <a:gdLst>
                <a:gd name="connsiteX0" fmla="*/ 10930 w 85725"/>
                <a:gd name="connsiteY0" fmla="*/ 100084 h 102870"/>
                <a:gd name="connsiteX1" fmla="*/ 10930 w 85725"/>
                <a:gd name="connsiteY1" fmla="*/ 100084 h 102870"/>
                <a:gd name="connsiteX2" fmla="*/ 82939 w 85725"/>
                <a:gd name="connsiteY2" fmla="*/ 28075 h 102870"/>
                <a:gd name="connsiteX3" fmla="*/ 60222 w 85725"/>
                <a:gd name="connsiteY3" fmla="*/ 3215 h 102870"/>
                <a:gd name="connsiteX4" fmla="*/ 9644 w 85725"/>
                <a:gd name="connsiteY4" fmla="*/ 53792 h 102870"/>
                <a:gd name="connsiteX5" fmla="*/ 11359 w 85725"/>
                <a:gd name="connsiteY5" fmla="*/ 64937 h 102870"/>
                <a:gd name="connsiteX6" fmla="*/ 3215 w 85725"/>
                <a:gd name="connsiteY6" fmla="*/ 90226 h 102870"/>
                <a:gd name="connsiteX7" fmla="*/ 10930 w 85725"/>
                <a:gd name="connsiteY7" fmla="*/ 100084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02870">
                  <a:moveTo>
                    <a:pt x="10930" y="100084"/>
                  </a:moveTo>
                  <a:lnTo>
                    <a:pt x="10930" y="100084"/>
                  </a:lnTo>
                  <a:lnTo>
                    <a:pt x="82939" y="28075"/>
                  </a:lnTo>
                  <a:cubicBezTo>
                    <a:pt x="75224" y="19931"/>
                    <a:pt x="67937" y="11359"/>
                    <a:pt x="60222" y="3215"/>
                  </a:cubicBezTo>
                  <a:lnTo>
                    <a:pt x="9644" y="53792"/>
                  </a:lnTo>
                  <a:cubicBezTo>
                    <a:pt x="10501" y="57222"/>
                    <a:pt x="11359" y="61079"/>
                    <a:pt x="11359" y="64937"/>
                  </a:cubicBezTo>
                  <a:cubicBezTo>
                    <a:pt x="11359" y="74367"/>
                    <a:pt x="8358" y="82939"/>
                    <a:pt x="3215" y="90226"/>
                  </a:cubicBezTo>
                  <a:cubicBezTo>
                    <a:pt x="5786" y="93655"/>
                    <a:pt x="8358" y="96655"/>
                    <a:pt x="10930" y="10008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AE84E001-D732-4F7A-B4A3-B95A83AB4B5A}"/>
                </a:ext>
              </a:extLst>
            </p:cNvPr>
            <p:cNvSpPr/>
            <p:nvPr/>
          </p:nvSpPr>
          <p:spPr>
            <a:xfrm>
              <a:off x="5310973" y="3095316"/>
              <a:ext cx="34290" cy="38576"/>
            </a:xfrm>
            <a:custGeom>
              <a:avLst/>
              <a:gdLst>
                <a:gd name="connsiteX0" fmla="*/ 3215 w 34290"/>
                <a:gd name="connsiteY0" fmla="*/ 24646 h 38576"/>
                <a:gd name="connsiteX1" fmla="*/ 10501 w 34290"/>
                <a:gd name="connsiteY1" fmla="*/ 35790 h 38576"/>
                <a:gd name="connsiteX2" fmla="*/ 34933 w 34290"/>
                <a:gd name="connsiteY2" fmla="*/ 11358 h 38576"/>
                <a:gd name="connsiteX3" fmla="*/ 24646 w 34290"/>
                <a:gd name="connsiteY3" fmla="*/ 3215 h 38576"/>
                <a:gd name="connsiteX4" fmla="*/ 3215 w 34290"/>
                <a:gd name="connsiteY4" fmla="*/ 24646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90" h="38576">
                  <a:moveTo>
                    <a:pt x="3215" y="24646"/>
                  </a:moveTo>
                  <a:cubicBezTo>
                    <a:pt x="5358" y="28503"/>
                    <a:pt x="7930" y="31932"/>
                    <a:pt x="10501" y="35790"/>
                  </a:cubicBezTo>
                  <a:lnTo>
                    <a:pt x="34933" y="11358"/>
                  </a:lnTo>
                  <a:cubicBezTo>
                    <a:pt x="31504" y="8787"/>
                    <a:pt x="28075" y="6215"/>
                    <a:pt x="24646" y="3215"/>
                  </a:cubicBezTo>
                  <a:lnTo>
                    <a:pt x="3215" y="24646"/>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1D31412-D580-4692-83CB-25B7D6A6B79B}"/>
                </a:ext>
              </a:extLst>
            </p:cNvPr>
            <p:cNvSpPr/>
            <p:nvPr/>
          </p:nvSpPr>
          <p:spPr>
            <a:xfrm>
              <a:off x="6202085" y="3276624"/>
              <a:ext cx="304324" cy="780098"/>
            </a:xfrm>
            <a:custGeom>
              <a:avLst/>
              <a:gdLst>
                <a:gd name="connsiteX0" fmla="*/ 54650 w 304323"/>
                <a:gd name="connsiteY0" fmla="*/ 627293 h 780097"/>
                <a:gd name="connsiteX1" fmla="*/ 222242 w 304323"/>
                <a:gd name="connsiteY1" fmla="*/ 459700 h 780097"/>
                <a:gd name="connsiteX2" fmla="*/ 222242 w 304323"/>
                <a:gd name="connsiteY2" fmla="*/ 459700 h 780097"/>
                <a:gd name="connsiteX3" fmla="*/ 222242 w 304323"/>
                <a:gd name="connsiteY3" fmla="*/ 126230 h 780097"/>
                <a:gd name="connsiteX4" fmla="*/ 222242 w 304323"/>
                <a:gd name="connsiteY4" fmla="*/ 118086 h 780097"/>
                <a:gd name="connsiteX5" fmla="*/ 302824 w 304323"/>
                <a:gd name="connsiteY5" fmla="*/ 37505 h 780097"/>
                <a:gd name="connsiteX6" fmla="*/ 285679 w 304323"/>
                <a:gd name="connsiteY6" fmla="*/ 3215 h 780097"/>
                <a:gd name="connsiteX7" fmla="*/ 179808 w 304323"/>
                <a:gd name="connsiteY7" fmla="*/ 109514 h 780097"/>
                <a:gd name="connsiteX8" fmla="*/ 179808 w 304323"/>
                <a:gd name="connsiteY8" fmla="*/ 443841 h 780097"/>
                <a:gd name="connsiteX9" fmla="*/ 179808 w 304323"/>
                <a:gd name="connsiteY9" fmla="*/ 451985 h 780097"/>
                <a:gd name="connsiteX10" fmla="*/ 3215 w 304323"/>
                <a:gd name="connsiteY10" fmla="*/ 628150 h 780097"/>
                <a:gd name="connsiteX11" fmla="*/ 3215 w 304323"/>
                <a:gd name="connsiteY11" fmla="*/ 746022 h 780097"/>
                <a:gd name="connsiteX12" fmla="*/ 54221 w 304323"/>
                <a:gd name="connsiteY12" fmla="*/ 778597 h 780097"/>
                <a:gd name="connsiteX13" fmla="*/ 54221 w 304323"/>
                <a:gd name="connsiteY13" fmla="*/ 627293 h 78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4323" h="780097">
                  <a:moveTo>
                    <a:pt x="54650" y="627293"/>
                  </a:moveTo>
                  <a:lnTo>
                    <a:pt x="222242" y="459700"/>
                  </a:lnTo>
                  <a:lnTo>
                    <a:pt x="222242" y="459700"/>
                  </a:lnTo>
                  <a:lnTo>
                    <a:pt x="222242" y="126230"/>
                  </a:lnTo>
                  <a:lnTo>
                    <a:pt x="222242" y="118086"/>
                  </a:lnTo>
                  <a:lnTo>
                    <a:pt x="302824" y="37505"/>
                  </a:lnTo>
                  <a:cubicBezTo>
                    <a:pt x="296823" y="25932"/>
                    <a:pt x="291251" y="14788"/>
                    <a:pt x="285679" y="3215"/>
                  </a:cubicBezTo>
                  <a:lnTo>
                    <a:pt x="179808" y="109514"/>
                  </a:lnTo>
                  <a:lnTo>
                    <a:pt x="179808" y="443841"/>
                  </a:lnTo>
                  <a:lnTo>
                    <a:pt x="179808" y="451985"/>
                  </a:lnTo>
                  <a:lnTo>
                    <a:pt x="3215" y="628150"/>
                  </a:lnTo>
                  <a:lnTo>
                    <a:pt x="3215" y="746022"/>
                  </a:lnTo>
                  <a:cubicBezTo>
                    <a:pt x="20360" y="757166"/>
                    <a:pt x="37076" y="767882"/>
                    <a:pt x="54221" y="778597"/>
                  </a:cubicBezTo>
                  <a:lnTo>
                    <a:pt x="54221" y="627293"/>
                  </a:ln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3FA29447-28DD-446D-B7CF-9805D08E2530}"/>
                </a:ext>
              </a:extLst>
            </p:cNvPr>
            <p:cNvSpPr/>
            <p:nvPr/>
          </p:nvSpPr>
          <p:spPr>
            <a:xfrm>
              <a:off x="6292525" y="3346918"/>
              <a:ext cx="317183" cy="797243"/>
            </a:xfrm>
            <a:custGeom>
              <a:avLst/>
              <a:gdLst>
                <a:gd name="connsiteX0" fmla="*/ 222671 w 317182"/>
                <a:gd name="connsiteY0" fmla="*/ 286536 h 797242"/>
                <a:gd name="connsiteX1" fmla="*/ 222671 w 317182"/>
                <a:gd name="connsiteY1" fmla="*/ 286536 h 797242"/>
                <a:gd name="connsiteX2" fmla="*/ 222671 w 317182"/>
                <a:gd name="connsiteY2" fmla="*/ 282678 h 797242"/>
                <a:gd name="connsiteX3" fmla="*/ 314825 w 317182"/>
                <a:gd name="connsiteY3" fmla="*/ 190524 h 797242"/>
                <a:gd name="connsiteX4" fmla="*/ 304538 w 317182"/>
                <a:gd name="connsiteY4" fmla="*/ 152805 h 797242"/>
                <a:gd name="connsiteX5" fmla="*/ 298537 w 317182"/>
                <a:gd name="connsiteY5" fmla="*/ 139518 h 797242"/>
                <a:gd name="connsiteX6" fmla="*/ 251817 w 317182"/>
                <a:gd name="connsiteY6" fmla="*/ 92797 h 797242"/>
                <a:gd name="connsiteX7" fmla="*/ 251817 w 317182"/>
                <a:gd name="connsiteY7" fmla="*/ 88940 h 797242"/>
                <a:gd name="connsiteX8" fmla="*/ 251817 w 317182"/>
                <a:gd name="connsiteY8" fmla="*/ 41791 h 797242"/>
                <a:gd name="connsiteX9" fmla="*/ 248388 w 317182"/>
                <a:gd name="connsiteY9" fmla="*/ 34933 h 797242"/>
                <a:gd name="connsiteX10" fmla="*/ 231672 w 317182"/>
                <a:gd name="connsiteY10" fmla="*/ 3215 h 797242"/>
                <a:gd name="connsiteX11" fmla="*/ 171236 w 317182"/>
                <a:gd name="connsiteY11" fmla="*/ 63651 h 797242"/>
                <a:gd name="connsiteX12" fmla="*/ 171236 w 317182"/>
                <a:gd name="connsiteY12" fmla="*/ 397121 h 797242"/>
                <a:gd name="connsiteX13" fmla="*/ 171236 w 317182"/>
                <a:gd name="connsiteY13" fmla="*/ 405265 h 797242"/>
                <a:gd name="connsiteX14" fmla="*/ 3215 w 317182"/>
                <a:gd name="connsiteY14" fmla="*/ 573286 h 797242"/>
                <a:gd name="connsiteX15" fmla="*/ 3215 w 317182"/>
                <a:gd name="connsiteY15" fmla="*/ 731877 h 797242"/>
                <a:gd name="connsiteX16" fmla="*/ 74795 w 317182"/>
                <a:gd name="connsiteY16" fmla="*/ 773454 h 797242"/>
                <a:gd name="connsiteX17" fmla="*/ 74795 w 317182"/>
                <a:gd name="connsiteY17" fmla="*/ 528709 h 797242"/>
                <a:gd name="connsiteX18" fmla="*/ 74795 w 317182"/>
                <a:gd name="connsiteY18" fmla="*/ 524851 h 797242"/>
                <a:gd name="connsiteX19" fmla="*/ 190524 w 317182"/>
                <a:gd name="connsiteY19" fmla="*/ 409123 h 797242"/>
                <a:gd name="connsiteX20" fmla="*/ 190524 w 317182"/>
                <a:gd name="connsiteY20" fmla="*/ 257390 h 797242"/>
                <a:gd name="connsiteX21" fmla="*/ 190524 w 317182"/>
                <a:gd name="connsiteY21" fmla="*/ 253103 h 797242"/>
                <a:gd name="connsiteX22" fmla="*/ 223099 w 317182"/>
                <a:gd name="connsiteY22" fmla="*/ 220528 h 797242"/>
                <a:gd name="connsiteX23" fmla="*/ 212384 w 317182"/>
                <a:gd name="connsiteY23" fmla="*/ 212812 h 797242"/>
                <a:gd name="connsiteX24" fmla="*/ 212384 w 317182"/>
                <a:gd name="connsiteY24" fmla="*/ 152376 h 797242"/>
                <a:gd name="connsiteX25" fmla="*/ 273248 w 317182"/>
                <a:gd name="connsiteY25" fmla="*/ 151948 h 797242"/>
                <a:gd name="connsiteX26" fmla="*/ 273248 w 317182"/>
                <a:gd name="connsiteY26" fmla="*/ 212812 h 797242"/>
                <a:gd name="connsiteX27" fmla="*/ 247102 w 317182"/>
                <a:gd name="connsiteY27" fmla="*/ 224814 h 797242"/>
                <a:gd name="connsiteX28" fmla="*/ 211098 w 317182"/>
                <a:gd name="connsiteY28" fmla="*/ 260818 h 797242"/>
                <a:gd name="connsiteX29" fmla="*/ 211098 w 317182"/>
                <a:gd name="connsiteY29" fmla="*/ 412552 h 797242"/>
                <a:gd name="connsiteX30" fmla="*/ 210669 w 317182"/>
                <a:gd name="connsiteY30" fmla="*/ 416838 h 797242"/>
                <a:gd name="connsiteX31" fmla="*/ 94940 w 317182"/>
                <a:gd name="connsiteY31" fmla="*/ 532567 h 797242"/>
                <a:gd name="connsiteX32" fmla="*/ 94940 w 317182"/>
                <a:gd name="connsiteY32" fmla="*/ 784170 h 797242"/>
                <a:gd name="connsiteX33" fmla="*/ 117658 w 317182"/>
                <a:gd name="connsiteY33" fmla="*/ 796600 h 797242"/>
                <a:gd name="connsiteX34" fmla="*/ 117658 w 317182"/>
                <a:gd name="connsiteY34" fmla="*/ 538139 h 797242"/>
                <a:gd name="connsiteX35" fmla="*/ 117229 w 317182"/>
                <a:gd name="connsiteY35" fmla="*/ 533853 h 797242"/>
                <a:gd name="connsiteX36" fmla="*/ 222671 w 317182"/>
                <a:gd name="connsiteY36" fmla="*/ 428411 h 797242"/>
                <a:gd name="connsiteX37" fmla="*/ 222671 w 317182"/>
                <a:gd name="connsiteY37" fmla="*/ 286536 h 79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7182" h="797242">
                  <a:moveTo>
                    <a:pt x="222671" y="286536"/>
                  </a:moveTo>
                  <a:lnTo>
                    <a:pt x="222671" y="286536"/>
                  </a:lnTo>
                  <a:lnTo>
                    <a:pt x="222671" y="282678"/>
                  </a:lnTo>
                  <a:lnTo>
                    <a:pt x="314825" y="190524"/>
                  </a:lnTo>
                  <a:lnTo>
                    <a:pt x="304538" y="152805"/>
                  </a:lnTo>
                  <a:cubicBezTo>
                    <a:pt x="302395" y="148519"/>
                    <a:pt x="300680" y="143804"/>
                    <a:pt x="298537" y="139518"/>
                  </a:cubicBezTo>
                  <a:lnTo>
                    <a:pt x="251817" y="92797"/>
                  </a:lnTo>
                  <a:lnTo>
                    <a:pt x="251817" y="88940"/>
                  </a:lnTo>
                  <a:lnTo>
                    <a:pt x="251817" y="41791"/>
                  </a:lnTo>
                  <a:cubicBezTo>
                    <a:pt x="250531" y="39648"/>
                    <a:pt x="249674" y="37076"/>
                    <a:pt x="248388" y="34933"/>
                  </a:cubicBezTo>
                  <a:cubicBezTo>
                    <a:pt x="242816" y="24217"/>
                    <a:pt x="237244" y="13930"/>
                    <a:pt x="231672" y="3215"/>
                  </a:cubicBezTo>
                  <a:lnTo>
                    <a:pt x="171236" y="63651"/>
                  </a:lnTo>
                  <a:lnTo>
                    <a:pt x="171236" y="397121"/>
                  </a:lnTo>
                  <a:lnTo>
                    <a:pt x="171236" y="405265"/>
                  </a:lnTo>
                  <a:lnTo>
                    <a:pt x="3215" y="573286"/>
                  </a:lnTo>
                  <a:lnTo>
                    <a:pt x="3215" y="731877"/>
                  </a:lnTo>
                  <a:cubicBezTo>
                    <a:pt x="26789" y="746022"/>
                    <a:pt x="50792" y="759738"/>
                    <a:pt x="74795" y="773454"/>
                  </a:cubicBezTo>
                  <a:lnTo>
                    <a:pt x="74795" y="528709"/>
                  </a:lnTo>
                  <a:lnTo>
                    <a:pt x="74795" y="524851"/>
                  </a:lnTo>
                  <a:lnTo>
                    <a:pt x="190524" y="409123"/>
                  </a:lnTo>
                  <a:lnTo>
                    <a:pt x="190524" y="257390"/>
                  </a:lnTo>
                  <a:lnTo>
                    <a:pt x="190524" y="253103"/>
                  </a:lnTo>
                  <a:lnTo>
                    <a:pt x="223099" y="220528"/>
                  </a:lnTo>
                  <a:cubicBezTo>
                    <a:pt x="219242" y="218384"/>
                    <a:pt x="215384" y="215813"/>
                    <a:pt x="212384" y="212812"/>
                  </a:cubicBezTo>
                  <a:cubicBezTo>
                    <a:pt x="195667" y="196096"/>
                    <a:pt x="195667" y="169093"/>
                    <a:pt x="212384" y="152376"/>
                  </a:cubicBezTo>
                  <a:cubicBezTo>
                    <a:pt x="229100" y="135660"/>
                    <a:pt x="256103" y="135231"/>
                    <a:pt x="273248" y="151948"/>
                  </a:cubicBezTo>
                  <a:cubicBezTo>
                    <a:pt x="289965" y="168664"/>
                    <a:pt x="289965" y="196096"/>
                    <a:pt x="273248" y="212812"/>
                  </a:cubicBezTo>
                  <a:cubicBezTo>
                    <a:pt x="265962" y="220099"/>
                    <a:pt x="256532" y="223957"/>
                    <a:pt x="247102" y="224814"/>
                  </a:cubicBezTo>
                  <a:lnTo>
                    <a:pt x="211098" y="260818"/>
                  </a:lnTo>
                  <a:lnTo>
                    <a:pt x="211098" y="412552"/>
                  </a:lnTo>
                  <a:lnTo>
                    <a:pt x="210669" y="416838"/>
                  </a:lnTo>
                  <a:lnTo>
                    <a:pt x="94940" y="532567"/>
                  </a:lnTo>
                  <a:lnTo>
                    <a:pt x="94940" y="784170"/>
                  </a:lnTo>
                  <a:cubicBezTo>
                    <a:pt x="102656" y="788456"/>
                    <a:pt x="109942" y="792742"/>
                    <a:pt x="117658" y="796600"/>
                  </a:cubicBezTo>
                  <a:lnTo>
                    <a:pt x="117658" y="538139"/>
                  </a:lnTo>
                  <a:lnTo>
                    <a:pt x="117229" y="533853"/>
                  </a:lnTo>
                  <a:lnTo>
                    <a:pt x="222671" y="428411"/>
                  </a:lnTo>
                  <a:lnTo>
                    <a:pt x="222671" y="286536"/>
                  </a:ln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7065B92-1BCF-485E-ADE7-FF545CEACB74}"/>
                </a:ext>
              </a:extLst>
            </p:cNvPr>
            <p:cNvSpPr/>
            <p:nvPr/>
          </p:nvSpPr>
          <p:spPr>
            <a:xfrm>
              <a:off x="6458402" y="3594664"/>
              <a:ext cx="188595" cy="587216"/>
            </a:xfrm>
            <a:custGeom>
              <a:avLst/>
              <a:gdLst>
                <a:gd name="connsiteX0" fmla="*/ 21217 w 188595"/>
                <a:gd name="connsiteY0" fmla="*/ 585716 h 587216"/>
                <a:gd name="connsiteX1" fmla="*/ 21217 w 188595"/>
                <a:gd name="connsiteY1" fmla="*/ 327684 h 587216"/>
                <a:gd name="connsiteX2" fmla="*/ 21646 w 188595"/>
                <a:gd name="connsiteY2" fmla="*/ 323397 h 587216"/>
                <a:gd name="connsiteX3" fmla="*/ 140375 w 188595"/>
                <a:gd name="connsiteY3" fmla="*/ 204668 h 587216"/>
                <a:gd name="connsiteX4" fmla="*/ 140375 w 188595"/>
                <a:gd name="connsiteY4" fmla="*/ 62793 h 587216"/>
                <a:gd name="connsiteX5" fmla="*/ 140803 w 188595"/>
                <a:gd name="connsiteY5" fmla="*/ 58936 h 587216"/>
                <a:gd name="connsiteX6" fmla="*/ 186238 w 188595"/>
                <a:gd name="connsiteY6" fmla="*/ 13502 h 587216"/>
                <a:gd name="connsiteX7" fmla="*/ 181951 w 188595"/>
                <a:gd name="connsiteY7" fmla="*/ 3215 h 587216"/>
                <a:gd name="connsiteX8" fmla="*/ 124944 w 188595"/>
                <a:gd name="connsiteY8" fmla="*/ 60222 h 587216"/>
                <a:gd name="connsiteX9" fmla="*/ 124944 w 188595"/>
                <a:gd name="connsiteY9" fmla="*/ 199096 h 587216"/>
                <a:gd name="connsiteX10" fmla="*/ 125373 w 188595"/>
                <a:gd name="connsiteY10" fmla="*/ 203382 h 587216"/>
                <a:gd name="connsiteX11" fmla="*/ 3215 w 188595"/>
                <a:gd name="connsiteY11" fmla="*/ 325540 h 587216"/>
                <a:gd name="connsiteX12" fmla="*/ 3215 w 188595"/>
                <a:gd name="connsiteY12" fmla="*/ 576715 h 587216"/>
                <a:gd name="connsiteX13" fmla="*/ 21217 w 188595"/>
                <a:gd name="connsiteY13" fmla="*/ 585716 h 587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8595" h="587216">
                  <a:moveTo>
                    <a:pt x="21217" y="585716"/>
                  </a:moveTo>
                  <a:lnTo>
                    <a:pt x="21217" y="327684"/>
                  </a:lnTo>
                  <a:lnTo>
                    <a:pt x="21646" y="323397"/>
                  </a:lnTo>
                  <a:lnTo>
                    <a:pt x="140375" y="204668"/>
                  </a:lnTo>
                  <a:lnTo>
                    <a:pt x="140375" y="62793"/>
                  </a:lnTo>
                  <a:lnTo>
                    <a:pt x="140803" y="58936"/>
                  </a:lnTo>
                  <a:lnTo>
                    <a:pt x="186238" y="13502"/>
                  </a:lnTo>
                  <a:cubicBezTo>
                    <a:pt x="184952" y="10073"/>
                    <a:pt x="183237" y="6644"/>
                    <a:pt x="181951" y="3215"/>
                  </a:cubicBezTo>
                  <a:lnTo>
                    <a:pt x="124944" y="60222"/>
                  </a:lnTo>
                  <a:lnTo>
                    <a:pt x="124944" y="199096"/>
                  </a:lnTo>
                  <a:lnTo>
                    <a:pt x="125373" y="203382"/>
                  </a:lnTo>
                  <a:lnTo>
                    <a:pt x="3215" y="325540"/>
                  </a:lnTo>
                  <a:lnTo>
                    <a:pt x="3215" y="576715"/>
                  </a:lnTo>
                  <a:cubicBezTo>
                    <a:pt x="9216" y="579715"/>
                    <a:pt x="15216" y="582716"/>
                    <a:pt x="21217" y="585716"/>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A65916B4-59A1-40C5-9064-97EC32922F9E}"/>
                </a:ext>
              </a:extLst>
            </p:cNvPr>
            <p:cNvSpPr/>
            <p:nvPr/>
          </p:nvSpPr>
          <p:spPr>
            <a:xfrm>
              <a:off x="5688163" y="3529513"/>
              <a:ext cx="94298" cy="98584"/>
            </a:xfrm>
            <a:custGeom>
              <a:avLst/>
              <a:gdLst>
                <a:gd name="connsiteX0" fmla="*/ 68366 w 94297"/>
                <a:gd name="connsiteY0" fmla="*/ 3215 h 98583"/>
                <a:gd name="connsiteX1" fmla="*/ 3215 w 94297"/>
                <a:gd name="connsiteY1" fmla="*/ 68366 h 98583"/>
                <a:gd name="connsiteX2" fmla="*/ 29361 w 94297"/>
                <a:gd name="connsiteY2" fmla="*/ 95369 h 98583"/>
                <a:gd name="connsiteX3" fmla="*/ 91083 w 94297"/>
                <a:gd name="connsiteY3" fmla="*/ 33647 h 98583"/>
                <a:gd name="connsiteX4" fmla="*/ 68366 w 94297"/>
                <a:gd name="connsiteY4" fmla="*/ 3215 h 98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297" h="98583">
                  <a:moveTo>
                    <a:pt x="68366" y="3215"/>
                  </a:moveTo>
                  <a:lnTo>
                    <a:pt x="3215" y="68366"/>
                  </a:lnTo>
                  <a:cubicBezTo>
                    <a:pt x="11787" y="77367"/>
                    <a:pt x="20360" y="86368"/>
                    <a:pt x="29361" y="95369"/>
                  </a:cubicBezTo>
                  <a:lnTo>
                    <a:pt x="91083" y="33647"/>
                  </a:lnTo>
                  <a:cubicBezTo>
                    <a:pt x="83796" y="23789"/>
                    <a:pt x="76081" y="13502"/>
                    <a:pt x="68366" y="3215"/>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29D5B4F4-021B-4B8C-99E2-2C951BC058E9}"/>
                </a:ext>
              </a:extLst>
            </p:cNvPr>
            <p:cNvSpPr/>
            <p:nvPr/>
          </p:nvSpPr>
          <p:spPr>
            <a:xfrm>
              <a:off x="5582293" y="2463951"/>
              <a:ext cx="840105" cy="1084421"/>
            </a:xfrm>
            <a:custGeom>
              <a:avLst/>
              <a:gdLst>
                <a:gd name="connsiteX0" fmla="*/ 689443 w 840105"/>
                <a:gd name="connsiteY0" fmla="*/ 436555 h 1084421"/>
                <a:gd name="connsiteX1" fmla="*/ 773454 w 840105"/>
                <a:gd name="connsiteY1" fmla="*/ 436555 h 1084421"/>
                <a:gd name="connsiteX2" fmla="*/ 782027 w 840105"/>
                <a:gd name="connsiteY2" fmla="*/ 424125 h 1084421"/>
                <a:gd name="connsiteX3" fmla="*/ 839462 w 840105"/>
                <a:gd name="connsiteY3" fmla="*/ 421124 h 1084421"/>
                <a:gd name="connsiteX4" fmla="*/ 835605 w 840105"/>
                <a:gd name="connsiteY4" fmla="*/ 336685 h 1084421"/>
                <a:gd name="connsiteX5" fmla="*/ 837748 w 840105"/>
                <a:gd name="connsiteY5" fmla="*/ 239816 h 1084421"/>
                <a:gd name="connsiteX6" fmla="*/ 835605 w 840105"/>
                <a:gd name="connsiteY6" fmla="*/ 241959 h 1084421"/>
                <a:gd name="connsiteX7" fmla="*/ 774740 w 840105"/>
                <a:gd name="connsiteY7" fmla="*/ 241959 h 1084421"/>
                <a:gd name="connsiteX8" fmla="*/ 774311 w 840105"/>
                <a:gd name="connsiteY8" fmla="*/ 181094 h 1084421"/>
                <a:gd name="connsiteX9" fmla="*/ 835605 w 840105"/>
                <a:gd name="connsiteY9" fmla="*/ 181094 h 1084421"/>
                <a:gd name="connsiteX10" fmla="*/ 837319 w 840105"/>
                <a:gd name="connsiteY10" fmla="*/ 182809 h 1084421"/>
                <a:gd name="connsiteX11" fmla="*/ 835605 w 840105"/>
                <a:gd name="connsiteY11" fmla="*/ 149376 h 1084421"/>
                <a:gd name="connsiteX12" fmla="*/ 833462 w 840105"/>
                <a:gd name="connsiteY12" fmla="*/ 122801 h 1084421"/>
                <a:gd name="connsiteX13" fmla="*/ 809458 w 840105"/>
                <a:gd name="connsiteY13" fmla="*/ 98798 h 1084421"/>
                <a:gd name="connsiteX14" fmla="*/ 731449 w 840105"/>
                <a:gd name="connsiteY14" fmla="*/ 98798 h 1084421"/>
                <a:gd name="connsiteX15" fmla="*/ 720305 w 840105"/>
                <a:gd name="connsiteY15" fmla="*/ 120230 h 1084421"/>
                <a:gd name="connsiteX16" fmla="*/ 659440 w 840105"/>
                <a:gd name="connsiteY16" fmla="*/ 120230 h 1084421"/>
                <a:gd name="connsiteX17" fmla="*/ 659440 w 840105"/>
                <a:gd name="connsiteY17" fmla="*/ 59365 h 1084421"/>
                <a:gd name="connsiteX18" fmla="*/ 719876 w 840105"/>
                <a:gd name="connsiteY18" fmla="*/ 59793 h 1084421"/>
                <a:gd name="connsiteX19" fmla="*/ 731020 w 840105"/>
                <a:gd name="connsiteY19" fmla="*/ 79510 h 1084421"/>
                <a:gd name="connsiteX20" fmla="*/ 813745 w 840105"/>
                <a:gd name="connsiteY20" fmla="*/ 79081 h 1084421"/>
                <a:gd name="connsiteX21" fmla="*/ 817602 w 840105"/>
                <a:gd name="connsiteY21" fmla="*/ 79081 h 1084421"/>
                <a:gd name="connsiteX22" fmla="*/ 830890 w 840105"/>
                <a:gd name="connsiteY22" fmla="*/ 92369 h 1084421"/>
                <a:gd name="connsiteX23" fmla="*/ 824032 w 840105"/>
                <a:gd name="connsiteY23" fmla="*/ 8787 h 1084421"/>
                <a:gd name="connsiteX24" fmla="*/ 821889 w 840105"/>
                <a:gd name="connsiteY24" fmla="*/ 3215 h 1084421"/>
                <a:gd name="connsiteX25" fmla="*/ 818888 w 840105"/>
                <a:gd name="connsiteY25" fmla="*/ 5787 h 1084421"/>
                <a:gd name="connsiteX26" fmla="*/ 818888 w 840105"/>
                <a:gd name="connsiteY26" fmla="*/ 5787 h 1084421"/>
                <a:gd name="connsiteX27" fmla="*/ 806458 w 840105"/>
                <a:gd name="connsiteY27" fmla="*/ 5787 h 1084421"/>
                <a:gd name="connsiteX28" fmla="*/ 670155 w 840105"/>
                <a:gd name="connsiteY28" fmla="*/ 6215 h 1084421"/>
                <a:gd name="connsiteX29" fmla="*/ 616149 w 840105"/>
                <a:gd name="connsiteY29" fmla="*/ 60222 h 1084421"/>
                <a:gd name="connsiteX30" fmla="*/ 616149 w 840105"/>
                <a:gd name="connsiteY30" fmla="*/ 211955 h 1084421"/>
                <a:gd name="connsiteX31" fmla="*/ 616149 w 840105"/>
                <a:gd name="connsiteY31" fmla="*/ 223957 h 1084421"/>
                <a:gd name="connsiteX32" fmla="*/ 3215 w 840105"/>
                <a:gd name="connsiteY32" fmla="*/ 836890 h 1084421"/>
                <a:gd name="connsiteX33" fmla="*/ 49506 w 840105"/>
                <a:gd name="connsiteY33" fmla="*/ 886611 h 1084421"/>
                <a:gd name="connsiteX34" fmla="*/ 263819 w 840105"/>
                <a:gd name="connsiteY34" fmla="*/ 672299 h 1084421"/>
                <a:gd name="connsiteX35" fmla="*/ 285250 w 840105"/>
                <a:gd name="connsiteY35" fmla="*/ 593431 h 1084421"/>
                <a:gd name="connsiteX36" fmla="*/ 286536 w 840105"/>
                <a:gd name="connsiteY36" fmla="*/ 588288 h 1084421"/>
                <a:gd name="connsiteX37" fmla="*/ 563856 w 840105"/>
                <a:gd name="connsiteY37" fmla="*/ 310968 h 1084421"/>
                <a:gd name="connsiteX38" fmla="*/ 572000 w 840105"/>
                <a:gd name="connsiteY38" fmla="*/ 310968 h 1084421"/>
                <a:gd name="connsiteX39" fmla="*/ 650439 w 840105"/>
                <a:gd name="connsiteY39" fmla="*/ 311396 h 1084421"/>
                <a:gd name="connsiteX40" fmla="*/ 660297 w 840105"/>
                <a:gd name="connsiteY40" fmla="*/ 295108 h 1084421"/>
                <a:gd name="connsiteX41" fmla="*/ 721162 w 840105"/>
                <a:gd name="connsiteY41" fmla="*/ 295108 h 1084421"/>
                <a:gd name="connsiteX42" fmla="*/ 721162 w 840105"/>
                <a:gd name="connsiteY42" fmla="*/ 355973 h 1084421"/>
                <a:gd name="connsiteX43" fmla="*/ 660297 w 840105"/>
                <a:gd name="connsiteY43" fmla="*/ 355973 h 1084421"/>
                <a:gd name="connsiteX44" fmla="*/ 655582 w 840105"/>
                <a:gd name="connsiteY44" fmla="*/ 349972 h 1084421"/>
                <a:gd name="connsiteX45" fmla="*/ 579715 w 840105"/>
                <a:gd name="connsiteY45" fmla="*/ 350401 h 1084421"/>
                <a:gd name="connsiteX46" fmla="*/ 321683 w 840105"/>
                <a:gd name="connsiteY46" fmla="*/ 608433 h 1084421"/>
                <a:gd name="connsiteX47" fmla="*/ 300252 w 840105"/>
                <a:gd name="connsiteY47" fmla="*/ 687300 h 1084421"/>
                <a:gd name="connsiteX48" fmla="*/ 298966 w 840105"/>
                <a:gd name="connsiteY48" fmla="*/ 692444 h 1084421"/>
                <a:gd name="connsiteX49" fmla="*/ 75652 w 840105"/>
                <a:gd name="connsiteY49" fmla="*/ 915757 h 1084421"/>
                <a:gd name="connsiteX50" fmla="*/ 104370 w 840105"/>
                <a:gd name="connsiteY50" fmla="*/ 949190 h 1084421"/>
                <a:gd name="connsiteX51" fmla="*/ 384691 w 840105"/>
                <a:gd name="connsiteY51" fmla="*/ 668870 h 1084421"/>
                <a:gd name="connsiteX52" fmla="*/ 398407 w 840105"/>
                <a:gd name="connsiteY52" fmla="*/ 617006 h 1084421"/>
                <a:gd name="connsiteX53" fmla="*/ 399264 w 840105"/>
                <a:gd name="connsiteY53" fmla="*/ 614434 h 1084421"/>
                <a:gd name="connsiteX54" fmla="*/ 421124 w 840105"/>
                <a:gd name="connsiteY54" fmla="*/ 592574 h 1084421"/>
                <a:gd name="connsiteX55" fmla="*/ 421981 w 840105"/>
                <a:gd name="connsiteY55" fmla="*/ 532995 h 1084421"/>
                <a:gd name="connsiteX56" fmla="*/ 482846 w 840105"/>
                <a:gd name="connsiteY56" fmla="*/ 533424 h 1084421"/>
                <a:gd name="connsiteX57" fmla="*/ 482846 w 840105"/>
                <a:gd name="connsiteY57" fmla="*/ 594289 h 1084421"/>
                <a:gd name="connsiteX58" fmla="*/ 437840 w 840105"/>
                <a:gd name="connsiteY58" fmla="*/ 604147 h 1084421"/>
                <a:gd name="connsiteX59" fmla="*/ 416838 w 840105"/>
                <a:gd name="connsiteY59" fmla="*/ 625150 h 1084421"/>
                <a:gd name="connsiteX60" fmla="*/ 403122 w 840105"/>
                <a:gd name="connsiteY60" fmla="*/ 677013 h 1084421"/>
                <a:gd name="connsiteX61" fmla="*/ 402265 w 840105"/>
                <a:gd name="connsiteY61" fmla="*/ 679585 h 1084421"/>
                <a:gd name="connsiteX62" fmla="*/ 117229 w 840105"/>
                <a:gd name="connsiteY62" fmla="*/ 964621 h 1084421"/>
                <a:gd name="connsiteX63" fmla="*/ 139089 w 840105"/>
                <a:gd name="connsiteY63" fmla="*/ 991195 h 1084421"/>
                <a:gd name="connsiteX64" fmla="*/ 532567 w 840105"/>
                <a:gd name="connsiteY64" fmla="*/ 597718 h 1084421"/>
                <a:gd name="connsiteX65" fmla="*/ 532567 w 840105"/>
                <a:gd name="connsiteY65" fmla="*/ 466130 h 1084421"/>
                <a:gd name="connsiteX66" fmla="*/ 534281 w 840105"/>
                <a:gd name="connsiteY66" fmla="*/ 460129 h 1084421"/>
                <a:gd name="connsiteX67" fmla="*/ 541139 w 840105"/>
                <a:gd name="connsiteY67" fmla="*/ 408694 h 1084421"/>
                <a:gd name="connsiteX68" fmla="*/ 602004 w 840105"/>
                <a:gd name="connsiteY68" fmla="*/ 409123 h 1084421"/>
                <a:gd name="connsiteX69" fmla="*/ 602004 w 840105"/>
                <a:gd name="connsiteY69" fmla="*/ 469559 h 1084421"/>
                <a:gd name="connsiteX70" fmla="*/ 552283 w 840105"/>
                <a:gd name="connsiteY70" fmla="*/ 477274 h 1084421"/>
                <a:gd name="connsiteX71" fmla="*/ 552283 w 840105"/>
                <a:gd name="connsiteY71" fmla="*/ 601575 h 1084421"/>
                <a:gd name="connsiteX72" fmla="*/ 551855 w 840105"/>
                <a:gd name="connsiteY72" fmla="*/ 605862 h 1084421"/>
                <a:gd name="connsiteX73" fmla="*/ 151090 w 840105"/>
                <a:gd name="connsiteY73" fmla="*/ 1006626 h 1084421"/>
                <a:gd name="connsiteX74" fmla="*/ 176379 w 840105"/>
                <a:gd name="connsiteY74" fmla="*/ 1038773 h 1084421"/>
                <a:gd name="connsiteX75" fmla="*/ 471702 w 840105"/>
                <a:gd name="connsiteY75" fmla="*/ 743450 h 1084421"/>
                <a:gd name="connsiteX76" fmla="*/ 475560 w 840105"/>
                <a:gd name="connsiteY76" fmla="*/ 743450 h 1084421"/>
                <a:gd name="connsiteX77" fmla="*/ 513279 w 840105"/>
                <a:gd name="connsiteY77" fmla="*/ 743022 h 1084421"/>
                <a:gd name="connsiteX78" fmla="*/ 532995 w 840105"/>
                <a:gd name="connsiteY78" fmla="*/ 709160 h 1084421"/>
                <a:gd name="connsiteX79" fmla="*/ 542425 w 840105"/>
                <a:gd name="connsiteY79" fmla="*/ 662440 h 1084421"/>
                <a:gd name="connsiteX80" fmla="*/ 602861 w 840105"/>
                <a:gd name="connsiteY80" fmla="*/ 662440 h 1084421"/>
                <a:gd name="connsiteX81" fmla="*/ 603290 w 840105"/>
                <a:gd name="connsiteY81" fmla="*/ 722876 h 1084421"/>
                <a:gd name="connsiteX82" fmla="*/ 546283 w 840105"/>
                <a:gd name="connsiteY82" fmla="*/ 725877 h 1084421"/>
                <a:gd name="connsiteX83" fmla="*/ 527852 w 840105"/>
                <a:gd name="connsiteY83" fmla="*/ 757595 h 1084421"/>
                <a:gd name="connsiteX84" fmla="*/ 525280 w 840105"/>
                <a:gd name="connsiteY84" fmla="*/ 762738 h 1084421"/>
                <a:gd name="connsiteX85" fmla="*/ 519708 w 840105"/>
                <a:gd name="connsiteY85" fmla="*/ 762738 h 1084421"/>
                <a:gd name="connsiteX86" fmla="*/ 480274 w 840105"/>
                <a:gd name="connsiteY86" fmla="*/ 762738 h 1084421"/>
                <a:gd name="connsiteX87" fmla="*/ 188809 w 840105"/>
                <a:gd name="connsiteY87" fmla="*/ 1054203 h 1084421"/>
                <a:gd name="connsiteX88" fmla="*/ 211527 w 840105"/>
                <a:gd name="connsiteY88" fmla="*/ 1084636 h 1084421"/>
                <a:gd name="connsiteX89" fmla="*/ 517993 w 840105"/>
                <a:gd name="connsiteY89" fmla="*/ 778169 h 1084421"/>
                <a:gd name="connsiteX90" fmla="*/ 523566 w 840105"/>
                <a:gd name="connsiteY90" fmla="*/ 779455 h 1084421"/>
                <a:gd name="connsiteX91" fmla="*/ 584859 w 840105"/>
                <a:gd name="connsiteY91" fmla="*/ 796171 h 1084421"/>
                <a:gd name="connsiteX92" fmla="*/ 646152 w 840105"/>
                <a:gd name="connsiteY92" fmla="*/ 734878 h 1084421"/>
                <a:gd name="connsiteX93" fmla="*/ 646152 w 840105"/>
                <a:gd name="connsiteY93" fmla="*/ 669727 h 1084421"/>
                <a:gd name="connsiteX94" fmla="*/ 583573 w 840105"/>
                <a:gd name="connsiteY94" fmla="*/ 605004 h 1084421"/>
                <a:gd name="connsiteX95" fmla="*/ 584002 w 840105"/>
                <a:gd name="connsiteY95" fmla="*/ 600718 h 1084421"/>
                <a:gd name="connsiteX96" fmla="*/ 584002 w 840105"/>
                <a:gd name="connsiteY96" fmla="*/ 541996 h 1084421"/>
                <a:gd name="connsiteX97" fmla="*/ 583573 w 840105"/>
                <a:gd name="connsiteY97" fmla="*/ 537710 h 1084421"/>
                <a:gd name="connsiteX98" fmla="*/ 684729 w 840105"/>
                <a:gd name="connsiteY98" fmla="*/ 436555 h 1084421"/>
                <a:gd name="connsiteX99" fmla="*/ 689443 w 840105"/>
                <a:gd name="connsiteY99" fmla="*/ 436555 h 108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40105" h="1084421">
                  <a:moveTo>
                    <a:pt x="689443" y="436555"/>
                  </a:moveTo>
                  <a:lnTo>
                    <a:pt x="773454" y="436555"/>
                  </a:lnTo>
                  <a:cubicBezTo>
                    <a:pt x="775597" y="432268"/>
                    <a:pt x="778597" y="427982"/>
                    <a:pt x="782027" y="424125"/>
                  </a:cubicBezTo>
                  <a:cubicBezTo>
                    <a:pt x="797886" y="408265"/>
                    <a:pt x="822746" y="407408"/>
                    <a:pt x="839462" y="421124"/>
                  </a:cubicBezTo>
                  <a:cubicBezTo>
                    <a:pt x="836462" y="392835"/>
                    <a:pt x="834747" y="364974"/>
                    <a:pt x="835605" y="336685"/>
                  </a:cubicBezTo>
                  <a:cubicBezTo>
                    <a:pt x="836033" y="304538"/>
                    <a:pt x="837319" y="271963"/>
                    <a:pt x="837748" y="239816"/>
                  </a:cubicBezTo>
                  <a:cubicBezTo>
                    <a:pt x="836890" y="240673"/>
                    <a:pt x="836462" y="241530"/>
                    <a:pt x="835605" y="241959"/>
                  </a:cubicBezTo>
                  <a:cubicBezTo>
                    <a:pt x="818888" y="258675"/>
                    <a:pt x="791885" y="258675"/>
                    <a:pt x="774740" y="241959"/>
                  </a:cubicBezTo>
                  <a:cubicBezTo>
                    <a:pt x="758023" y="225243"/>
                    <a:pt x="757595" y="197811"/>
                    <a:pt x="774311" y="181094"/>
                  </a:cubicBezTo>
                  <a:cubicBezTo>
                    <a:pt x="791028" y="164378"/>
                    <a:pt x="818888" y="164378"/>
                    <a:pt x="835605" y="181094"/>
                  </a:cubicBezTo>
                  <a:cubicBezTo>
                    <a:pt x="836033" y="181523"/>
                    <a:pt x="836462" y="182380"/>
                    <a:pt x="837319" y="182809"/>
                  </a:cubicBezTo>
                  <a:cubicBezTo>
                    <a:pt x="836890" y="171665"/>
                    <a:pt x="836462" y="160520"/>
                    <a:pt x="835605" y="149376"/>
                  </a:cubicBezTo>
                  <a:cubicBezTo>
                    <a:pt x="835176" y="140375"/>
                    <a:pt x="834319" y="131802"/>
                    <a:pt x="833462" y="122801"/>
                  </a:cubicBezTo>
                  <a:lnTo>
                    <a:pt x="809458" y="98798"/>
                  </a:lnTo>
                  <a:lnTo>
                    <a:pt x="731449" y="98798"/>
                  </a:lnTo>
                  <a:cubicBezTo>
                    <a:pt x="729734" y="106513"/>
                    <a:pt x="726305" y="113800"/>
                    <a:pt x="720305" y="120230"/>
                  </a:cubicBezTo>
                  <a:cubicBezTo>
                    <a:pt x="703588" y="136946"/>
                    <a:pt x="676156" y="136946"/>
                    <a:pt x="659440" y="120230"/>
                  </a:cubicBezTo>
                  <a:cubicBezTo>
                    <a:pt x="642723" y="103513"/>
                    <a:pt x="642723" y="76081"/>
                    <a:pt x="659440" y="59365"/>
                  </a:cubicBezTo>
                  <a:cubicBezTo>
                    <a:pt x="676156" y="42648"/>
                    <a:pt x="703160" y="42648"/>
                    <a:pt x="719876" y="59793"/>
                  </a:cubicBezTo>
                  <a:cubicBezTo>
                    <a:pt x="725448" y="65365"/>
                    <a:pt x="729306" y="72223"/>
                    <a:pt x="731020" y="79510"/>
                  </a:cubicBezTo>
                  <a:lnTo>
                    <a:pt x="813745" y="79081"/>
                  </a:lnTo>
                  <a:lnTo>
                    <a:pt x="817602" y="79081"/>
                  </a:lnTo>
                  <a:lnTo>
                    <a:pt x="830890" y="92369"/>
                  </a:lnTo>
                  <a:cubicBezTo>
                    <a:pt x="828747" y="64508"/>
                    <a:pt x="826175" y="36648"/>
                    <a:pt x="824032" y="8787"/>
                  </a:cubicBezTo>
                  <a:cubicBezTo>
                    <a:pt x="823175" y="7072"/>
                    <a:pt x="822746" y="4929"/>
                    <a:pt x="821889" y="3215"/>
                  </a:cubicBezTo>
                  <a:lnTo>
                    <a:pt x="818888" y="5787"/>
                  </a:lnTo>
                  <a:lnTo>
                    <a:pt x="818888" y="5787"/>
                  </a:lnTo>
                  <a:lnTo>
                    <a:pt x="806458" y="5787"/>
                  </a:lnTo>
                  <a:lnTo>
                    <a:pt x="670155" y="6215"/>
                  </a:lnTo>
                  <a:lnTo>
                    <a:pt x="616149" y="60222"/>
                  </a:lnTo>
                  <a:lnTo>
                    <a:pt x="616149" y="211955"/>
                  </a:lnTo>
                  <a:lnTo>
                    <a:pt x="616149" y="223957"/>
                  </a:lnTo>
                  <a:lnTo>
                    <a:pt x="3215" y="836890"/>
                  </a:lnTo>
                  <a:cubicBezTo>
                    <a:pt x="18645" y="853178"/>
                    <a:pt x="34076" y="869895"/>
                    <a:pt x="49506" y="886611"/>
                  </a:cubicBezTo>
                  <a:lnTo>
                    <a:pt x="263819" y="672299"/>
                  </a:lnTo>
                  <a:lnTo>
                    <a:pt x="285250" y="593431"/>
                  </a:lnTo>
                  <a:lnTo>
                    <a:pt x="286536" y="588288"/>
                  </a:lnTo>
                  <a:lnTo>
                    <a:pt x="563856" y="310968"/>
                  </a:lnTo>
                  <a:lnTo>
                    <a:pt x="572000" y="310968"/>
                  </a:lnTo>
                  <a:lnTo>
                    <a:pt x="650439" y="311396"/>
                  </a:lnTo>
                  <a:cubicBezTo>
                    <a:pt x="652582" y="305395"/>
                    <a:pt x="655582" y="299823"/>
                    <a:pt x="660297" y="295108"/>
                  </a:cubicBezTo>
                  <a:cubicBezTo>
                    <a:pt x="677013" y="278392"/>
                    <a:pt x="704445" y="278392"/>
                    <a:pt x="721162" y="295108"/>
                  </a:cubicBezTo>
                  <a:cubicBezTo>
                    <a:pt x="737878" y="311825"/>
                    <a:pt x="737878" y="339257"/>
                    <a:pt x="721162" y="355973"/>
                  </a:cubicBezTo>
                  <a:cubicBezTo>
                    <a:pt x="704445" y="372690"/>
                    <a:pt x="677013" y="372690"/>
                    <a:pt x="660297" y="355973"/>
                  </a:cubicBezTo>
                  <a:cubicBezTo>
                    <a:pt x="658582" y="354259"/>
                    <a:pt x="656868" y="352116"/>
                    <a:pt x="655582" y="349972"/>
                  </a:cubicBezTo>
                  <a:lnTo>
                    <a:pt x="579715" y="350401"/>
                  </a:lnTo>
                  <a:lnTo>
                    <a:pt x="321683" y="608433"/>
                  </a:lnTo>
                  <a:lnTo>
                    <a:pt x="300252" y="687300"/>
                  </a:lnTo>
                  <a:lnTo>
                    <a:pt x="298966" y="692444"/>
                  </a:lnTo>
                  <a:lnTo>
                    <a:pt x="75652" y="915757"/>
                  </a:lnTo>
                  <a:cubicBezTo>
                    <a:pt x="85511" y="926902"/>
                    <a:pt x="94940" y="938046"/>
                    <a:pt x="104370" y="949190"/>
                  </a:cubicBezTo>
                  <a:lnTo>
                    <a:pt x="384691" y="668870"/>
                  </a:lnTo>
                  <a:lnTo>
                    <a:pt x="398407" y="617006"/>
                  </a:lnTo>
                  <a:lnTo>
                    <a:pt x="399264" y="614434"/>
                  </a:lnTo>
                  <a:lnTo>
                    <a:pt x="421124" y="592574"/>
                  </a:lnTo>
                  <a:cubicBezTo>
                    <a:pt x="405265" y="575858"/>
                    <a:pt x="405265" y="549283"/>
                    <a:pt x="421981" y="532995"/>
                  </a:cubicBezTo>
                  <a:cubicBezTo>
                    <a:pt x="438698" y="516279"/>
                    <a:pt x="466130" y="516279"/>
                    <a:pt x="482846" y="533424"/>
                  </a:cubicBezTo>
                  <a:cubicBezTo>
                    <a:pt x="499563" y="550140"/>
                    <a:pt x="499563" y="577144"/>
                    <a:pt x="482846" y="594289"/>
                  </a:cubicBezTo>
                  <a:cubicBezTo>
                    <a:pt x="470416" y="606719"/>
                    <a:pt x="452842" y="609719"/>
                    <a:pt x="437840" y="604147"/>
                  </a:cubicBezTo>
                  <a:lnTo>
                    <a:pt x="416838" y="625150"/>
                  </a:lnTo>
                  <a:lnTo>
                    <a:pt x="403122" y="677013"/>
                  </a:lnTo>
                  <a:lnTo>
                    <a:pt x="402265" y="679585"/>
                  </a:lnTo>
                  <a:lnTo>
                    <a:pt x="117229" y="964621"/>
                  </a:lnTo>
                  <a:cubicBezTo>
                    <a:pt x="124516" y="973622"/>
                    <a:pt x="131802" y="982194"/>
                    <a:pt x="139089" y="991195"/>
                  </a:cubicBezTo>
                  <a:lnTo>
                    <a:pt x="532567" y="597718"/>
                  </a:lnTo>
                  <a:lnTo>
                    <a:pt x="532567" y="466130"/>
                  </a:lnTo>
                  <a:cubicBezTo>
                    <a:pt x="532567" y="463987"/>
                    <a:pt x="532995" y="461843"/>
                    <a:pt x="534281" y="460129"/>
                  </a:cubicBezTo>
                  <a:cubicBezTo>
                    <a:pt x="525280" y="443841"/>
                    <a:pt x="526995" y="422410"/>
                    <a:pt x="541139" y="408694"/>
                  </a:cubicBezTo>
                  <a:cubicBezTo>
                    <a:pt x="557856" y="391978"/>
                    <a:pt x="585288" y="392406"/>
                    <a:pt x="602004" y="409123"/>
                  </a:cubicBezTo>
                  <a:cubicBezTo>
                    <a:pt x="618720" y="425839"/>
                    <a:pt x="618720" y="452842"/>
                    <a:pt x="602004" y="469559"/>
                  </a:cubicBezTo>
                  <a:cubicBezTo>
                    <a:pt x="588288" y="483275"/>
                    <a:pt x="568143" y="485847"/>
                    <a:pt x="552283" y="477274"/>
                  </a:cubicBezTo>
                  <a:lnTo>
                    <a:pt x="552283" y="601575"/>
                  </a:lnTo>
                  <a:lnTo>
                    <a:pt x="551855" y="605862"/>
                  </a:lnTo>
                  <a:lnTo>
                    <a:pt x="151090" y="1006626"/>
                  </a:lnTo>
                  <a:cubicBezTo>
                    <a:pt x="159663" y="1017342"/>
                    <a:pt x="167807" y="1028057"/>
                    <a:pt x="176379" y="1038773"/>
                  </a:cubicBezTo>
                  <a:lnTo>
                    <a:pt x="471702" y="743450"/>
                  </a:lnTo>
                  <a:lnTo>
                    <a:pt x="475560" y="743450"/>
                  </a:lnTo>
                  <a:lnTo>
                    <a:pt x="513279" y="743022"/>
                  </a:lnTo>
                  <a:lnTo>
                    <a:pt x="532995" y="709160"/>
                  </a:lnTo>
                  <a:cubicBezTo>
                    <a:pt x="526566" y="693730"/>
                    <a:pt x="529566" y="675299"/>
                    <a:pt x="542425" y="662440"/>
                  </a:cubicBezTo>
                  <a:cubicBezTo>
                    <a:pt x="559141" y="645724"/>
                    <a:pt x="586145" y="645724"/>
                    <a:pt x="602861" y="662440"/>
                  </a:cubicBezTo>
                  <a:cubicBezTo>
                    <a:pt x="619578" y="679156"/>
                    <a:pt x="620006" y="706160"/>
                    <a:pt x="603290" y="722876"/>
                  </a:cubicBezTo>
                  <a:cubicBezTo>
                    <a:pt x="587859" y="738735"/>
                    <a:pt x="562999" y="739593"/>
                    <a:pt x="546283" y="725877"/>
                  </a:cubicBezTo>
                  <a:lnTo>
                    <a:pt x="527852" y="757595"/>
                  </a:lnTo>
                  <a:lnTo>
                    <a:pt x="525280" y="762738"/>
                  </a:lnTo>
                  <a:lnTo>
                    <a:pt x="519708" y="762738"/>
                  </a:lnTo>
                  <a:lnTo>
                    <a:pt x="480274" y="762738"/>
                  </a:lnTo>
                  <a:lnTo>
                    <a:pt x="188809" y="1054203"/>
                  </a:lnTo>
                  <a:cubicBezTo>
                    <a:pt x="196525" y="1064062"/>
                    <a:pt x="203811" y="1074349"/>
                    <a:pt x="211527" y="1084636"/>
                  </a:cubicBezTo>
                  <a:lnTo>
                    <a:pt x="517993" y="778169"/>
                  </a:lnTo>
                  <a:lnTo>
                    <a:pt x="523566" y="779455"/>
                  </a:lnTo>
                  <a:lnTo>
                    <a:pt x="584859" y="796171"/>
                  </a:lnTo>
                  <a:lnTo>
                    <a:pt x="646152" y="734878"/>
                  </a:lnTo>
                  <a:lnTo>
                    <a:pt x="646152" y="669727"/>
                  </a:lnTo>
                  <a:lnTo>
                    <a:pt x="583573" y="605004"/>
                  </a:lnTo>
                  <a:lnTo>
                    <a:pt x="584002" y="600718"/>
                  </a:lnTo>
                  <a:lnTo>
                    <a:pt x="584002" y="541996"/>
                  </a:lnTo>
                  <a:lnTo>
                    <a:pt x="583573" y="537710"/>
                  </a:lnTo>
                  <a:lnTo>
                    <a:pt x="684729" y="436555"/>
                  </a:lnTo>
                  <a:lnTo>
                    <a:pt x="689443" y="436555"/>
                  </a:ln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857EE16C-1EB4-490E-9600-5597F2D02348}"/>
                </a:ext>
              </a:extLst>
            </p:cNvPr>
            <p:cNvSpPr/>
            <p:nvPr/>
          </p:nvSpPr>
          <p:spPr>
            <a:xfrm>
              <a:off x="5947053" y="3832551"/>
              <a:ext cx="12859" cy="12859"/>
            </a:xfrm>
            <a:custGeom>
              <a:avLst/>
              <a:gdLst>
                <a:gd name="connsiteX0" fmla="*/ 12644 w 12858"/>
                <a:gd name="connsiteY0" fmla="*/ 10930 h 12858"/>
                <a:gd name="connsiteX1" fmla="*/ 8358 w 12858"/>
                <a:gd name="connsiteY1" fmla="*/ 3215 h 12858"/>
                <a:gd name="connsiteX2" fmla="*/ 3215 w 12858"/>
                <a:gd name="connsiteY2" fmla="*/ 3215 h 12858"/>
                <a:gd name="connsiteX3" fmla="*/ 12644 w 12858"/>
                <a:gd name="connsiteY3" fmla="*/ 10930 h 12858"/>
              </a:gdLst>
              <a:ahLst/>
              <a:cxnLst>
                <a:cxn ang="0">
                  <a:pos x="connsiteX0" y="connsiteY0"/>
                </a:cxn>
                <a:cxn ang="0">
                  <a:pos x="connsiteX1" y="connsiteY1"/>
                </a:cxn>
                <a:cxn ang="0">
                  <a:pos x="connsiteX2" y="connsiteY2"/>
                </a:cxn>
                <a:cxn ang="0">
                  <a:pos x="connsiteX3" y="connsiteY3"/>
                </a:cxn>
              </a:cxnLst>
              <a:rect l="l" t="t" r="r" b="b"/>
              <a:pathLst>
                <a:path w="12858" h="12858">
                  <a:moveTo>
                    <a:pt x="12644" y="10930"/>
                  </a:moveTo>
                  <a:cubicBezTo>
                    <a:pt x="11359" y="8358"/>
                    <a:pt x="9644" y="5786"/>
                    <a:pt x="8358" y="3215"/>
                  </a:cubicBezTo>
                  <a:lnTo>
                    <a:pt x="3215" y="3215"/>
                  </a:lnTo>
                  <a:cubicBezTo>
                    <a:pt x="6215" y="5786"/>
                    <a:pt x="9215" y="8358"/>
                    <a:pt x="12644" y="10930"/>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54597BF-7651-4BDE-9462-47555ADFE1CC}"/>
                </a:ext>
              </a:extLst>
            </p:cNvPr>
            <p:cNvSpPr/>
            <p:nvPr/>
          </p:nvSpPr>
          <p:spPr>
            <a:xfrm>
              <a:off x="5950053" y="3225617"/>
              <a:ext cx="522923" cy="771525"/>
            </a:xfrm>
            <a:custGeom>
              <a:avLst/>
              <a:gdLst>
                <a:gd name="connsiteX0" fmla="*/ 392406 w 522922"/>
                <a:gd name="connsiteY0" fmla="*/ 486704 h 771525"/>
                <a:gd name="connsiteX1" fmla="*/ 392406 w 522922"/>
                <a:gd name="connsiteY1" fmla="*/ 486704 h 771525"/>
                <a:gd name="connsiteX2" fmla="*/ 392406 w 522922"/>
                <a:gd name="connsiteY2" fmla="*/ 152376 h 771525"/>
                <a:gd name="connsiteX3" fmla="*/ 392406 w 522922"/>
                <a:gd name="connsiteY3" fmla="*/ 144232 h 771525"/>
                <a:gd name="connsiteX4" fmla="*/ 520994 w 522922"/>
                <a:gd name="connsiteY4" fmla="*/ 15645 h 771525"/>
                <a:gd name="connsiteX5" fmla="*/ 516279 w 522922"/>
                <a:gd name="connsiteY5" fmla="*/ 3215 h 771525"/>
                <a:gd name="connsiteX6" fmla="*/ 248817 w 522922"/>
                <a:gd name="connsiteY6" fmla="*/ 270248 h 771525"/>
                <a:gd name="connsiteX7" fmla="*/ 231243 w 522922"/>
                <a:gd name="connsiteY7" fmla="*/ 335399 h 771525"/>
                <a:gd name="connsiteX8" fmla="*/ 230386 w 522922"/>
                <a:gd name="connsiteY8" fmla="*/ 337542 h 771525"/>
                <a:gd name="connsiteX9" fmla="*/ 3215 w 522922"/>
                <a:gd name="connsiteY9" fmla="*/ 564713 h 771525"/>
                <a:gd name="connsiteX10" fmla="*/ 34076 w 522922"/>
                <a:gd name="connsiteY10" fmla="*/ 619149 h 771525"/>
                <a:gd name="connsiteX11" fmla="*/ 307538 w 522922"/>
                <a:gd name="connsiteY11" fmla="*/ 345686 h 771525"/>
                <a:gd name="connsiteX12" fmla="*/ 289108 w 522922"/>
                <a:gd name="connsiteY12" fmla="*/ 334971 h 771525"/>
                <a:gd name="connsiteX13" fmla="*/ 289536 w 522922"/>
                <a:gd name="connsiteY13" fmla="*/ 274106 h 771525"/>
                <a:gd name="connsiteX14" fmla="*/ 349972 w 522922"/>
                <a:gd name="connsiteY14" fmla="*/ 274106 h 771525"/>
                <a:gd name="connsiteX15" fmla="*/ 349972 w 522922"/>
                <a:gd name="connsiteY15" fmla="*/ 334971 h 771525"/>
                <a:gd name="connsiteX16" fmla="*/ 335828 w 522922"/>
                <a:gd name="connsiteY16" fmla="*/ 344400 h 771525"/>
                <a:gd name="connsiteX17" fmla="*/ 334113 w 522922"/>
                <a:gd name="connsiteY17" fmla="*/ 346543 h 771525"/>
                <a:gd name="connsiteX18" fmla="*/ 43505 w 522922"/>
                <a:gd name="connsiteY18" fmla="*/ 637151 h 771525"/>
                <a:gd name="connsiteX19" fmla="*/ 51649 w 522922"/>
                <a:gd name="connsiteY19" fmla="*/ 652153 h 771525"/>
                <a:gd name="connsiteX20" fmla="*/ 215813 w 522922"/>
                <a:gd name="connsiteY20" fmla="*/ 771311 h 771525"/>
                <a:gd name="connsiteX21" fmla="*/ 215813 w 522922"/>
                <a:gd name="connsiteY21" fmla="*/ 671441 h 771525"/>
                <a:gd name="connsiteX22" fmla="*/ 215813 w 522922"/>
                <a:gd name="connsiteY22" fmla="*/ 663297 h 771525"/>
                <a:gd name="connsiteX23" fmla="*/ 392406 w 522922"/>
                <a:gd name="connsiteY23" fmla="*/ 48670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2922" h="771525">
                  <a:moveTo>
                    <a:pt x="392406" y="486704"/>
                  </a:moveTo>
                  <a:lnTo>
                    <a:pt x="392406" y="486704"/>
                  </a:lnTo>
                  <a:lnTo>
                    <a:pt x="392406" y="152376"/>
                  </a:lnTo>
                  <a:lnTo>
                    <a:pt x="392406" y="144232"/>
                  </a:lnTo>
                  <a:lnTo>
                    <a:pt x="520994" y="15645"/>
                  </a:lnTo>
                  <a:cubicBezTo>
                    <a:pt x="519279" y="11359"/>
                    <a:pt x="517565" y="7072"/>
                    <a:pt x="516279" y="3215"/>
                  </a:cubicBezTo>
                  <a:lnTo>
                    <a:pt x="248817" y="270248"/>
                  </a:lnTo>
                  <a:lnTo>
                    <a:pt x="231243" y="335399"/>
                  </a:lnTo>
                  <a:lnTo>
                    <a:pt x="230386" y="337542"/>
                  </a:lnTo>
                  <a:lnTo>
                    <a:pt x="3215" y="564713"/>
                  </a:lnTo>
                  <a:cubicBezTo>
                    <a:pt x="13502" y="582716"/>
                    <a:pt x="23789" y="600718"/>
                    <a:pt x="34076" y="619149"/>
                  </a:cubicBezTo>
                  <a:lnTo>
                    <a:pt x="307538" y="345686"/>
                  </a:lnTo>
                  <a:cubicBezTo>
                    <a:pt x="301109" y="343543"/>
                    <a:pt x="294680" y="340543"/>
                    <a:pt x="289108" y="334971"/>
                  </a:cubicBezTo>
                  <a:cubicBezTo>
                    <a:pt x="272391" y="318254"/>
                    <a:pt x="272391" y="291251"/>
                    <a:pt x="289536" y="274106"/>
                  </a:cubicBezTo>
                  <a:cubicBezTo>
                    <a:pt x="306253" y="257389"/>
                    <a:pt x="333256" y="257389"/>
                    <a:pt x="349972" y="274106"/>
                  </a:cubicBezTo>
                  <a:cubicBezTo>
                    <a:pt x="366689" y="290822"/>
                    <a:pt x="366689" y="317826"/>
                    <a:pt x="349972" y="334971"/>
                  </a:cubicBezTo>
                  <a:cubicBezTo>
                    <a:pt x="345686" y="339257"/>
                    <a:pt x="340971" y="342257"/>
                    <a:pt x="335828" y="344400"/>
                  </a:cubicBezTo>
                  <a:cubicBezTo>
                    <a:pt x="335399" y="345257"/>
                    <a:pt x="334542" y="346115"/>
                    <a:pt x="334113" y="346543"/>
                  </a:cubicBezTo>
                  <a:lnTo>
                    <a:pt x="43505" y="637151"/>
                  </a:lnTo>
                  <a:cubicBezTo>
                    <a:pt x="46077" y="642295"/>
                    <a:pt x="49077" y="647010"/>
                    <a:pt x="51649" y="652153"/>
                  </a:cubicBezTo>
                  <a:cubicBezTo>
                    <a:pt x="105227" y="694158"/>
                    <a:pt x="160091" y="733592"/>
                    <a:pt x="215813" y="771311"/>
                  </a:cubicBezTo>
                  <a:lnTo>
                    <a:pt x="215813" y="671441"/>
                  </a:lnTo>
                  <a:lnTo>
                    <a:pt x="215813" y="663297"/>
                  </a:lnTo>
                  <a:lnTo>
                    <a:pt x="392406" y="486704"/>
                  </a:ln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644B844-BFA4-4BA2-885F-488717A11293}"/>
                </a:ext>
              </a:extLst>
            </p:cNvPr>
            <p:cNvSpPr/>
            <p:nvPr/>
          </p:nvSpPr>
          <p:spPr>
            <a:xfrm>
              <a:off x="5633728" y="487132"/>
              <a:ext cx="600075" cy="347186"/>
            </a:xfrm>
            <a:custGeom>
              <a:avLst/>
              <a:gdLst>
                <a:gd name="connsiteX0" fmla="*/ 548426 w 600075"/>
                <a:gd name="connsiteY0" fmla="*/ 347401 h 347186"/>
                <a:gd name="connsiteX1" fmla="*/ 567714 w 600075"/>
                <a:gd name="connsiteY1" fmla="*/ 340543 h 347186"/>
                <a:gd name="connsiteX2" fmla="*/ 599004 w 600075"/>
                <a:gd name="connsiteY2" fmla="*/ 290393 h 347186"/>
                <a:gd name="connsiteX3" fmla="*/ 495276 w 600075"/>
                <a:gd name="connsiteY3" fmla="*/ 186666 h 347186"/>
                <a:gd name="connsiteX4" fmla="*/ 495705 w 600075"/>
                <a:gd name="connsiteY4" fmla="*/ 182380 h 347186"/>
                <a:gd name="connsiteX5" fmla="*/ 495276 w 600075"/>
                <a:gd name="connsiteY5" fmla="*/ 126659 h 347186"/>
                <a:gd name="connsiteX6" fmla="*/ 430983 w 600075"/>
                <a:gd name="connsiteY6" fmla="*/ 62365 h 347186"/>
                <a:gd name="connsiteX7" fmla="*/ 268534 w 600075"/>
                <a:gd name="connsiteY7" fmla="*/ 62365 h 347186"/>
                <a:gd name="connsiteX8" fmla="*/ 209383 w 600075"/>
                <a:gd name="connsiteY8" fmla="*/ 3215 h 347186"/>
                <a:gd name="connsiteX9" fmla="*/ 3215 w 600075"/>
                <a:gd name="connsiteY9" fmla="*/ 3215 h 347186"/>
                <a:gd name="connsiteX10" fmla="*/ 4929 w 600075"/>
                <a:gd name="connsiteY10" fmla="*/ 22503 h 347186"/>
                <a:gd name="connsiteX11" fmla="*/ 5786 w 600075"/>
                <a:gd name="connsiteY11" fmla="*/ 32361 h 347186"/>
                <a:gd name="connsiteX12" fmla="*/ 210241 w 600075"/>
                <a:gd name="connsiteY12" fmla="*/ 31933 h 347186"/>
                <a:gd name="connsiteX13" fmla="*/ 214527 w 600075"/>
                <a:gd name="connsiteY13" fmla="*/ 32361 h 347186"/>
                <a:gd name="connsiteX14" fmla="*/ 318683 w 600075"/>
                <a:gd name="connsiteY14" fmla="*/ 136517 h 347186"/>
                <a:gd name="connsiteX15" fmla="*/ 353830 w 600075"/>
                <a:gd name="connsiteY15" fmla="*/ 136517 h 347186"/>
                <a:gd name="connsiteX16" fmla="*/ 367975 w 600075"/>
                <a:gd name="connsiteY16" fmla="*/ 94940 h 347186"/>
                <a:gd name="connsiteX17" fmla="*/ 437840 w 600075"/>
                <a:gd name="connsiteY17" fmla="*/ 94512 h 347186"/>
                <a:gd name="connsiteX18" fmla="*/ 437840 w 600075"/>
                <a:gd name="connsiteY18" fmla="*/ 164378 h 347186"/>
                <a:gd name="connsiteX19" fmla="*/ 367975 w 600075"/>
                <a:gd name="connsiteY19" fmla="*/ 164378 h 347186"/>
                <a:gd name="connsiteX20" fmla="*/ 361117 w 600075"/>
                <a:gd name="connsiteY20" fmla="*/ 155377 h 347186"/>
                <a:gd name="connsiteX21" fmla="*/ 315254 w 600075"/>
                <a:gd name="connsiteY21" fmla="*/ 155377 h 347186"/>
                <a:gd name="connsiteX22" fmla="*/ 310968 w 600075"/>
                <a:gd name="connsiteY22" fmla="*/ 155805 h 347186"/>
                <a:gd name="connsiteX23" fmla="*/ 206383 w 600075"/>
                <a:gd name="connsiteY23" fmla="*/ 51221 h 347186"/>
                <a:gd name="connsiteX24" fmla="*/ 7930 w 600075"/>
                <a:gd name="connsiteY24" fmla="*/ 51221 h 347186"/>
                <a:gd name="connsiteX25" fmla="*/ 12644 w 600075"/>
                <a:gd name="connsiteY25" fmla="*/ 82082 h 347186"/>
                <a:gd name="connsiteX26" fmla="*/ 196525 w 600075"/>
                <a:gd name="connsiteY26" fmla="*/ 82082 h 347186"/>
                <a:gd name="connsiteX27" fmla="*/ 202954 w 600075"/>
                <a:gd name="connsiteY27" fmla="*/ 82082 h 347186"/>
                <a:gd name="connsiteX28" fmla="*/ 331970 w 600075"/>
                <a:gd name="connsiteY28" fmla="*/ 211098 h 347186"/>
                <a:gd name="connsiteX29" fmla="*/ 465701 w 600075"/>
                <a:gd name="connsiteY29" fmla="*/ 211098 h 347186"/>
                <a:gd name="connsiteX30" fmla="*/ 472130 w 600075"/>
                <a:gd name="connsiteY30" fmla="*/ 211098 h 347186"/>
                <a:gd name="connsiteX31" fmla="*/ 548855 w 600075"/>
                <a:gd name="connsiteY31" fmla="*/ 287822 h 347186"/>
                <a:gd name="connsiteX32" fmla="*/ 548426 w 600075"/>
                <a:gd name="connsiteY32" fmla="*/ 294251 h 347186"/>
                <a:gd name="connsiteX33" fmla="*/ 548426 w 600075"/>
                <a:gd name="connsiteY33" fmla="*/ 347401 h 347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00075" h="347186">
                  <a:moveTo>
                    <a:pt x="548426" y="347401"/>
                  </a:moveTo>
                  <a:cubicBezTo>
                    <a:pt x="554855" y="346543"/>
                    <a:pt x="561285" y="344400"/>
                    <a:pt x="567714" y="340543"/>
                  </a:cubicBezTo>
                  <a:cubicBezTo>
                    <a:pt x="584430" y="328970"/>
                    <a:pt x="591717" y="308824"/>
                    <a:pt x="599004" y="290393"/>
                  </a:cubicBezTo>
                  <a:lnTo>
                    <a:pt x="495276" y="186666"/>
                  </a:lnTo>
                  <a:lnTo>
                    <a:pt x="495705" y="182380"/>
                  </a:lnTo>
                  <a:lnTo>
                    <a:pt x="495276" y="126659"/>
                  </a:lnTo>
                  <a:lnTo>
                    <a:pt x="430983" y="62365"/>
                  </a:lnTo>
                  <a:lnTo>
                    <a:pt x="268534" y="62365"/>
                  </a:lnTo>
                  <a:lnTo>
                    <a:pt x="209383" y="3215"/>
                  </a:lnTo>
                  <a:lnTo>
                    <a:pt x="3215" y="3215"/>
                  </a:lnTo>
                  <a:cubicBezTo>
                    <a:pt x="3643" y="9644"/>
                    <a:pt x="4501" y="16073"/>
                    <a:pt x="4929" y="22503"/>
                  </a:cubicBezTo>
                  <a:cubicBezTo>
                    <a:pt x="5358" y="25932"/>
                    <a:pt x="5358" y="28932"/>
                    <a:pt x="5786" y="32361"/>
                  </a:cubicBezTo>
                  <a:lnTo>
                    <a:pt x="210241" y="31933"/>
                  </a:lnTo>
                  <a:lnTo>
                    <a:pt x="214527" y="32361"/>
                  </a:lnTo>
                  <a:lnTo>
                    <a:pt x="318683" y="136517"/>
                  </a:lnTo>
                  <a:lnTo>
                    <a:pt x="353830" y="136517"/>
                  </a:lnTo>
                  <a:cubicBezTo>
                    <a:pt x="351687" y="121944"/>
                    <a:pt x="356402" y="106085"/>
                    <a:pt x="367975" y="94940"/>
                  </a:cubicBezTo>
                  <a:cubicBezTo>
                    <a:pt x="387263" y="75652"/>
                    <a:pt x="418552" y="75224"/>
                    <a:pt x="437840" y="94512"/>
                  </a:cubicBezTo>
                  <a:cubicBezTo>
                    <a:pt x="457129" y="113800"/>
                    <a:pt x="457129" y="145090"/>
                    <a:pt x="437840" y="164378"/>
                  </a:cubicBezTo>
                  <a:cubicBezTo>
                    <a:pt x="418552" y="183666"/>
                    <a:pt x="387263" y="183666"/>
                    <a:pt x="367975" y="164378"/>
                  </a:cubicBezTo>
                  <a:cubicBezTo>
                    <a:pt x="365403" y="161806"/>
                    <a:pt x="362831" y="158806"/>
                    <a:pt x="361117" y="155377"/>
                  </a:cubicBezTo>
                  <a:lnTo>
                    <a:pt x="315254" y="155377"/>
                  </a:lnTo>
                  <a:lnTo>
                    <a:pt x="310968" y="155805"/>
                  </a:lnTo>
                  <a:lnTo>
                    <a:pt x="206383" y="51221"/>
                  </a:lnTo>
                  <a:lnTo>
                    <a:pt x="7930" y="51221"/>
                  </a:lnTo>
                  <a:cubicBezTo>
                    <a:pt x="9215" y="61508"/>
                    <a:pt x="10930" y="71795"/>
                    <a:pt x="12644" y="82082"/>
                  </a:cubicBezTo>
                  <a:lnTo>
                    <a:pt x="196525" y="82082"/>
                  </a:lnTo>
                  <a:lnTo>
                    <a:pt x="202954" y="82082"/>
                  </a:lnTo>
                  <a:lnTo>
                    <a:pt x="331970" y="211098"/>
                  </a:lnTo>
                  <a:lnTo>
                    <a:pt x="465701" y="211098"/>
                  </a:lnTo>
                  <a:lnTo>
                    <a:pt x="472130" y="211098"/>
                  </a:lnTo>
                  <a:lnTo>
                    <a:pt x="548855" y="287822"/>
                  </a:lnTo>
                  <a:lnTo>
                    <a:pt x="548426" y="294251"/>
                  </a:lnTo>
                  <a:lnTo>
                    <a:pt x="548426" y="347401"/>
                  </a:ln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1B47710A-C060-427E-A4A6-8695147AB602}"/>
                </a:ext>
              </a:extLst>
            </p:cNvPr>
            <p:cNvSpPr/>
            <p:nvPr/>
          </p:nvSpPr>
          <p:spPr>
            <a:xfrm>
              <a:off x="6729722" y="2099620"/>
              <a:ext cx="235744" cy="278606"/>
            </a:xfrm>
            <a:custGeom>
              <a:avLst/>
              <a:gdLst>
                <a:gd name="connsiteX0" fmla="*/ 8787 w 235743"/>
                <a:gd name="connsiteY0" fmla="*/ 272391 h 278606"/>
                <a:gd name="connsiteX1" fmla="*/ 10501 w 235743"/>
                <a:gd name="connsiteY1" fmla="*/ 278821 h 278606"/>
                <a:gd name="connsiteX2" fmla="*/ 224385 w 235743"/>
                <a:gd name="connsiteY2" fmla="*/ 106513 h 278606"/>
                <a:gd name="connsiteX3" fmla="*/ 233386 w 235743"/>
                <a:gd name="connsiteY3" fmla="*/ 29361 h 278606"/>
                <a:gd name="connsiteX4" fmla="*/ 233386 w 235743"/>
                <a:gd name="connsiteY4" fmla="*/ 29361 h 278606"/>
                <a:gd name="connsiteX5" fmla="*/ 233815 w 235743"/>
                <a:gd name="connsiteY5" fmla="*/ 26360 h 278606"/>
                <a:gd name="connsiteX6" fmla="*/ 205097 w 235743"/>
                <a:gd name="connsiteY6" fmla="*/ 3215 h 278606"/>
                <a:gd name="connsiteX7" fmla="*/ 195239 w 235743"/>
                <a:gd name="connsiteY7" fmla="*/ 94083 h 278606"/>
                <a:gd name="connsiteX8" fmla="*/ 194382 w 235743"/>
                <a:gd name="connsiteY8" fmla="*/ 100084 h 278606"/>
                <a:gd name="connsiteX9" fmla="*/ 3215 w 235743"/>
                <a:gd name="connsiteY9" fmla="*/ 253960 h 278606"/>
                <a:gd name="connsiteX10" fmla="*/ 8787 w 235743"/>
                <a:gd name="connsiteY10" fmla="*/ 272391 h 278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5743" h="278606">
                  <a:moveTo>
                    <a:pt x="8787" y="272391"/>
                  </a:moveTo>
                  <a:cubicBezTo>
                    <a:pt x="9216" y="274534"/>
                    <a:pt x="10073" y="276678"/>
                    <a:pt x="10501" y="278821"/>
                  </a:cubicBezTo>
                  <a:lnTo>
                    <a:pt x="224385" y="106513"/>
                  </a:lnTo>
                  <a:lnTo>
                    <a:pt x="233386" y="29361"/>
                  </a:lnTo>
                  <a:lnTo>
                    <a:pt x="233386" y="29361"/>
                  </a:lnTo>
                  <a:lnTo>
                    <a:pt x="233815" y="26360"/>
                  </a:lnTo>
                  <a:cubicBezTo>
                    <a:pt x="223957" y="19074"/>
                    <a:pt x="214098" y="11787"/>
                    <a:pt x="205097" y="3215"/>
                  </a:cubicBezTo>
                  <a:lnTo>
                    <a:pt x="195239" y="94083"/>
                  </a:lnTo>
                  <a:lnTo>
                    <a:pt x="194382" y="100084"/>
                  </a:lnTo>
                  <a:lnTo>
                    <a:pt x="3215" y="253960"/>
                  </a:lnTo>
                  <a:cubicBezTo>
                    <a:pt x="5358" y="259961"/>
                    <a:pt x="7072" y="266390"/>
                    <a:pt x="8787" y="27239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309E8B9-7A23-48F1-972E-41D14EF2377F}"/>
                </a:ext>
              </a:extLst>
            </p:cNvPr>
            <p:cNvSpPr/>
            <p:nvPr/>
          </p:nvSpPr>
          <p:spPr>
            <a:xfrm>
              <a:off x="7230356" y="2972300"/>
              <a:ext cx="227171" cy="210026"/>
            </a:xfrm>
            <a:custGeom>
              <a:avLst/>
              <a:gdLst>
                <a:gd name="connsiteX0" fmla="*/ 93654 w 227171"/>
                <a:gd name="connsiteY0" fmla="*/ 98798 h 210026"/>
                <a:gd name="connsiteX1" fmla="*/ 55507 w 227171"/>
                <a:gd name="connsiteY1" fmla="*/ 94512 h 210026"/>
                <a:gd name="connsiteX2" fmla="*/ 34504 w 227171"/>
                <a:gd name="connsiteY2" fmla="*/ 111228 h 210026"/>
                <a:gd name="connsiteX3" fmla="*/ 3215 w 227171"/>
                <a:gd name="connsiteY3" fmla="*/ 206812 h 210026"/>
                <a:gd name="connsiteX4" fmla="*/ 196524 w 227171"/>
                <a:gd name="connsiteY4" fmla="*/ 50792 h 210026"/>
                <a:gd name="connsiteX5" fmla="*/ 226528 w 227171"/>
                <a:gd name="connsiteY5" fmla="*/ 26789 h 210026"/>
                <a:gd name="connsiteX6" fmla="*/ 215813 w 227171"/>
                <a:gd name="connsiteY6" fmla="*/ 3215 h 210026"/>
                <a:gd name="connsiteX7" fmla="*/ 97083 w 227171"/>
                <a:gd name="connsiteY7" fmla="*/ 99227 h 210026"/>
                <a:gd name="connsiteX8" fmla="*/ 93654 w 227171"/>
                <a:gd name="connsiteY8" fmla="*/ 98798 h 210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171" h="210026">
                  <a:moveTo>
                    <a:pt x="93654" y="98798"/>
                  </a:moveTo>
                  <a:lnTo>
                    <a:pt x="55507" y="94512"/>
                  </a:lnTo>
                  <a:lnTo>
                    <a:pt x="34504" y="111228"/>
                  </a:lnTo>
                  <a:cubicBezTo>
                    <a:pt x="24217" y="143375"/>
                    <a:pt x="11358" y="174236"/>
                    <a:pt x="3215" y="206812"/>
                  </a:cubicBezTo>
                  <a:cubicBezTo>
                    <a:pt x="73081" y="149804"/>
                    <a:pt x="142089" y="94512"/>
                    <a:pt x="196524" y="50792"/>
                  </a:cubicBezTo>
                  <a:cubicBezTo>
                    <a:pt x="207240" y="42219"/>
                    <a:pt x="217098" y="34076"/>
                    <a:pt x="226528" y="26789"/>
                  </a:cubicBezTo>
                  <a:cubicBezTo>
                    <a:pt x="223099" y="19074"/>
                    <a:pt x="219242" y="11358"/>
                    <a:pt x="215813" y="3215"/>
                  </a:cubicBezTo>
                  <a:lnTo>
                    <a:pt x="97083" y="99227"/>
                  </a:lnTo>
                  <a:lnTo>
                    <a:pt x="93654" y="98798"/>
                  </a:ln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DD831A6-73CE-46F7-AC28-01434107212C}"/>
                </a:ext>
              </a:extLst>
            </p:cNvPr>
            <p:cNvSpPr/>
            <p:nvPr/>
          </p:nvSpPr>
          <p:spPr>
            <a:xfrm>
              <a:off x="6349960" y="1149787"/>
              <a:ext cx="51435" cy="34290"/>
            </a:xfrm>
            <a:custGeom>
              <a:avLst/>
              <a:gdLst>
                <a:gd name="connsiteX0" fmla="*/ 49078 w 51435"/>
                <a:gd name="connsiteY0" fmla="*/ 30218 h 34290"/>
                <a:gd name="connsiteX1" fmla="*/ 29361 w 51435"/>
                <a:gd name="connsiteY1" fmla="*/ 5786 h 34290"/>
                <a:gd name="connsiteX2" fmla="*/ 3215 w 51435"/>
                <a:gd name="connsiteY2" fmla="*/ 3215 h 34290"/>
                <a:gd name="connsiteX3" fmla="*/ 25503 w 51435"/>
                <a:gd name="connsiteY3" fmla="*/ 31075 h 34290"/>
                <a:gd name="connsiteX4" fmla="*/ 49078 w 51435"/>
                <a:gd name="connsiteY4" fmla="*/ 30218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34290">
                  <a:moveTo>
                    <a:pt x="49078" y="30218"/>
                  </a:moveTo>
                  <a:lnTo>
                    <a:pt x="29361" y="5786"/>
                  </a:lnTo>
                  <a:cubicBezTo>
                    <a:pt x="20788" y="4501"/>
                    <a:pt x="11787" y="4072"/>
                    <a:pt x="3215" y="3215"/>
                  </a:cubicBezTo>
                  <a:lnTo>
                    <a:pt x="25503" y="31075"/>
                  </a:lnTo>
                  <a:cubicBezTo>
                    <a:pt x="33218" y="28504"/>
                    <a:pt x="41362" y="28504"/>
                    <a:pt x="49078" y="3021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498EBBB8-541F-4C32-9BF0-358D4B5062D5}"/>
                </a:ext>
              </a:extLst>
            </p:cNvPr>
            <p:cNvSpPr/>
            <p:nvPr/>
          </p:nvSpPr>
          <p:spPr>
            <a:xfrm>
              <a:off x="6640568" y="2005322"/>
              <a:ext cx="270034" cy="321469"/>
            </a:xfrm>
            <a:custGeom>
              <a:avLst/>
              <a:gdLst>
                <a:gd name="connsiteX0" fmla="*/ 32790 w 270033"/>
                <a:gd name="connsiteY0" fmla="*/ 235529 h 321468"/>
                <a:gd name="connsiteX1" fmla="*/ 144661 w 270033"/>
                <a:gd name="connsiteY1" fmla="*/ 145518 h 321468"/>
                <a:gd name="connsiteX2" fmla="*/ 159663 w 270033"/>
                <a:gd name="connsiteY2" fmla="*/ 104799 h 321468"/>
                <a:gd name="connsiteX3" fmla="*/ 220099 w 270033"/>
                <a:gd name="connsiteY3" fmla="*/ 111228 h 321468"/>
                <a:gd name="connsiteX4" fmla="*/ 213670 w 270033"/>
                <a:gd name="connsiteY4" fmla="*/ 171664 h 321468"/>
                <a:gd name="connsiteX5" fmla="*/ 213670 w 270033"/>
                <a:gd name="connsiteY5" fmla="*/ 171664 h 321468"/>
                <a:gd name="connsiteX6" fmla="*/ 159663 w 270033"/>
                <a:gd name="connsiteY6" fmla="*/ 171664 h 321468"/>
                <a:gd name="connsiteX7" fmla="*/ 48649 w 270033"/>
                <a:gd name="connsiteY7" fmla="*/ 260818 h 321468"/>
                <a:gd name="connsiteX8" fmla="*/ 81225 w 270033"/>
                <a:gd name="connsiteY8" fmla="*/ 319540 h 321468"/>
                <a:gd name="connsiteX9" fmla="*/ 255675 w 270033"/>
                <a:gd name="connsiteY9" fmla="*/ 178951 h 321468"/>
                <a:gd name="connsiteX10" fmla="*/ 267676 w 270033"/>
                <a:gd name="connsiteY10" fmla="*/ 65794 h 321468"/>
                <a:gd name="connsiteX11" fmla="*/ 256532 w 270033"/>
                <a:gd name="connsiteY11" fmla="*/ 46506 h 321468"/>
                <a:gd name="connsiteX12" fmla="*/ 233815 w 270033"/>
                <a:gd name="connsiteY12" fmla="*/ 3215 h 321468"/>
                <a:gd name="connsiteX13" fmla="*/ 3215 w 270033"/>
                <a:gd name="connsiteY13" fmla="*/ 188809 h 321468"/>
                <a:gd name="connsiteX14" fmla="*/ 32790 w 270033"/>
                <a:gd name="connsiteY14" fmla="*/ 235529 h 32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70033" h="321468">
                  <a:moveTo>
                    <a:pt x="32790" y="235529"/>
                  </a:moveTo>
                  <a:lnTo>
                    <a:pt x="144661" y="145518"/>
                  </a:lnTo>
                  <a:cubicBezTo>
                    <a:pt x="142089" y="130516"/>
                    <a:pt x="147233" y="115086"/>
                    <a:pt x="159663" y="104799"/>
                  </a:cubicBezTo>
                  <a:cubicBezTo>
                    <a:pt x="178094" y="89797"/>
                    <a:pt x="205097" y="92797"/>
                    <a:pt x="220099" y="111228"/>
                  </a:cubicBezTo>
                  <a:cubicBezTo>
                    <a:pt x="235101" y="129659"/>
                    <a:pt x="232101" y="156662"/>
                    <a:pt x="213670" y="171664"/>
                  </a:cubicBezTo>
                  <a:lnTo>
                    <a:pt x="213670" y="171664"/>
                  </a:lnTo>
                  <a:cubicBezTo>
                    <a:pt x="197382" y="184523"/>
                    <a:pt x="175094" y="184094"/>
                    <a:pt x="159663" y="171664"/>
                  </a:cubicBezTo>
                  <a:lnTo>
                    <a:pt x="48649" y="260818"/>
                  </a:lnTo>
                  <a:cubicBezTo>
                    <a:pt x="60651" y="279678"/>
                    <a:pt x="71795" y="299395"/>
                    <a:pt x="81225" y="319540"/>
                  </a:cubicBezTo>
                  <a:lnTo>
                    <a:pt x="255675" y="178951"/>
                  </a:lnTo>
                  <a:lnTo>
                    <a:pt x="267676" y="65794"/>
                  </a:lnTo>
                  <a:cubicBezTo>
                    <a:pt x="263819" y="59365"/>
                    <a:pt x="259961" y="52935"/>
                    <a:pt x="256532" y="46506"/>
                  </a:cubicBezTo>
                  <a:cubicBezTo>
                    <a:pt x="248817" y="31932"/>
                    <a:pt x="241102" y="17788"/>
                    <a:pt x="233815" y="3215"/>
                  </a:cubicBezTo>
                  <a:lnTo>
                    <a:pt x="3215" y="188809"/>
                  </a:lnTo>
                  <a:cubicBezTo>
                    <a:pt x="13502" y="204240"/>
                    <a:pt x="22932" y="219670"/>
                    <a:pt x="32790" y="23552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CAD02BF9-D6DF-4CCD-B468-0B98CA360AC0}"/>
                </a:ext>
              </a:extLst>
            </p:cNvPr>
            <p:cNvSpPr/>
            <p:nvPr/>
          </p:nvSpPr>
          <p:spPr>
            <a:xfrm>
              <a:off x="6745153" y="2144197"/>
              <a:ext cx="282893" cy="304324"/>
            </a:xfrm>
            <a:custGeom>
              <a:avLst/>
              <a:gdLst>
                <a:gd name="connsiteX0" fmla="*/ 16931 w 282892"/>
                <a:gd name="connsiteY0" fmla="*/ 301966 h 304323"/>
                <a:gd name="connsiteX1" fmla="*/ 252675 w 282892"/>
                <a:gd name="connsiteY1" fmla="*/ 111657 h 304323"/>
                <a:gd name="connsiteX2" fmla="*/ 280535 w 282892"/>
                <a:gd name="connsiteY2" fmla="*/ 39648 h 304323"/>
                <a:gd name="connsiteX3" fmla="*/ 280535 w 282892"/>
                <a:gd name="connsiteY3" fmla="*/ 39648 h 304323"/>
                <a:gd name="connsiteX4" fmla="*/ 247960 w 282892"/>
                <a:gd name="connsiteY4" fmla="*/ 6215 h 304323"/>
                <a:gd name="connsiteX5" fmla="*/ 244959 w 282892"/>
                <a:gd name="connsiteY5" fmla="*/ 3215 h 304323"/>
                <a:gd name="connsiteX6" fmla="*/ 237673 w 282892"/>
                <a:gd name="connsiteY6" fmla="*/ 71366 h 304323"/>
                <a:gd name="connsiteX7" fmla="*/ 236815 w 282892"/>
                <a:gd name="connsiteY7" fmla="*/ 77367 h 304323"/>
                <a:gd name="connsiteX8" fmla="*/ 3215 w 282892"/>
                <a:gd name="connsiteY8" fmla="*/ 265533 h 304323"/>
                <a:gd name="connsiteX9" fmla="*/ 16931 w 282892"/>
                <a:gd name="connsiteY9" fmla="*/ 301966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892" h="304323">
                  <a:moveTo>
                    <a:pt x="16931" y="301966"/>
                  </a:moveTo>
                  <a:lnTo>
                    <a:pt x="252675" y="111657"/>
                  </a:lnTo>
                  <a:lnTo>
                    <a:pt x="280535" y="39648"/>
                  </a:lnTo>
                  <a:lnTo>
                    <a:pt x="280535" y="39648"/>
                  </a:lnTo>
                  <a:cubicBezTo>
                    <a:pt x="269820" y="28075"/>
                    <a:pt x="259104" y="16931"/>
                    <a:pt x="247960" y="6215"/>
                  </a:cubicBezTo>
                  <a:cubicBezTo>
                    <a:pt x="247102" y="5358"/>
                    <a:pt x="245816" y="4501"/>
                    <a:pt x="244959" y="3215"/>
                  </a:cubicBezTo>
                  <a:lnTo>
                    <a:pt x="237673" y="71366"/>
                  </a:lnTo>
                  <a:lnTo>
                    <a:pt x="236815" y="77367"/>
                  </a:lnTo>
                  <a:lnTo>
                    <a:pt x="3215" y="265533"/>
                  </a:lnTo>
                  <a:cubicBezTo>
                    <a:pt x="7501" y="277535"/>
                    <a:pt x="11787" y="289965"/>
                    <a:pt x="16931" y="301966"/>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5E27AEE-9DC1-482E-87F6-87DDFC2130C0}"/>
                </a:ext>
              </a:extLst>
            </p:cNvPr>
            <p:cNvSpPr/>
            <p:nvPr/>
          </p:nvSpPr>
          <p:spPr>
            <a:xfrm>
              <a:off x="5647015" y="3481935"/>
              <a:ext cx="98584" cy="102870"/>
            </a:xfrm>
            <a:custGeom>
              <a:avLst/>
              <a:gdLst>
                <a:gd name="connsiteX0" fmla="*/ 97512 w 98583"/>
                <a:gd name="connsiteY0" fmla="*/ 35362 h 102870"/>
                <a:gd name="connsiteX1" fmla="*/ 72652 w 98583"/>
                <a:gd name="connsiteY1" fmla="*/ 3215 h 102870"/>
                <a:gd name="connsiteX2" fmla="*/ 3215 w 98583"/>
                <a:gd name="connsiteY2" fmla="*/ 72652 h 102870"/>
                <a:gd name="connsiteX3" fmla="*/ 30647 w 98583"/>
                <a:gd name="connsiteY3" fmla="*/ 102227 h 102870"/>
                <a:gd name="connsiteX4" fmla="*/ 97512 w 98583"/>
                <a:gd name="connsiteY4" fmla="*/ 35362 h 102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583" h="102870">
                  <a:moveTo>
                    <a:pt x="97512" y="35362"/>
                  </a:moveTo>
                  <a:cubicBezTo>
                    <a:pt x="89368" y="24646"/>
                    <a:pt x="80796" y="13930"/>
                    <a:pt x="72652" y="3215"/>
                  </a:cubicBezTo>
                  <a:lnTo>
                    <a:pt x="3215" y="72652"/>
                  </a:lnTo>
                  <a:cubicBezTo>
                    <a:pt x="12216" y="82510"/>
                    <a:pt x="21646" y="92369"/>
                    <a:pt x="30647" y="102227"/>
                  </a:cubicBezTo>
                  <a:lnTo>
                    <a:pt x="97512" y="35362"/>
                  </a:ln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04AF9E81-427E-4B09-911B-2D3B58068E9F}"/>
                </a:ext>
              </a:extLst>
            </p:cNvPr>
            <p:cNvSpPr/>
            <p:nvPr/>
          </p:nvSpPr>
          <p:spPr>
            <a:xfrm>
              <a:off x="6529126" y="1899452"/>
              <a:ext cx="334328" cy="270034"/>
            </a:xfrm>
            <a:custGeom>
              <a:avLst/>
              <a:gdLst>
                <a:gd name="connsiteX0" fmla="*/ 3215 w 334327"/>
                <a:gd name="connsiteY0" fmla="*/ 165235 h 270033"/>
                <a:gd name="connsiteX1" fmla="*/ 51221 w 334327"/>
                <a:gd name="connsiteY1" fmla="*/ 205954 h 270033"/>
                <a:gd name="connsiteX2" fmla="*/ 152376 w 334327"/>
                <a:gd name="connsiteY2" fmla="*/ 124516 h 270033"/>
                <a:gd name="connsiteX3" fmla="*/ 154519 w 334327"/>
                <a:gd name="connsiteY3" fmla="*/ 123230 h 270033"/>
                <a:gd name="connsiteX4" fmla="*/ 165235 w 334327"/>
                <a:gd name="connsiteY4" fmla="*/ 68794 h 270033"/>
                <a:gd name="connsiteX5" fmla="*/ 225242 w 334327"/>
                <a:gd name="connsiteY5" fmla="*/ 75224 h 270033"/>
                <a:gd name="connsiteX6" fmla="*/ 219242 w 334327"/>
                <a:gd name="connsiteY6" fmla="*/ 135660 h 270033"/>
                <a:gd name="connsiteX7" fmla="*/ 175094 w 334327"/>
                <a:gd name="connsiteY7" fmla="*/ 141232 h 270033"/>
                <a:gd name="connsiteX8" fmla="*/ 170807 w 334327"/>
                <a:gd name="connsiteY8" fmla="*/ 147233 h 270033"/>
                <a:gd name="connsiteX9" fmla="*/ 72223 w 334327"/>
                <a:gd name="connsiteY9" fmla="*/ 226528 h 270033"/>
                <a:gd name="connsiteX10" fmla="*/ 75652 w 334327"/>
                <a:gd name="connsiteY10" fmla="*/ 230386 h 270033"/>
                <a:gd name="connsiteX11" fmla="*/ 99227 w 334327"/>
                <a:gd name="connsiteY11" fmla="*/ 268962 h 270033"/>
                <a:gd name="connsiteX12" fmla="*/ 331970 w 334327"/>
                <a:gd name="connsiteY12" fmla="*/ 81224 h 270033"/>
                <a:gd name="connsiteX13" fmla="*/ 307538 w 334327"/>
                <a:gd name="connsiteY13" fmla="*/ 31075 h 270033"/>
                <a:gd name="connsiteX14" fmla="*/ 289536 w 334327"/>
                <a:gd name="connsiteY14" fmla="*/ 17788 h 270033"/>
                <a:gd name="connsiteX15" fmla="*/ 285679 w 334327"/>
                <a:gd name="connsiteY15" fmla="*/ 12216 h 270033"/>
                <a:gd name="connsiteX16" fmla="*/ 202954 w 334327"/>
                <a:gd name="connsiteY16" fmla="*/ 3215 h 270033"/>
                <a:gd name="connsiteX17" fmla="*/ 3215 w 334327"/>
                <a:gd name="connsiteY17" fmla="*/ 165235 h 270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4327" h="270033">
                  <a:moveTo>
                    <a:pt x="3215" y="165235"/>
                  </a:moveTo>
                  <a:cubicBezTo>
                    <a:pt x="18645" y="179380"/>
                    <a:pt x="35362" y="192238"/>
                    <a:pt x="51221" y="205954"/>
                  </a:cubicBezTo>
                  <a:lnTo>
                    <a:pt x="152376" y="124516"/>
                  </a:lnTo>
                  <a:cubicBezTo>
                    <a:pt x="153233" y="124087"/>
                    <a:pt x="153662" y="123658"/>
                    <a:pt x="154519" y="123230"/>
                  </a:cubicBezTo>
                  <a:cubicBezTo>
                    <a:pt x="144232" y="105228"/>
                    <a:pt x="148519" y="82082"/>
                    <a:pt x="165235" y="68794"/>
                  </a:cubicBezTo>
                  <a:cubicBezTo>
                    <a:pt x="183666" y="53793"/>
                    <a:pt x="210241" y="56793"/>
                    <a:pt x="225242" y="75224"/>
                  </a:cubicBezTo>
                  <a:cubicBezTo>
                    <a:pt x="240244" y="93655"/>
                    <a:pt x="237673" y="120658"/>
                    <a:pt x="219242" y="135660"/>
                  </a:cubicBezTo>
                  <a:cubicBezTo>
                    <a:pt x="206383" y="145947"/>
                    <a:pt x="189238" y="147233"/>
                    <a:pt x="175094" y="141232"/>
                  </a:cubicBezTo>
                  <a:cubicBezTo>
                    <a:pt x="174236" y="143375"/>
                    <a:pt x="172950" y="145518"/>
                    <a:pt x="170807" y="147233"/>
                  </a:cubicBezTo>
                  <a:lnTo>
                    <a:pt x="72223" y="226528"/>
                  </a:lnTo>
                  <a:cubicBezTo>
                    <a:pt x="73509" y="227814"/>
                    <a:pt x="74795" y="229100"/>
                    <a:pt x="75652" y="230386"/>
                  </a:cubicBezTo>
                  <a:cubicBezTo>
                    <a:pt x="83368" y="243245"/>
                    <a:pt x="91512" y="256103"/>
                    <a:pt x="99227" y="268962"/>
                  </a:cubicBezTo>
                  <a:lnTo>
                    <a:pt x="331970" y="81224"/>
                  </a:lnTo>
                  <a:cubicBezTo>
                    <a:pt x="323826" y="64508"/>
                    <a:pt x="315682" y="47792"/>
                    <a:pt x="307538" y="31075"/>
                  </a:cubicBezTo>
                  <a:cubicBezTo>
                    <a:pt x="300681" y="28504"/>
                    <a:pt x="294680" y="24217"/>
                    <a:pt x="289536" y="17788"/>
                  </a:cubicBezTo>
                  <a:cubicBezTo>
                    <a:pt x="288250" y="16073"/>
                    <a:pt x="286965" y="14359"/>
                    <a:pt x="285679" y="12216"/>
                  </a:cubicBezTo>
                  <a:lnTo>
                    <a:pt x="202954" y="3215"/>
                  </a:lnTo>
                  <a:lnTo>
                    <a:pt x="3215" y="165235"/>
                  </a:ln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1B93B6C-0F41-4823-A49A-EFBF62439D07}"/>
                </a:ext>
              </a:extLst>
            </p:cNvPr>
            <p:cNvSpPr/>
            <p:nvPr/>
          </p:nvSpPr>
          <p:spPr>
            <a:xfrm>
              <a:off x="6529126" y="206147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4563054D-9ED6-4B70-A3E8-9E53961C673C}"/>
                </a:ext>
              </a:extLst>
            </p:cNvPr>
            <p:cNvSpPr/>
            <p:nvPr/>
          </p:nvSpPr>
          <p:spPr>
            <a:xfrm>
              <a:off x="6644426" y="1365814"/>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C4ABA8C-6EA1-41DE-9198-7D885BCFE10D}"/>
                </a:ext>
              </a:extLst>
            </p:cNvPr>
            <p:cNvSpPr/>
            <p:nvPr/>
          </p:nvSpPr>
          <p:spPr>
            <a:xfrm>
              <a:off x="6421969" y="1162645"/>
              <a:ext cx="227171" cy="205740"/>
            </a:xfrm>
            <a:custGeom>
              <a:avLst/>
              <a:gdLst>
                <a:gd name="connsiteX0" fmla="*/ 225671 w 227171"/>
                <a:gd name="connsiteY0" fmla="*/ 206383 h 205740"/>
                <a:gd name="connsiteX1" fmla="*/ 7930 w 227171"/>
                <a:gd name="connsiteY1" fmla="*/ 4929 h 205740"/>
                <a:gd name="connsiteX2" fmla="*/ 3215 w 227171"/>
                <a:gd name="connsiteY2" fmla="*/ 3215 h 205740"/>
                <a:gd name="connsiteX3" fmla="*/ 161377 w 227171"/>
                <a:gd name="connsiteY3" fmla="*/ 199525 h 205740"/>
                <a:gd name="connsiteX4" fmla="*/ 225671 w 227171"/>
                <a:gd name="connsiteY4" fmla="*/ 206383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171" h="205740">
                  <a:moveTo>
                    <a:pt x="225671" y="206383"/>
                  </a:moveTo>
                  <a:cubicBezTo>
                    <a:pt x="178522" y="117658"/>
                    <a:pt x="102227" y="42648"/>
                    <a:pt x="7930" y="4929"/>
                  </a:cubicBezTo>
                  <a:cubicBezTo>
                    <a:pt x="6215" y="4072"/>
                    <a:pt x="4929" y="3643"/>
                    <a:pt x="3215" y="3215"/>
                  </a:cubicBezTo>
                  <a:lnTo>
                    <a:pt x="161377" y="199525"/>
                  </a:lnTo>
                  <a:lnTo>
                    <a:pt x="225671" y="206383"/>
                  </a:ln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D96B74-B0C6-4922-B818-4EA44B6DE999}"/>
                </a:ext>
              </a:extLst>
            </p:cNvPr>
            <p:cNvSpPr/>
            <p:nvPr/>
          </p:nvSpPr>
          <p:spPr>
            <a:xfrm>
              <a:off x="6426256" y="3548372"/>
              <a:ext cx="205740" cy="612934"/>
            </a:xfrm>
            <a:custGeom>
              <a:avLst/>
              <a:gdLst>
                <a:gd name="connsiteX0" fmla="*/ 15645 w 205740"/>
                <a:gd name="connsiteY0" fmla="*/ 612720 h 612933"/>
                <a:gd name="connsiteX1" fmla="*/ 15645 w 205740"/>
                <a:gd name="connsiteY1" fmla="*/ 367546 h 612933"/>
                <a:gd name="connsiteX2" fmla="*/ 15645 w 205740"/>
                <a:gd name="connsiteY2" fmla="*/ 363688 h 612933"/>
                <a:gd name="connsiteX3" fmla="*/ 137803 w 205740"/>
                <a:gd name="connsiteY3" fmla="*/ 241530 h 612933"/>
                <a:gd name="connsiteX4" fmla="*/ 137803 w 205740"/>
                <a:gd name="connsiteY4" fmla="*/ 241530 h 612933"/>
                <a:gd name="connsiteX5" fmla="*/ 137803 w 205740"/>
                <a:gd name="connsiteY5" fmla="*/ 102227 h 612933"/>
                <a:gd name="connsiteX6" fmla="*/ 137803 w 205740"/>
                <a:gd name="connsiteY6" fmla="*/ 97941 h 612933"/>
                <a:gd name="connsiteX7" fmla="*/ 205954 w 205740"/>
                <a:gd name="connsiteY7" fmla="*/ 29789 h 612933"/>
                <a:gd name="connsiteX8" fmla="*/ 193953 w 205740"/>
                <a:gd name="connsiteY8" fmla="*/ 3215 h 612933"/>
                <a:gd name="connsiteX9" fmla="*/ 108656 w 205740"/>
                <a:gd name="connsiteY9" fmla="*/ 88511 h 612933"/>
                <a:gd name="connsiteX10" fmla="*/ 108656 w 205740"/>
                <a:gd name="connsiteY10" fmla="*/ 234672 h 612933"/>
                <a:gd name="connsiteX11" fmla="*/ 3215 w 205740"/>
                <a:gd name="connsiteY11" fmla="*/ 340114 h 612933"/>
                <a:gd name="connsiteX12" fmla="*/ 3215 w 205740"/>
                <a:gd name="connsiteY12" fmla="*/ 605004 h 612933"/>
                <a:gd name="connsiteX13" fmla="*/ 15645 w 205740"/>
                <a:gd name="connsiteY13" fmla="*/ 612720 h 612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740" h="612933">
                  <a:moveTo>
                    <a:pt x="15645" y="612720"/>
                  </a:moveTo>
                  <a:lnTo>
                    <a:pt x="15645" y="367546"/>
                  </a:lnTo>
                  <a:lnTo>
                    <a:pt x="15645" y="363688"/>
                  </a:lnTo>
                  <a:lnTo>
                    <a:pt x="137803" y="241530"/>
                  </a:lnTo>
                  <a:lnTo>
                    <a:pt x="137803" y="241530"/>
                  </a:lnTo>
                  <a:lnTo>
                    <a:pt x="137803" y="102227"/>
                  </a:lnTo>
                  <a:lnTo>
                    <a:pt x="137803" y="97941"/>
                  </a:lnTo>
                  <a:lnTo>
                    <a:pt x="205954" y="29789"/>
                  </a:lnTo>
                  <a:cubicBezTo>
                    <a:pt x="202097" y="20788"/>
                    <a:pt x="198239" y="12216"/>
                    <a:pt x="193953" y="3215"/>
                  </a:cubicBezTo>
                  <a:lnTo>
                    <a:pt x="108656" y="88511"/>
                  </a:lnTo>
                  <a:lnTo>
                    <a:pt x="108656" y="234672"/>
                  </a:lnTo>
                  <a:lnTo>
                    <a:pt x="3215" y="340114"/>
                  </a:lnTo>
                  <a:lnTo>
                    <a:pt x="3215" y="605004"/>
                  </a:lnTo>
                  <a:cubicBezTo>
                    <a:pt x="7072" y="608005"/>
                    <a:pt x="11359" y="610576"/>
                    <a:pt x="15645" y="612720"/>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57495E30-371C-4D94-A403-8B7CC9878B52}"/>
                </a:ext>
              </a:extLst>
            </p:cNvPr>
            <p:cNvSpPr/>
            <p:nvPr/>
          </p:nvSpPr>
          <p:spPr>
            <a:xfrm>
              <a:off x="6230905" y="1217081"/>
              <a:ext cx="488633" cy="677228"/>
            </a:xfrm>
            <a:custGeom>
              <a:avLst/>
              <a:gdLst>
                <a:gd name="connsiteX0" fmla="*/ 156989 w 488632"/>
                <a:gd name="connsiteY0" fmla="*/ 116800 h 677227"/>
                <a:gd name="connsiteX1" fmla="*/ 215282 w 488632"/>
                <a:gd name="connsiteY1" fmla="*/ 124516 h 677227"/>
                <a:gd name="connsiteX2" fmla="*/ 208853 w 488632"/>
                <a:gd name="connsiteY2" fmla="*/ 184952 h 677227"/>
                <a:gd name="connsiteX3" fmla="*/ 148845 w 488632"/>
                <a:gd name="connsiteY3" fmla="*/ 178522 h 677227"/>
                <a:gd name="connsiteX4" fmla="*/ 140273 w 488632"/>
                <a:gd name="connsiteY4" fmla="*/ 142946 h 677227"/>
                <a:gd name="connsiteX5" fmla="*/ 122699 w 488632"/>
                <a:gd name="connsiteY5" fmla="*/ 121087 h 677227"/>
                <a:gd name="connsiteX6" fmla="*/ 125699 w 488632"/>
                <a:gd name="connsiteY6" fmla="*/ 113371 h 677227"/>
                <a:gd name="connsiteX7" fmla="*/ 151417 w 488632"/>
                <a:gd name="connsiteY7" fmla="*/ 46934 h 677227"/>
                <a:gd name="connsiteX8" fmla="*/ 127414 w 488632"/>
                <a:gd name="connsiteY8" fmla="*/ 34933 h 677227"/>
                <a:gd name="connsiteX9" fmla="*/ 117127 w 488632"/>
                <a:gd name="connsiteY9" fmla="*/ 18217 h 677227"/>
                <a:gd name="connsiteX10" fmla="*/ 101268 w 488632"/>
                <a:gd name="connsiteY10" fmla="*/ 51221 h 677227"/>
                <a:gd name="connsiteX11" fmla="*/ 41260 w 488632"/>
                <a:gd name="connsiteY11" fmla="*/ 44791 h 677227"/>
                <a:gd name="connsiteX12" fmla="*/ 12114 w 488632"/>
                <a:gd name="connsiteY12" fmla="*/ 41791 h 677227"/>
                <a:gd name="connsiteX13" fmla="*/ 7827 w 488632"/>
                <a:gd name="connsiteY13" fmla="*/ 407408 h 677227"/>
                <a:gd name="connsiteX14" fmla="*/ 21544 w 488632"/>
                <a:gd name="connsiteY14" fmla="*/ 396264 h 677227"/>
                <a:gd name="connsiteX15" fmla="*/ 31831 w 488632"/>
                <a:gd name="connsiteY15" fmla="*/ 300680 h 677227"/>
                <a:gd name="connsiteX16" fmla="*/ 16829 w 488632"/>
                <a:gd name="connsiteY16" fmla="*/ 289107 h 677227"/>
                <a:gd name="connsiteX17" fmla="*/ 23687 w 488632"/>
                <a:gd name="connsiteY17" fmla="*/ 228671 h 677227"/>
                <a:gd name="connsiteX18" fmla="*/ 84123 w 488632"/>
                <a:gd name="connsiteY18" fmla="*/ 235101 h 677227"/>
                <a:gd name="connsiteX19" fmla="*/ 77693 w 488632"/>
                <a:gd name="connsiteY19" fmla="*/ 295537 h 677227"/>
                <a:gd name="connsiteX20" fmla="*/ 60977 w 488632"/>
                <a:gd name="connsiteY20" fmla="*/ 303681 h 677227"/>
                <a:gd name="connsiteX21" fmla="*/ 50261 w 488632"/>
                <a:gd name="connsiteY21" fmla="*/ 405265 h 677227"/>
                <a:gd name="connsiteX22" fmla="*/ 49833 w 488632"/>
                <a:gd name="connsiteY22" fmla="*/ 411266 h 677227"/>
                <a:gd name="connsiteX23" fmla="*/ 10399 w 488632"/>
                <a:gd name="connsiteY23" fmla="*/ 442984 h 677227"/>
                <a:gd name="connsiteX24" fmla="*/ 14686 w 488632"/>
                <a:gd name="connsiteY24" fmla="*/ 491847 h 677227"/>
                <a:gd name="connsiteX25" fmla="*/ 114555 w 488632"/>
                <a:gd name="connsiteY25" fmla="*/ 411266 h 677227"/>
                <a:gd name="connsiteX26" fmla="*/ 129557 w 488632"/>
                <a:gd name="connsiteY26" fmla="*/ 370118 h 677227"/>
                <a:gd name="connsiteX27" fmla="*/ 190422 w 488632"/>
                <a:gd name="connsiteY27" fmla="*/ 376547 h 677227"/>
                <a:gd name="connsiteX28" fmla="*/ 183564 w 488632"/>
                <a:gd name="connsiteY28" fmla="*/ 436983 h 677227"/>
                <a:gd name="connsiteX29" fmla="*/ 129986 w 488632"/>
                <a:gd name="connsiteY29" fmla="*/ 436554 h 677227"/>
                <a:gd name="connsiteX30" fmla="*/ 18115 w 488632"/>
                <a:gd name="connsiteY30" fmla="*/ 526994 h 677227"/>
                <a:gd name="connsiteX31" fmla="*/ 26687 w 488632"/>
                <a:gd name="connsiteY31" fmla="*/ 599432 h 677227"/>
                <a:gd name="connsiteX32" fmla="*/ 256002 w 488632"/>
                <a:gd name="connsiteY32" fmla="*/ 414695 h 677227"/>
                <a:gd name="connsiteX33" fmla="*/ 265431 w 488632"/>
                <a:gd name="connsiteY33" fmla="*/ 328541 h 677227"/>
                <a:gd name="connsiteX34" fmla="*/ 255144 w 488632"/>
                <a:gd name="connsiteY34" fmla="*/ 319540 h 677227"/>
                <a:gd name="connsiteX35" fmla="*/ 261574 w 488632"/>
                <a:gd name="connsiteY35" fmla="*/ 259104 h 677227"/>
                <a:gd name="connsiteX36" fmla="*/ 322010 w 488632"/>
                <a:gd name="connsiteY36" fmla="*/ 265533 h 677227"/>
                <a:gd name="connsiteX37" fmla="*/ 315580 w 488632"/>
                <a:gd name="connsiteY37" fmla="*/ 325969 h 677227"/>
                <a:gd name="connsiteX38" fmla="*/ 315580 w 488632"/>
                <a:gd name="connsiteY38" fmla="*/ 325969 h 677227"/>
                <a:gd name="connsiteX39" fmla="*/ 294149 w 488632"/>
                <a:gd name="connsiteY39" fmla="*/ 334970 h 677227"/>
                <a:gd name="connsiteX40" fmla="*/ 284719 w 488632"/>
                <a:gd name="connsiteY40" fmla="*/ 424124 h 677227"/>
                <a:gd name="connsiteX41" fmla="*/ 284291 w 488632"/>
                <a:gd name="connsiteY41" fmla="*/ 429697 h 677227"/>
                <a:gd name="connsiteX42" fmla="*/ 31831 w 488632"/>
                <a:gd name="connsiteY42" fmla="*/ 633293 h 677227"/>
                <a:gd name="connsiteX43" fmla="*/ 38260 w 488632"/>
                <a:gd name="connsiteY43" fmla="*/ 674441 h 677227"/>
                <a:gd name="connsiteX44" fmla="*/ 277861 w 488632"/>
                <a:gd name="connsiteY44" fmla="*/ 481560 h 677227"/>
                <a:gd name="connsiteX45" fmla="*/ 283862 w 488632"/>
                <a:gd name="connsiteY45" fmla="*/ 482417 h 677227"/>
                <a:gd name="connsiteX46" fmla="*/ 399591 w 488632"/>
                <a:gd name="connsiteY46" fmla="*/ 494419 h 677227"/>
                <a:gd name="connsiteX47" fmla="*/ 486602 w 488632"/>
                <a:gd name="connsiteY47" fmla="*/ 424124 h 677227"/>
                <a:gd name="connsiteX48" fmla="*/ 474172 w 488632"/>
                <a:gd name="connsiteY48" fmla="*/ 328541 h 677227"/>
                <a:gd name="connsiteX49" fmla="*/ 433024 w 488632"/>
                <a:gd name="connsiteY49" fmla="*/ 183237 h 677227"/>
                <a:gd name="connsiteX50" fmla="*/ 343870 w 488632"/>
                <a:gd name="connsiteY50" fmla="*/ 173379 h 677227"/>
                <a:gd name="connsiteX51" fmla="*/ 337869 w 488632"/>
                <a:gd name="connsiteY51" fmla="*/ 172950 h 677227"/>
                <a:gd name="connsiteX52" fmla="*/ 201137 w 488632"/>
                <a:gd name="connsiteY52" fmla="*/ 3215 h 677227"/>
                <a:gd name="connsiteX53" fmla="*/ 188707 w 488632"/>
                <a:gd name="connsiteY53" fmla="*/ 34933 h 677227"/>
                <a:gd name="connsiteX54" fmla="*/ 188279 w 488632"/>
                <a:gd name="connsiteY54" fmla="*/ 34933 h 677227"/>
                <a:gd name="connsiteX55" fmla="*/ 156989 w 488632"/>
                <a:gd name="connsiteY55" fmla="*/ 115514 h 677227"/>
                <a:gd name="connsiteX56" fmla="*/ 156989 w 488632"/>
                <a:gd name="connsiteY56" fmla="*/ 116800 h 677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88632" h="677227">
                  <a:moveTo>
                    <a:pt x="156989" y="116800"/>
                  </a:moveTo>
                  <a:cubicBezTo>
                    <a:pt x="175420" y="103513"/>
                    <a:pt x="200709" y="106513"/>
                    <a:pt x="215282" y="124516"/>
                  </a:cubicBezTo>
                  <a:cubicBezTo>
                    <a:pt x="230284" y="142946"/>
                    <a:pt x="227284" y="169950"/>
                    <a:pt x="208853" y="184952"/>
                  </a:cubicBezTo>
                  <a:cubicBezTo>
                    <a:pt x="190422" y="199954"/>
                    <a:pt x="163418" y="196953"/>
                    <a:pt x="148845" y="178522"/>
                  </a:cubicBezTo>
                  <a:cubicBezTo>
                    <a:pt x="140701" y="168235"/>
                    <a:pt x="138130" y="154948"/>
                    <a:pt x="140273" y="142946"/>
                  </a:cubicBezTo>
                  <a:lnTo>
                    <a:pt x="122699" y="121087"/>
                  </a:lnTo>
                  <a:lnTo>
                    <a:pt x="125699" y="113371"/>
                  </a:lnTo>
                  <a:lnTo>
                    <a:pt x="151417" y="46934"/>
                  </a:lnTo>
                  <a:cubicBezTo>
                    <a:pt x="142844" y="45649"/>
                    <a:pt x="134272" y="41791"/>
                    <a:pt x="127414" y="34933"/>
                  </a:cubicBezTo>
                  <a:cubicBezTo>
                    <a:pt x="122699" y="30218"/>
                    <a:pt x="118841" y="24217"/>
                    <a:pt x="117127" y="18217"/>
                  </a:cubicBezTo>
                  <a:cubicBezTo>
                    <a:pt x="117127" y="30647"/>
                    <a:pt x="111555" y="42648"/>
                    <a:pt x="101268" y="51221"/>
                  </a:cubicBezTo>
                  <a:cubicBezTo>
                    <a:pt x="82837" y="65794"/>
                    <a:pt x="56262" y="62794"/>
                    <a:pt x="41260" y="44791"/>
                  </a:cubicBezTo>
                  <a:lnTo>
                    <a:pt x="12114" y="41791"/>
                  </a:lnTo>
                  <a:cubicBezTo>
                    <a:pt x="1827" y="162234"/>
                    <a:pt x="541" y="284393"/>
                    <a:pt x="7827" y="407408"/>
                  </a:cubicBezTo>
                  <a:lnTo>
                    <a:pt x="21544" y="396264"/>
                  </a:lnTo>
                  <a:lnTo>
                    <a:pt x="31831" y="300680"/>
                  </a:lnTo>
                  <a:cubicBezTo>
                    <a:pt x="26258" y="298109"/>
                    <a:pt x="21115" y="294251"/>
                    <a:pt x="16829" y="289107"/>
                  </a:cubicBezTo>
                  <a:cubicBezTo>
                    <a:pt x="1827" y="270677"/>
                    <a:pt x="5256" y="243673"/>
                    <a:pt x="23687" y="228671"/>
                  </a:cubicBezTo>
                  <a:cubicBezTo>
                    <a:pt x="42117" y="213669"/>
                    <a:pt x="69121" y="216670"/>
                    <a:pt x="84123" y="235101"/>
                  </a:cubicBezTo>
                  <a:cubicBezTo>
                    <a:pt x="99125" y="253532"/>
                    <a:pt x="96124" y="280535"/>
                    <a:pt x="77693" y="295537"/>
                  </a:cubicBezTo>
                  <a:cubicBezTo>
                    <a:pt x="72979" y="299394"/>
                    <a:pt x="66978" y="301966"/>
                    <a:pt x="60977" y="303681"/>
                  </a:cubicBezTo>
                  <a:lnTo>
                    <a:pt x="50261" y="405265"/>
                  </a:lnTo>
                  <a:lnTo>
                    <a:pt x="49833" y="411266"/>
                  </a:lnTo>
                  <a:lnTo>
                    <a:pt x="10399" y="442984"/>
                  </a:lnTo>
                  <a:cubicBezTo>
                    <a:pt x="11685" y="459272"/>
                    <a:pt x="12971" y="475559"/>
                    <a:pt x="14686" y="491847"/>
                  </a:cubicBezTo>
                  <a:lnTo>
                    <a:pt x="114555" y="411266"/>
                  </a:lnTo>
                  <a:cubicBezTo>
                    <a:pt x="111555" y="396264"/>
                    <a:pt x="116698" y="380405"/>
                    <a:pt x="129557" y="370118"/>
                  </a:cubicBezTo>
                  <a:cubicBezTo>
                    <a:pt x="147988" y="355116"/>
                    <a:pt x="175420" y="358116"/>
                    <a:pt x="190422" y="376547"/>
                  </a:cubicBezTo>
                  <a:cubicBezTo>
                    <a:pt x="205424" y="394978"/>
                    <a:pt x="201995" y="422410"/>
                    <a:pt x="183564" y="436983"/>
                  </a:cubicBezTo>
                  <a:cubicBezTo>
                    <a:pt x="167705" y="449842"/>
                    <a:pt x="145416" y="448985"/>
                    <a:pt x="129986" y="436554"/>
                  </a:cubicBezTo>
                  <a:lnTo>
                    <a:pt x="18115" y="526994"/>
                  </a:lnTo>
                  <a:cubicBezTo>
                    <a:pt x="20686" y="550997"/>
                    <a:pt x="23687" y="575429"/>
                    <a:pt x="26687" y="599432"/>
                  </a:cubicBezTo>
                  <a:lnTo>
                    <a:pt x="256002" y="414695"/>
                  </a:lnTo>
                  <a:lnTo>
                    <a:pt x="265431" y="328541"/>
                  </a:lnTo>
                  <a:cubicBezTo>
                    <a:pt x="261574" y="325969"/>
                    <a:pt x="258145" y="323397"/>
                    <a:pt x="255144" y="319540"/>
                  </a:cubicBezTo>
                  <a:cubicBezTo>
                    <a:pt x="240142" y="301109"/>
                    <a:pt x="243143" y="274106"/>
                    <a:pt x="261574" y="259104"/>
                  </a:cubicBezTo>
                  <a:cubicBezTo>
                    <a:pt x="280004" y="244102"/>
                    <a:pt x="307008" y="247102"/>
                    <a:pt x="322010" y="265533"/>
                  </a:cubicBezTo>
                  <a:cubicBezTo>
                    <a:pt x="337011" y="283964"/>
                    <a:pt x="334011" y="310967"/>
                    <a:pt x="315580" y="325969"/>
                  </a:cubicBezTo>
                  <a:lnTo>
                    <a:pt x="315580" y="325969"/>
                  </a:lnTo>
                  <a:cubicBezTo>
                    <a:pt x="309151" y="331113"/>
                    <a:pt x="301864" y="334113"/>
                    <a:pt x="294149" y="334970"/>
                  </a:cubicBezTo>
                  <a:lnTo>
                    <a:pt x="284719" y="424124"/>
                  </a:lnTo>
                  <a:lnTo>
                    <a:pt x="284291" y="429697"/>
                  </a:lnTo>
                  <a:lnTo>
                    <a:pt x="31831" y="633293"/>
                  </a:lnTo>
                  <a:cubicBezTo>
                    <a:pt x="33974" y="647009"/>
                    <a:pt x="36117" y="660725"/>
                    <a:pt x="38260" y="674441"/>
                  </a:cubicBezTo>
                  <a:lnTo>
                    <a:pt x="277861" y="481560"/>
                  </a:lnTo>
                  <a:lnTo>
                    <a:pt x="283862" y="482417"/>
                  </a:lnTo>
                  <a:lnTo>
                    <a:pt x="399591" y="494419"/>
                  </a:lnTo>
                  <a:lnTo>
                    <a:pt x="486602" y="424124"/>
                  </a:lnTo>
                  <a:cubicBezTo>
                    <a:pt x="483173" y="392406"/>
                    <a:pt x="480172" y="360259"/>
                    <a:pt x="474172" y="328541"/>
                  </a:cubicBezTo>
                  <a:cubicBezTo>
                    <a:pt x="463027" y="279678"/>
                    <a:pt x="454026" y="229100"/>
                    <a:pt x="433024" y="183237"/>
                  </a:cubicBezTo>
                  <a:lnTo>
                    <a:pt x="343870" y="173379"/>
                  </a:lnTo>
                  <a:lnTo>
                    <a:pt x="337869" y="172950"/>
                  </a:lnTo>
                  <a:lnTo>
                    <a:pt x="201137" y="3215"/>
                  </a:lnTo>
                  <a:cubicBezTo>
                    <a:pt x="201566" y="14787"/>
                    <a:pt x="197280" y="25932"/>
                    <a:pt x="188707" y="34933"/>
                  </a:cubicBezTo>
                  <a:cubicBezTo>
                    <a:pt x="188707" y="34933"/>
                    <a:pt x="188707" y="34933"/>
                    <a:pt x="188279" y="34933"/>
                  </a:cubicBezTo>
                  <a:lnTo>
                    <a:pt x="156989" y="115514"/>
                  </a:lnTo>
                  <a:lnTo>
                    <a:pt x="156989" y="116800"/>
                  </a:ln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D34DB05-022D-45BB-8183-3854356D4302}"/>
                </a:ext>
              </a:extLst>
            </p:cNvPr>
            <p:cNvSpPr/>
            <p:nvPr/>
          </p:nvSpPr>
          <p:spPr>
            <a:xfrm>
              <a:off x="5648730" y="596860"/>
              <a:ext cx="505778" cy="240030"/>
            </a:xfrm>
            <a:custGeom>
              <a:avLst/>
              <a:gdLst>
                <a:gd name="connsiteX0" fmla="*/ 504277 w 505777"/>
                <a:gd name="connsiteY0" fmla="*/ 237244 h 240030"/>
                <a:gd name="connsiteX1" fmla="*/ 504277 w 505777"/>
                <a:gd name="connsiteY1" fmla="*/ 190952 h 240030"/>
                <a:gd name="connsiteX2" fmla="*/ 444699 w 505777"/>
                <a:gd name="connsiteY2" fmla="*/ 131374 h 240030"/>
                <a:gd name="connsiteX3" fmla="*/ 310539 w 505777"/>
                <a:gd name="connsiteY3" fmla="*/ 131802 h 240030"/>
                <a:gd name="connsiteX4" fmla="*/ 304538 w 505777"/>
                <a:gd name="connsiteY4" fmla="*/ 131802 h 240030"/>
                <a:gd name="connsiteX5" fmla="*/ 175951 w 505777"/>
                <a:gd name="connsiteY5" fmla="*/ 3215 h 240030"/>
                <a:gd name="connsiteX6" fmla="*/ 3215 w 505777"/>
                <a:gd name="connsiteY6" fmla="*/ 3215 h 240030"/>
                <a:gd name="connsiteX7" fmla="*/ 8787 w 505777"/>
                <a:gd name="connsiteY7" fmla="*/ 37505 h 240030"/>
                <a:gd name="connsiteX8" fmla="*/ 153233 w 505777"/>
                <a:gd name="connsiteY8" fmla="*/ 37505 h 240030"/>
                <a:gd name="connsiteX9" fmla="*/ 157520 w 505777"/>
                <a:gd name="connsiteY9" fmla="*/ 37505 h 240030"/>
                <a:gd name="connsiteX10" fmla="*/ 289965 w 505777"/>
                <a:gd name="connsiteY10" fmla="*/ 169950 h 240030"/>
                <a:gd name="connsiteX11" fmla="*/ 418124 w 505777"/>
                <a:gd name="connsiteY11" fmla="*/ 170378 h 240030"/>
                <a:gd name="connsiteX12" fmla="*/ 421981 w 505777"/>
                <a:gd name="connsiteY12" fmla="*/ 170378 h 240030"/>
                <a:gd name="connsiteX13" fmla="*/ 483703 w 505777"/>
                <a:gd name="connsiteY13" fmla="*/ 232100 h 240030"/>
                <a:gd name="connsiteX14" fmla="*/ 483703 w 505777"/>
                <a:gd name="connsiteY14" fmla="*/ 234672 h 240030"/>
                <a:gd name="connsiteX15" fmla="*/ 504277 w 505777"/>
                <a:gd name="connsiteY15" fmla="*/ 237244 h 240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5777" h="240030">
                  <a:moveTo>
                    <a:pt x="504277" y="237244"/>
                  </a:moveTo>
                  <a:lnTo>
                    <a:pt x="504277" y="190952"/>
                  </a:lnTo>
                  <a:lnTo>
                    <a:pt x="444699" y="131374"/>
                  </a:lnTo>
                  <a:lnTo>
                    <a:pt x="310539" y="131802"/>
                  </a:lnTo>
                  <a:lnTo>
                    <a:pt x="304538" y="131802"/>
                  </a:lnTo>
                  <a:lnTo>
                    <a:pt x="175951" y="3215"/>
                  </a:lnTo>
                  <a:lnTo>
                    <a:pt x="3215" y="3215"/>
                  </a:lnTo>
                  <a:cubicBezTo>
                    <a:pt x="5358" y="14788"/>
                    <a:pt x="7072" y="26360"/>
                    <a:pt x="8787" y="37505"/>
                  </a:cubicBezTo>
                  <a:lnTo>
                    <a:pt x="153233" y="37505"/>
                  </a:lnTo>
                  <a:lnTo>
                    <a:pt x="157520" y="37505"/>
                  </a:lnTo>
                  <a:lnTo>
                    <a:pt x="289965" y="169950"/>
                  </a:lnTo>
                  <a:lnTo>
                    <a:pt x="418124" y="170378"/>
                  </a:lnTo>
                  <a:lnTo>
                    <a:pt x="421981" y="170378"/>
                  </a:lnTo>
                  <a:lnTo>
                    <a:pt x="483703" y="232100"/>
                  </a:lnTo>
                  <a:lnTo>
                    <a:pt x="483703" y="234672"/>
                  </a:lnTo>
                  <a:cubicBezTo>
                    <a:pt x="490561" y="235101"/>
                    <a:pt x="497419" y="236387"/>
                    <a:pt x="504277" y="23724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C1E5EB8-72CA-4E79-A871-BCED3BDCF18F}"/>
                </a:ext>
              </a:extLst>
            </p:cNvPr>
            <p:cNvSpPr/>
            <p:nvPr/>
          </p:nvSpPr>
          <p:spPr>
            <a:xfrm>
              <a:off x="5628584" y="437840"/>
              <a:ext cx="630079" cy="317183"/>
            </a:xfrm>
            <a:custGeom>
              <a:avLst/>
              <a:gdLst>
                <a:gd name="connsiteX0" fmla="*/ 630722 w 630078"/>
                <a:gd name="connsiteY0" fmla="*/ 238530 h 317182"/>
                <a:gd name="connsiteX1" fmla="*/ 630722 w 630078"/>
                <a:gd name="connsiteY1" fmla="*/ 238530 h 317182"/>
                <a:gd name="connsiteX2" fmla="*/ 602433 w 630078"/>
                <a:gd name="connsiteY2" fmla="*/ 228671 h 317182"/>
                <a:gd name="connsiteX3" fmla="*/ 599004 w 630078"/>
                <a:gd name="connsiteY3" fmla="*/ 225242 h 317182"/>
                <a:gd name="connsiteX4" fmla="*/ 586573 w 630078"/>
                <a:gd name="connsiteY4" fmla="*/ 200382 h 317182"/>
                <a:gd name="connsiteX5" fmla="*/ 440412 w 630078"/>
                <a:gd name="connsiteY5" fmla="*/ 54221 h 317182"/>
                <a:gd name="connsiteX6" fmla="*/ 302395 w 630078"/>
                <a:gd name="connsiteY6" fmla="*/ 54221 h 317182"/>
                <a:gd name="connsiteX7" fmla="*/ 295966 w 630078"/>
                <a:gd name="connsiteY7" fmla="*/ 54221 h 317182"/>
                <a:gd name="connsiteX8" fmla="*/ 245816 w 630078"/>
                <a:gd name="connsiteY8" fmla="*/ 3643 h 317182"/>
                <a:gd name="connsiteX9" fmla="*/ 3215 w 630078"/>
                <a:gd name="connsiteY9" fmla="*/ 3215 h 317182"/>
                <a:gd name="connsiteX10" fmla="*/ 6644 w 630078"/>
                <a:gd name="connsiteY10" fmla="*/ 32790 h 317182"/>
                <a:gd name="connsiteX11" fmla="*/ 218813 w 630078"/>
                <a:gd name="connsiteY11" fmla="*/ 32790 h 317182"/>
                <a:gd name="connsiteX12" fmla="*/ 222671 w 630078"/>
                <a:gd name="connsiteY12" fmla="*/ 32790 h 317182"/>
                <a:gd name="connsiteX13" fmla="*/ 281392 w 630078"/>
                <a:gd name="connsiteY13" fmla="*/ 91511 h 317182"/>
                <a:gd name="connsiteX14" fmla="*/ 439555 w 630078"/>
                <a:gd name="connsiteY14" fmla="*/ 91511 h 317182"/>
                <a:gd name="connsiteX15" fmla="*/ 443841 w 630078"/>
                <a:gd name="connsiteY15" fmla="*/ 91083 h 317182"/>
                <a:gd name="connsiteX16" fmla="*/ 520136 w 630078"/>
                <a:gd name="connsiteY16" fmla="*/ 167378 h 317182"/>
                <a:gd name="connsiteX17" fmla="*/ 520136 w 630078"/>
                <a:gd name="connsiteY17" fmla="*/ 171664 h 317182"/>
                <a:gd name="connsiteX18" fmla="*/ 520136 w 630078"/>
                <a:gd name="connsiteY18" fmla="*/ 226957 h 317182"/>
                <a:gd name="connsiteX19" fmla="*/ 611005 w 630078"/>
                <a:gd name="connsiteY19" fmla="*/ 317825 h 317182"/>
                <a:gd name="connsiteX20" fmla="*/ 630722 w 630078"/>
                <a:gd name="connsiteY20" fmla="*/ 238530 h 317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30078" h="317182">
                  <a:moveTo>
                    <a:pt x="630722" y="238530"/>
                  </a:moveTo>
                  <a:lnTo>
                    <a:pt x="630722" y="238530"/>
                  </a:lnTo>
                  <a:cubicBezTo>
                    <a:pt x="620435" y="238530"/>
                    <a:pt x="610576" y="235101"/>
                    <a:pt x="602433" y="228671"/>
                  </a:cubicBezTo>
                  <a:cubicBezTo>
                    <a:pt x="601147" y="227814"/>
                    <a:pt x="600289" y="226528"/>
                    <a:pt x="599004" y="225242"/>
                  </a:cubicBezTo>
                  <a:cubicBezTo>
                    <a:pt x="592146" y="218384"/>
                    <a:pt x="587859" y="209383"/>
                    <a:pt x="586573" y="200382"/>
                  </a:cubicBezTo>
                  <a:lnTo>
                    <a:pt x="440412" y="54221"/>
                  </a:lnTo>
                  <a:lnTo>
                    <a:pt x="302395" y="54221"/>
                  </a:lnTo>
                  <a:lnTo>
                    <a:pt x="295966" y="54221"/>
                  </a:lnTo>
                  <a:lnTo>
                    <a:pt x="245816" y="3643"/>
                  </a:lnTo>
                  <a:lnTo>
                    <a:pt x="3215" y="3215"/>
                  </a:lnTo>
                  <a:cubicBezTo>
                    <a:pt x="4501" y="13073"/>
                    <a:pt x="5358" y="22931"/>
                    <a:pt x="6644" y="32790"/>
                  </a:cubicBezTo>
                  <a:lnTo>
                    <a:pt x="218813" y="32790"/>
                  </a:lnTo>
                  <a:lnTo>
                    <a:pt x="222671" y="32790"/>
                  </a:lnTo>
                  <a:lnTo>
                    <a:pt x="281392" y="91511"/>
                  </a:lnTo>
                  <a:lnTo>
                    <a:pt x="439555" y="91511"/>
                  </a:lnTo>
                  <a:lnTo>
                    <a:pt x="443841" y="91083"/>
                  </a:lnTo>
                  <a:lnTo>
                    <a:pt x="520136" y="167378"/>
                  </a:lnTo>
                  <a:lnTo>
                    <a:pt x="520136" y="171664"/>
                  </a:lnTo>
                  <a:lnTo>
                    <a:pt x="520136" y="226957"/>
                  </a:lnTo>
                  <a:lnTo>
                    <a:pt x="611005" y="317825"/>
                  </a:lnTo>
                  <a:cubicBezTo>
                    <a:pt x="618720" y="292108"/>
                    <a:pt x="624292" y="265105"/>
                    <a:pt x="630722" y="238530"/>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F37D9E5-B436-4034-AA21-471D7AD215D7}"/>
                </a:ext>
              </a:extLst>
            </p:cNvPr>
            <p:cNvSpPr/>
            <p:nvPr/>
          </p:nvSpPr>
          <p:spPr>
            <a:xfrm>
              <a:off x="6241947" y="1152787"/>
              <a:ext cx="111443" cy="77153"/>
            </a:xfrm>
            <a:custGeom>
              <a:avLst/>
              <a:gdLst>
                <a:gd name="connsiteX0" fmla="*/ 82082 w 111442"/>
                <a:gd name="connsiteY0" fmla="*/ 10930 h 77152"/>
                <a:gd name="connsiteX1" fmla="*/ 11359 w 111442"/>
                <a:gd name="connsiteY1" fmla="*/ 3215 h 77152"/>
                <a:gd name="connsiteX2" fmla="*/ 3215 w 111442"/>
                <a:gd name="connsiteY2" fmla="*/ 76081 h 77152"/>
                <a:gd name="connsiteX3" fmla="*/ 20360 w 111442"/>
                <a:gd name="connsiteY3" fmla="*/ 77795 h 77152"/>
                <a:gd name="connsiteX4" fmla="*/ 36219 w 111442"/>
                <a:gd name="connsiteY4" fmla="*/ 47792 h 77152"/>
                <a:gd name="connsiteX5" fmla="*/ 96655 w 111442"/>
                <a:gd name="connsiteY5" fmla="*/ 54221 h 77152"/>
                <a:gd name="connsiteX6" fmla="*/ 103942 w 111442"/>
                <a:gd name="connsiteY6" fmla="*/ 67937 h 77152"/>
                <a:gd name="connsiteX7" fmla="*/ 110371 w 111442"/>
                <a:gd name="connsiteY7" fmla="*/ 45649 h 77152"/>
                <a:gd name="connsiteX8" fmla="*/ 82082 w 111442"/>
                <a:gd name="connsiteY8" fmla="*/ 10930 h 77152"/>
                <a:gd name="connsiteX9" fmla="*/ 82082 w 111442"/>
                <a:gd name="connsiteY9" fmla="*/ 10930 h 77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1442" h="77152">
                  <a:moveTo>
                    <a:pt x="82082" y="10930"/>
                  </a:moveTo>
                  <a:lnTo>
                    <a:pt x="11359" y="3215"/>
                  </a:lnTo>
                  <a:cubicBezTo>
                    <a:pt x="8358" y="27646"/>
                    <a:pt x="5358" y="51649"/>
                    <a:pt x="3215" y="76081"/>
                  </a:cubicBezTo>
                  <a:lnTo>
                    <a:pt x="20360" y="77795"/>
                  </a:lnTo>
                  <a:cubicBezTo>
                    <a:pt x="21217" y="66222"/>
                    <a:pt x="26361" y="55507"/>
                    <a:pt x="36219" y="47792"/>
                  </a:cubicBezTo>
                  <a:cubicBezTo>
                    <a:pt x="54650" y="32790"/>
                    <a:pt x="81653" y="35790"/>
                    <a:pt x="96655" y="54221"/>
                  </a:cubicBezTo>
                  <a:cubicBezTo>
                    <a:pt x="100084" y="58507"/>
                    <a:pt x="102227" y="62794"/>
                    <a:pt x="103942" y="67937"/>
                  </a:cubicBezTo>
                  <a:cubicBezTo>
                    <a:pt x="103942" y="60222"/>
                    <a:pt x="106085" y="52507"/>
                    <a:pt x="110371" y="45649"/>
                  </a:cubicBezTo>
                  <a:lnTo>
                    <a:pt x="82082" y="10930"/>
                  </a:lnTo>
                  <a:lnTo>
                    <a:pt x="82082" y="10930"/>
                  </a:ln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C68CB3-AE41-44E7-8CE2-A1EAE900B970}"/>
                </a:ext>
              </a:extLst>
            </p:cNvPr>
            <p:cNvSpPr/>
            <p:nvPr/>
          </p:nvSpPr>
          <p:spPr>
            <a:xfrm>
              <a:off x="5656874" y="650438"/>
              <a:ext cx="450056" cy="201454"/>
            </a:xfrm>
            <a:custGeom>
              <a:avLst/>
              <a:gdLst>
                <a:gd name="connsiteX0" fmla="*/ 277963 w 450056"/>
                <a:gd name="connsiteY0" fmla="*/ 136088 h 201453"/>
                <a:gd name="connsiteX1" fmla="*/ 277963 w 450056"/>
                <a:gd name="connsiteY1" fmla="*/ 136088 h 201453"/>
                <a:gd name="connsiteX2" fmla="*/ 273677 w 450056"/>
                <a:gd name="connsiteY2" fmla="*/ 135660 h 201453"/>
                <a:gd name="connsiteX3" fmla="*/ 141232 w 450056"/>
                <a:gd name="connsiteY3" fmla="*/ 3215 h 201453"/>
                <a:gd name="connsiteX4" fmla="*/ 3215 w 450056"/>
                <a:gd name="connsiteY4" fmla="*/ 3215 h 201453"/>
                <a:gd name="connsiteX5" fmla="*/ 3215 w 450056"/>
                <a:gd name="connsiteY5" fmla="*/ 4072 h 201453"/>
                <a:gd name="connsiteX6" fmla="*/ 4501 w 450056"/>
                <a:gd name="connsiteY6" fmla="*/ 28075 h 201453"/>
                <a:gd name="connsiteX7" fmla="*/ 112943 w 450056"/>
                <a:gd name="connsiteY7" fmla="*/ 28075 h 201453"/>
                <a:gd name="connsiteX8" fmla="*/ 120658 w 450056"/>
                <a:gd name="connsiteY8" fmla="*/ 28075 h 201453"/>
                <a:gd name="connsiteX9" fmla="*/ 281392 w 450056"/>
                <a:gd name="connsiteY9" fmla="*/ 188809 h 201453"/>
                <a:gd name="connsiteX10" fmla="*/ 322969 w 450056"/>
                <a:gd name="connsiteY10" fmla="*/ 188809 h 201453"/>
                <a:gd name="connsiteX11" fmla="*/ 332827 w 450056"/>
                <a:gd name="connsiteY11" fmla="*/ 172950 h 201453"/>
                <a:gd name="connsiteX12" fmla="*/ 393692 w 450056"/>
                <a:gd name="connsiteY12" fmla="*/ 172950 h 201453"/>
                <a:gd name="connsiteX13" fmla="*/ 406122 w 450056"/>
                <a:gd name="connsiteY13" fmla="*/ 199096 h 201453"/>
                <a:gd name="connsiteX14" fmla="*/ 415552 w 450056"/>
                <a:gd name="connsiteY14" fmla="*/ 187095 h 201453"/>
                <a:gd name="connsiteX15" fmla="*/ 446842 w 450056"/>
                <a:gd name="connsiteY15" fmla="*/ 177665 h 201453"/>
                <a:gd name="connsiteX16" fmla="*/ 405265 w 450056"/>
                <a:gd name="connsiteY16" fmla="*/ 136088 h 201453"/>
                <a:gd name="connsiteX17" fmla="*/ 277963 w 450056"/>
                <a:gd name="connsiteY17" fmla="*/ 136088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50056" h="201453">
                  <a:moveTo>
                    <a:pt x="277963" y="136088"/>
                  </a:moveTo>
                  <a:lnTo>
                    <a:pt x="277963" y="136088"/>
                  </a:lnTo>
                  <a:lnTo>
                    <a:pt x="273677" y="135660"/>
                  </a:lnTo>
                  <a:lnTo>
                    <a:pt x="141232" y="3215"/>
                  </a:lnTo>
                  <a:lnTo>
                    <a:pt x="3215" y="3215"/>
                  </a:lnTo>
                  <a:cubicBezTo>
                    <a:pt x="3215" y="3215"/>
                    <a:pt x="3215" y="3643"/>
                    <a:pt x="3215" y="4072"/>
                  </a:cubicBezTo>
                  <a:cubicBezTo>
                    <a:pt x="4501" y="11787"/>
                    <a:pt x="4501" y="19931"/>
                    <a:pt x="4501" y="28075"/>
                  </a:cubicBezTo>
                  <a:lnTo>
                    <a:pt x="112943" y="28075"/>
                  </a:lnTo>
                  <a:lnTo>
                    <a:pt x="120658" y="28075"/>
                  </a:lnTo>
                  <a:lnTo>
                    <a:pt x="281392" y="188809"/>
                  </a:lnTo>
                  <a:lnTo>
                    <a:pt x="322969" y="188809"/>
                  </a:lnTo>
                  <a:cubicBezTo>
                    <a:pt x="325112" y="183237"/>
                    <a:pt x="328113" y="177665"/>
                    <a:pt x="332827" y="172950"/>
                  </a:cubicBezTo>
                  <a:cubicBezTo>
                    <a:pt x="349544" y="156234"/>
                    <a:pt x="376976" y="156234"/>
                    <a:pt x="393692" y="172950"/>
                  </a:cubicBezTo>
                  <a:cubicBezTo>
                    <a:pt x="400979" y="180237"/>
                    <a:pt x="405265" y="189667"/>
                    <a:pt x="406122" y="199096"/>
                  </a:cubicBezTo>
                  <a:cubicBezTo>
                    <a:pt x="408694" y="194810"/>
                    <a:pt x="412123" y="190524"/>
                    <a:pt x="415552" y="187095"/>
                  </a:cubicBezTo>
                  <a:cubicBezTo>
                    <a:pt x="424553" y="179380"/>
                    <a:pt x="435697" y="177236"/>
                    <a:pt x="446842" y="177665"/>
                  </a:cubicBezTo>
                  <a:lnTo>
                    <a:pt x="405265" y="136088"/>
                  </a:lnTo>
                  <a:lnTo>
                    <a:pt x="277963" y="136088"/>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8477DF7-7EAD-44FE-A826-A545C81E0095}"/>
                </a:ext>
              </a:extLst>
            </p:cNvPr>
            <p:cNvSpPr/>
            <p:nvPr/>
          </p:nvSpPr>
          <p:spPr>
            <a:xfrm>
              <a:off x="7523964" y="3343918"/>
              <a:ext cx="98584" cy="162878"/>
            </a:xfrm>
            <a:custGeom>
              <a:avLst/>
              <a:gdLst>
                <a:gd name="connsiteX0" fmla="*/ 3215 w 98583"/>
                <a:gd name="connsiteY0" fmla="*/ 162234 h 162877"/>
                <a:gd name="connsiteX1" fmla="*/ 91083 w 98583"/>
                <a:gd name="connsiteY1" fmla="*/ 91511 h 162877"/>
                <a:gd name="connsiteX2" fmla="*/ 95369 w 98583"/>
                <a:gd name="connsiteY2" fmla="*/ 52935 h 162877"/>
                <a:gd name="connsiteX3" fmla="*/ 95369 w 98583"/>
                <a:gd name="connsiteY3" fmla="*/ 52935 h 162877"/>
                <a:gd name="connsiteX4" fmla="*/ 81224 w 98583"/>
                <a:gd name="connsiteY4" fmla="*/ 3215 h 162877"/>
                <a:gd name="connsiteX5" fmla="*/ 73081 w 98583"/>
                <a:gd name="connsiteY5" fmla="*/ 77795 h 162877"/>
                <a:gd name="connsiteX6" fmla="*/ 72223 w 98583"/>
                <a:gd name="connsiteY6" fmla="*/ 85939 h 162877"/>
                <a:gd name="connsiteX7" fmla="*/ 8358 w 98583"/>
                <a:gd name="connsiteY7" fmla="*/ 137374 h 162877"/>
                <a:gd name="connsiteX8" fmla="*/ 3215 w 98583"/>
                <a:gd name="connsiteY8" fmla="*/ 162234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83" h="162877">
                  <a:moveTo>
                    <a:pt x="3215" y="162234"/>
                  </a:moveTo>
                  <a:lnTo>
                    <a:pt x="91083" y="91511"/>
                  </a:lnTo>
                  <a:lnTo>
                    <a:pt x="95369" y="52935"/>
                  </a:lnTo>
                  <a:lnTo>
                    <a:pt x="95369" y="52935"/>
                  </a:lnTo>
                  <a:cubicBezTo>
                    <a:pt x="90654" y="36647"/>
                    <a:pt x="85939" y="19931"/>
                    <a:pt x="81224" y="3215"/>
                  </a:cubicBezTo>
                  <a:lnTo>
                    <a:pt x="73081" y="77795"/>
                  </a:lnTo>
                  <a:lnTo>
                    <a:pt x="72223" y="85939"/>
                  </a:lnTo>
                  <a:lnTo>
                    <a:pt x="8358" y="137374"/>
                  </a:lnTo>
                  <a:cubicBezTo>
                    <a:pt x="7072" y="145518"/>
                    <a:pt x="4929" y="154090"/>
                    <a:pt x="3215" y="16223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00D6C947-8CFD-4CAE-BE4A-ED7CEA165273}"/>
                </a:ext>
              </a:extLst>
            </p:cNvPr>
            <p:cNvSpPr/>
            <p:nvPr/>
          </p:nvSpPr>
          <p:spPr>
            <a:xfrm>
              <a:off x="6505123" y="4784955"/>
              <a:ext cx="514350" cy="227171"/>
            </a:xfrm>
            <a:custGeom>
              <a:avLst/>
              <a:gdLst>
                <a:gd name="connsiteX0" fmla="*/ 513279 w 514350"/>
                <a:gd name="connsiteY0" fmla="*/ 183666 h 227171"/>
                <a:gd name="connsiteX1" fmla="*/ 513279 w 514350"/>
                <a:gd name="connsiteY1" fmla="*/ 183666 h 227171"/>
                <a:gd name="connsiteX2" fmla="*/ 502991 w 514350"/>
                <a:gd name="connsiteY2" fmla="*/ 160949 h 227171"/>
                <a:gd name="connsiteX3" fmla="*/ 285678 w 514350"/>
                <a:gd name="connsiteY3" fmla="*/ 198668 h 227171"/>
                <a:gd name="connsiteX4" fmla="*/ 281392 w 514350"/>
                <a:gd name="connsiteY4" fmla="*/ 199097 h 227171"/>
                <a:gd name="connsiteX5" fmla="*/ 3215 w 514350"/>
                <a:gd name="connsiteY5" fmla="*/ 3215 h 227171"/>
                <a:gd name="connsiteX6" fmla="*/ 21646 w 514350"/>
                <a:gd name="connsiteY6" fmla="*/ 55936 h 227171"/>
                <a:gd name="connsiteX7" fmla="*/ 265105 w 514350"/>
                <a:gd name="connsiteY7" fmla="*/ 227386 h 227171"/>
                <a:gd name="connsiteX8" fmla="*/ 513279 w 514350"/>
                <a:gd name="connsiteY8" fmla="*/ 183666 h 22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4350" h="227171">
                  <a:moveTo>
                    <a:pt x="513279" y="183666"/>
                  </a:moveTo>
                  <a:lnTo>
                    <a:pt x="513279" y="183666"/>
                  </a:lnTo>
                  <a:cubicBezTo>
                    <a:pt x="509850" y="175951"/>
                    <a:pt x="506420" y="168235"/>
                    <a:pt x="502991" y="160949"/>
                  </a:cubicBezTo>
                  <a:lnTo>
                    <a:pt x="285678" y="198668"/>
                  </a:lnTo>
                  <a:lnTo>
                    <a:pt x="281392" y="199097"/>
                  </a:lnTo>
                  <a:lnTo>
                    <a:pt x="3215" y="3215"/>
                  </a:lnTo>
                  <a:cubicBezTo>
                    <a:pt x="9215" y="20788"/>
                    <a:pt x="15216" y="38362"/>
                    <a:pt x="21646" y="55936"/>
                  </a:cubicBezTo>
                  <a:lnTo>
                    <a:pt x="265105" y="227386"/>
                  </a:lnTo>
                  <a:lnTo>
                    <a:pt x="513279" y="183666"/>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0EECEAC2-C3ED-4252-ACB2-039B4060DE07}"/>
                </a:ext>
              </a:extLst>
            </p:cNvPr>
            <p:cNvSpPr/>
            <p:nvPr/>
          </p:nvSpPr>
          <p:spPr>
            <a:xfrm>
              <a:off x="5867329" y="3702248"/>
              <a:ext cx="25718" cy="38576"/>
            </a:xfrm>
            <a:custGeom>
              <a:avLst/>
              <a:gdLst>
                <a:gd name="connsiteX0" fmla="*/ 10073 w 25717"/>
                <a:gd name="connsiteY0" fmla="*/ 3215 h 38576"/>
                <a:gd name="connsiteX1" fmla="*/ 3215 w 25717"/>
                <a:gd name="connsiteY1" fmla="*/ 10073 h 38576"/>
                <a:gd name="connsiteX2" fmla="*/ 15216 w 25717"/>
                <a:gd name="connsiteY2" fmla="*/ 37505 h 38576"/>
                <a:gd name="connsiteX3" fmla="*/ 25075 w 25717"/>
                <a:gd name="connsiteY3" fmla="*/ 27646 h 38576"/>
                <a:gd name="connsiteX4" fmla="*/ 10073 w 25717"/>
                <a:gd name="connsiteY4" fmla="*/ 3215 h 38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 h="38576">
                  <a:moveTo>
                    <a:pt x="10073" y="3215"/>
                  </a:moveTo>
                  <a:lnTo>
                    <a:pt x="3215" y="10073"/>
                  </a:lnTo>
                  <a:cubicBezTo>
                    <a:pt x="7072" y="19074"/>
                    <a:pt x="11359" y="28075"/>
                    <a:pt x="15216" y="37505"/>
                  </a:cubicBezTo>
                  <a:cubicBezTo>
                    <a:pt x="18217" y="34076"/>
                    <a:pt x="21646" y="31075"/>
                    <a:pt x="25075" y="27646"/>
                  </a:cubicBezTo>
                  <a:cubicBezTo>
                    <a:pt x="19931" y="19502"/>
                    <a:pt x="14788" y="11359"/>
                    <a:pt x="10073" y="3215"/>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CA3FE07-9C8E-48D7-AC41-58BF91547E85}"/>
                </a:ext>
              </a:extLst>
            </p:cNvPr>
            <p:cNvSpPr/>
            <p:nvPr/>
          </p:nvSpPr>
          <p:spPr>
            <a:xfrm>
              <a:off x="5749028" y="3576233"/>
              <a:ext cx="68580" cy="47149"/>
            </a:xfrm>
            <a:custGeom>
              <a:avLst/>
              <a:gdLst>
                <a:gd name="connsiteX0" fmla="*/ 3215 w 68580"/>
                <a:gd name="connsiteY0" fmla="*/ 41791 h 47148"/>
                <a:gd name="connsiteX1" fmla="*/ 67080 w 68580"/>
                <a:gd name="connsiteY1" fmla="*/ 41791 h 47148"/>
                <a:gd name="connsiteX2" fmla="*/ 68794 w 68580"/>
                <a:gd name="connsiteY2" fmla="*/ 41362 h 47148"/>
                <a:gd name="connsiteX3" fmla="*/ 41791 w 68580"/>
                <a:gd name="connsiteY3" fmla="*/ 3215 h 47148"/>
                <a:gd name="connsiteX4" fmla="*/ 3215 w 68580"/>
                <a:gd name="connsiteY4" fmla="*/ 41791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 h="47148">
                  <a:moveTo>
                    <a:pt x="3215" y="41791"/>
                  </a:moveTo>
                  <a:cubicBezTo>
                    <a:pt x="24646" y="44791"/>
                    <a:pt x="46077" y="47792"/>
                    <a:pt x="67080" y="41791"/>
                  </a:cubicBezTo>
                  <a:cubicBezTo>
                    <a:pt x="67508" y="41791"/>
                    <a:pt x="68366" y="41362"/>
                    <a:pt x="68794" y="41362"/>
                  </a:cubicBezTo>
                  <a:cubicBezTo>
                    <a:pt x="59793" y="28504"/>
                    <a:pt x="50792" y="15645"/>
                    <a:pt x="41791" y="3215"/>
                  </a:cubicBezTo>
                  <a:lnTo>
                    <a:pt x="3215" y="41791"/>
                  </a:ln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A1AA5974-22F5-441F-8BEC-DCABD05EF66B}"/>
                </a:ext>
              </a:extLst>
            </p:cNvPr>
            <p:cNvSpPr/>
            <p:nvPr/>
          </p:nvSpPr>
          <p:spPr>
            <a:xfrm>
              <a:off x="5803035" y="2917007"/>
              <a:ext cx="630079" cy="732949"/>
            </a:xfrm>
            <a:custGeom>
              <a:avLst/>
              <a:gdLst>
                <a:gd name="connsiteX0" fmla="*/ 309253 w 630078"/>
                <a:gd name="connsiteY0" fmla="*/ 488847 h 732948"/>
                <a:gd name="connsiteX1" fmla="*/ 309253 w 630078"/>
                <a:gd name="connsiteY1" fmla="*/ 488847 h 732948"/>
                <a:gd name="connsiteX2" fmla="*/ 347829 w 630078"/>
                <a:gd name="connsiteY2" fmla="*/ 488847 h 732948"/>
                <a:gd name="connsiteX3" fmla="*/ 513279 w 630078"/>
                <a:gd name="connsiteY3" fmla="*/ 323398 h 732948"/>
                <a:gd name="connsiteX4" fmla="*/ 513279 w 630078"/>
                <a:gd name="connsiteY4" fmla="*/ 200382 h 732948"/>
                <a:gd name="connsiteX5" fmla="*/ 513279 w 630078"/>
                <a:gd name="connsiteY5" fmla="*/ 196525 h 732948"/>
                <a:gd name="connsiteX6" fmla="*/ 630722 w 630078"/>
                <a:gd name="connsiteY6" fmla="*/ 79081 h 732948"/>
                <a:gd name="connsiteX7" fmla="*/ 626436 w 630078"/>
                <a:gd name="connsiteY7" fmla="*/ 26361 h 732948"/>
                <a:gd name="connsiteX8" fmla="*/ 621721 w 630078"/>
                <a:gd name="connsiteY8" fmla="*/ 31933 h 732948"/>
                <a:gd name="connsiteX9" fmla="*/ 560856 w 630078"/>
                <a:gd name="connsiteY9" fmla="*/ 31933 h 732948"/>
                <a:gd name="connsiteX10" fmla="*/ 548855 w 630078"/>
                <a:gd name="connsiteY10" fmla="*/ 3215 h 732948"/>
                <a:gd name="connsiteX11" fmla="*/ 472559 w 630078"/>
                <a:gd name="connsiteY11" fmla="*/ 3215 h 732948"/>
                <a:gd name="connsiteX12" fmla="*/ 382548 w 630078"/>
                <a:gd name="connsiteY12" fmla="*/ 93226 h 732948"/>
                <a:gd name="connsiteX13" fmla="*/ 382548 w 630078"/>
                <a:gd name="connsiteY13" fmla="*/ 144232 h 732948"/>
                <a:gd name="connsiteX14" fmla="*/ 445984 w 630078"/>
                <a:gd name="connsiteY14" fmla="*/ 207669 h 732948"/>
                <a:gd name="connsiteX15" fmla="*/ 445984 w 630078"/>
                <a:gd name="connsiteY15" fmla="*/ 211527 h 732948"/>
                <a:gd name="connsiteX16" fmla="*/ 445984 w 630078"/>
                <a:gd name="connsiteY16" fmla="*/ 285679 h 732948"/>
                <a:gd name="connsiteX17" fmla="*/ 445984 w 630078"/>
                <a:gd name="connsiteY17" fmla="*/ 289536 h 732948"/>
                <a:gd name="connsiteX18" fmla="*/ 370975 w 630078"/>
                <a:gd name="connsiteY18" fmla="*/ 364546 h 732948"/>
                <a:gd name="connsiteX19" fmla="*/ 365403 w 630078"/>
                <a:gd name="connsiteY19" fmla="*/ 363260 h 732948"/>
                <a:gd name="connsiteX20" fmla="*/ 304110 w 630078"/>
                <a:gd name="connsiteY20" fmla="*/ 346543 h 732948"/>
                <a:gd name="connsiteX21" fmla="*/ 3215 w 630078"/>
                <a:gd name="connsiteY21" fmla="*/ 647438 h 732948"/>
                <a:gd name="connsiteX22" fmla="*/ 37076 w 630078"/>
                <a:gd name="connsiteY22" fmla="*/ 695016 h 732948"/>
                <a:gd name="connsiteX23" fmla="*/ 318254 w 630078"/>
                <a:gd name="connsiteY23" fmla="*/ 413837 h 732948"/>
                <a:gd name="connsiteX24" fmla="*/ 322540 w 630078"/>
                <a:gd name="connsiteY24" fmla="*/ 413409 h 732948"/>
                <a:gd name="connsiteX25" fmla="*/ 371404 w 630078"/>
                <a:gd name="connsiteY25" fmla="*/ 413837 h 732948"/>
                <a:gd name="connsiteX26" fmla="*/ 478131 w 630078"/>
                <a:gd name="connsiteY26" fmla="*/ 307110 h 732948"/>
                <a:gd name="connsiteX27" fmla="*/ 478560 w 630078"/>
                <a:gd name="connsiteY27" fmla="*/ 157948 h 732948"/>
                <a:gd name="connsiteX28" fmla="*/ 442127 w 630078"/>
                <a:gd name="connsiteY28" fmla="*/ 145947 h 732948"/>
                <a:gd name="connsiteX29" fmla="*/ 442127 w 630078"/>
                <a:gd name="connsiteY29" fmla="*/ 85511 h 732948"/>
                <a:gd name="connsiteX30" fmla="*/ 502563 w 630078"/>
                <a:gd name="connsiteY30" fmla="*/ 85511 h 732948"/>
                <a:gd name="connsiteX31" fmla="*/ 502563 w 630078"/>
                <a:gd name="connsiteY31" fmla="*/ 146376 h 732948"/>
                <a:gd name="connsiteX32" fmla="*/ 497848 w 630078"/>
                <a:gd name="connsiteY32" fmla="*/ 150662 h 732948"/>
                <a:gd name="connsiteX33" fmla="*/ 497848 w 630078"/>
                <a:gd name="connsiteY33" fmla="*/ 314825 h 732948"/>
                <a:gd name="connsiteX34" fmla="*/ 379548 w 630078"/>
                <a:gd name="connsiteY34" fmla="*/ 433126 h 732948"/>
                <a:gd name="connsiteX35" fmla="*/ 375690 w 630078"/>
                <a:gd name="connsiteY35" fmla="*/ 433126 h 732948"/>
                <a:gd name="connsiteX36" fmla="*/ 326398 w 630078"/>
                <a:gd name="connsiteY36" fmla="*/ 433126 h 732948"/>
                <a:gd name="connsiteX37" fmla="*/ 48220 w 630078"/>
                <a:gd name="connsiteY37" fmla="*/ 711303 h 732948"/>
                <a:gd name="connsiteX38" fmla="*/ 62365 w 630078"/>
                <a:gd name="connsiteY38" fmla="*/ 731877 h 732948"/>
                <a:gd name="connsiteX39" fmla="*/ 305395 w 630078"/>
                <a:gd name="connsiteY39" fmla="*/ 488847 h 732948"/>
                <a:gd name="connsiteX40" fmla="*/ 309253 w 630078"/>
                <a:gd name="connsiteY40" fmla="*/ 488847 h 73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0078" h="732948">
                  <a:moveTo>
                    <a:pt x="309253" y="488847"/>
                  </a:moveTo>
                  <a:lnTo>
                    <a:pt x="309253" y="488847"/>
                  </a:lnTo>
                  <a:lnTo>
                    <a:pt x="347829" y="488847"/>
                  </a:lnTo>
                  <a:lnTo>
                    <a:pt x="513279" y="323398"/>
                  </a:lnTo>
                  <a:lnTo>
                    <a:pt x="513279" y="200382"/>
                  </a:lnTo>
                  <a:lnTo>
                    <a:pt x="513279" y="196525"/>
                  </a:lnTo>
                  <a:lnTo>
                    <a:pt x="630722" y="79081"/>
                  </a:lnTo>
                  <a:cubicBezTo>
                    <a:pt x="629865" y="61508"/>
                    <a:pt x="629007" y="43934"/>
                    <a:pt x="626436" y="26361"/>
                  </a:cubicBezTo>
                  <a:cubicBezTo>
                    <a:pt x="625150" y="28504"/>
                    <a:pt x="623435" y="30218"/>
                    <a:pt x="621721" y="31933"/>
                  </a:cubicBezTo>
                  <a:cubicBezTo>
                    <a:pt x="605004" y="48649"/>
                    <a:pt x="577572" y="48649"/>
                    <a:pt x="560856" y="31933"/>
                  </a:cubicBezTo>
                  <a:cubicBezTo>
                    <a:pt x="552712" y="23789"/>
                    <a:pt x="549283" y="13930"/>
                    <a:pt x="548855" y="3215"/>
                  </a:cubicBezTo>
                  <a:lnTo>
                    <a:pt x="472559" y="3215"/>
                  </a:lnTo>
                  <a:lnTo>
                    <a:pt x="382548" y="93226"/>
                  </a:lnTo>
                  <a:lnTo>
                    <a:pt x="382548" y="144232"/>
                  </a:lnTo>
                  <a:lnTo>
                    <a:pt x="445984" y="207669"/>
                  </a:lnTo>
                  <a:lnTo>
                    <a:pt x="445984" y="211527"/>
                  </a:lnTo>
                  <a:lnTo>
                    <a:pt x="445984" y="285679"/>
                  </a:lnTo>
                  <a:lnTo>
                    <a:pt x="445984" y="289536"/>
                  </a:lnTo>
                  <a:lnTo>
                    <a:pt x="370975" y="364546"/>
                  </a:lnTo>
                  <a:lnTo>
                    <a:pt x="365403" y="363260"/>
                  </a:lnTo>
                  <a:lnTo>
                    <a:pt x="304110" y="346543"/>
                  </a:lnTo>
                  <a:lnTo>
                    <a:pt x="3215" y="647438"/>
                  </a:lnTo>
                  <a:cubicBezTo>
                    <a:pt x="14788" y="663297"/>
                    <a:pt x="25932" y="679156"/>
                    <a:pt x="37076" y="695016"/>
                  </a:cubicBezTo>
                  <a:lnTo>
                    <a:pt x="318254" y="413837"/>
                  </a:lnTo>
                  <a:lnTo>
                    <a:pt x="322540" y="413409"/>
                  </a:lnTo>
                  <a:lnTo>
                    <a:pt x="371404" y="413837"/>
                  </a:lnTo>
                  <a:lnTo>
                    <a:pt x="478131" y="307110"/>
                  </a:lnTo>
                  <a:lnTo>
                    <a:pt x="478560" y="157948"/>
                  </a:lnTo>
                  <a:cubicBezTo>
                    <a:pt x="465701" y="159663"/>
                    <a:pt x="451985" y="155805"/>
                    <a:pt x="442127" y="145947"/>
                  </a:cubicBezTo>
                  <a:cubicBezTo>
                    <a:pt x="425410" y="129231"/>
                    <a:pt x="425410" y="102227"/>
                    <a:pt x="442127" y="85511"/>
                  </a:cubicBezTo>
                  <a:cubicBezTo>
                    <a:pt x="458843" y="68794"/>
                    <a:pt x="485847" y="68794"/>
                    <a:pt x="502563" y="85511"/>
                  </a:cubicBezTo>
                  <a:cubicBezTo>
                    <a:pt x="519279" y="102227"/>
                    <a:pt x="519279" y="129231"/>
                    <a:pt x="502563" y="146376"/>
                  </a:cubicBezTo>
                  <a:cubicBezTo>
                    <a:pt x="500848" y="148090"/>
                    <a:pt x="499563" y="149376"/>
                    <a:pt x="497848" y="150662"/>
                  </a:cubicBezTo>
                  <a:lnTo>
                    <a:pt x="497848" y="314825"/>
                  </a:lnTo>
                  <a:lnTo>
                    <a:pt x="379548" y="433126"/>
                  </a:lnTo>
                  <a:lnTo>
                    <a:pt x="375690" y="433126"/>
                  </a:lnTo>
                  <a:lnTo>
                    <a:pt x="326398" y="433126"/>
                  </a:lnTo>
                  <a:lnTo>
                    <a:pt x="48220" y="711303"/>
                  </a:lnTo>
                  <a:cubicBezTo>
                    <a:pt x="52935" y="718161"/>
                    <a:pt x="57650" y="725019"/>
                    <a:pt x="62365" y="731877"/>
                  </a:cubicBezTo>
                  <a:lnTo>
                    <a:pt x="305395" y="488847"/>
                  </a:lnTo>
                  <a:lnTo>
                    <a:pt x="309253" y="488847"/>
                  </a:ln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7409D6B-FA0F-4E3A-A66E-8299D73774DA}"/>
                </a:ext>
              </a:extLst>
            </p:cNvPr>
            <p:cNvSpPr/>
            <p:nvPr/>
          </p:nvSpPr>
          <p:spPr>
            <a:xfrm>
              <a:off x="5097545" y="3074741"/>
              <a:ext cx="660083" cy="1238726"/>
            </a:xfrm>
            <a:custGeom>
              <a:avLst/>
              <a:gdLst>
                <a:gd name="connsiteX0" fmla="*/ 529111 w 660082"/>
                <a:gd name="connsiteY0" fmla="*/ 761024 h 1238726"/>
                <a:gd name="connsiteX1" fmla="*/ 529111 w 660082"/>
                <a:gd name="connsiteY1" fmla="*/ 761024 h 1238726"/>
                <a:gd name="connsiteX2" fmla="*/ 506394 w 660082"/>
                <a:gd name="connsiteY2" fmla="*/ 783312 h 1238726"/>
                <a:gd name="connsiteX3" fmla="*/ 506394 w 660082"/>
                <a:gd name="connsiteY3" fmla="*/ 893469 h 1238726"/>
                <a:gd name="connsiteX4" fmla="*/ 501679 w 660082"/>
                <a:gd name="connsiteY4" fmla="*/ 896041 h 1238726"/>
                <a:gd name="connsiteX5" fmla="*/ 445529 w 660082"/>
                <a:gd name="connsiteY5" fmla="*/ 928616 h 1238726"/>
                <a:gd name="connsiteX6" fmla="*/ 443386 w 660082"/>
                <a:gd name="connsiteY6" fmla="*/ 929902 h 1238726"/>
                <a:gd name="connsiteX7" fmla="*/ 329800 w 660082"/>
                <a:gd name="connsiteY7" fmla="*/ 929902 h 1238726"/>
                <a:gd name="connsiteX8" fmla="*/ 275365 w 660082"/>
                <a:gd name="connsiteY8" fmla="*/ 984337 h 1238726"/>
                <a:gd name="connsiteX9" fmla="*/ 280508 w 660082"/>
                <a:gd name="connsiteY9" fmla="*/ 1004483 h 1238726"/>
                <a:gd name="connsiteX10" fmla="*/ 237646 w 660082"/>
                <a:gd name="connsiteY10" fmla="*/ 1047345 h 1238726"/>
                <a:gd name="connsiteX11" fmla="*/ 194783 w 660082"/>
                <a:gd name="connsiteY11" fmla="*/ 1004483 h 1238726"/>
                <a:gd name="connsiteX12" fmla="*/ 237646 w 660082"/>
                <a:gd name="connsiteY12" fmla="*/ 961192 h 1238726"/>
                <a:gd name="connsiteX13" fmla="*/ 262506 w 660082"/>
                <a:gd name="connsiteY13" fmla="*/ 968907 h 1238726"/>
                <a:gd name="connsiteX14" fmla="*/ 318656 w 660082"/>
                <a:gd name="connsiteY14" fmla="*/ 913186 h 1238726"/>
                <a:gd name="connsiteX15" fmla="*/ 321656 w 660082"/>
                <a:gd name="connsiteY15" fmla="*/ 910185 h 1238726"/>
                <a:gd name="connsiteX16" fmla="*/ 437814 w 660082"/>
                <a:gd name="connsiteY16" fmla="*/ 910185 h 1238726"/>
                <a:gd name="connsiteX17" fmla="*/ 486677 w 660082"/>
                <a:gd name="connsiteY17" fmla="*/ 881896 h 1238726"/>
                <a:gd name="connsiteX18" fmla="*/ 486677 w 660082"/>
                <a:gd name="connsiteY18" fmla="*/ 775597 h 1238726"/>
                <a:gd name="connsiteX19" fmla="*/ 489677 w 660082"/>
                <a:gd name="connsiteY19" fmla="*/ 772597 h 1238726"/>
                <a:gd name="connsiteX20" fmla="*/ 517967 w 660082"/>
                <a:gd name="connsiteY20" fmla="*/ 744307 h 1238726"/>
                <a:gd name="connsiteX21" fmla="*/ 520967 w 660082"/>
                <a:gd name="connsiteY21" fmla="*/ 741736 h 1238726"/>
                <a:gd name="connsiteX22" fmla="*/ 655984 w 660082"/>
                <a:gd name="connsiteY22" fmla="*/ 741736 h 1238726"/>
                <a:gd name="connsiteX23" fmla="*/ 654698 w 660082"/>
                <a:gd name="connsiteY23" fmla="*/ 727162 h 1238726"/>
                <a:gd name="connsiteX24" fmla="*/ 459245 w 660082"/>
                <a:gd name="connsiteY24" fmla="*/ 727162 h 1238726"/>
                <a:gd name="connsiteX25" fmla="*/ 414668 w 660082"/>
                <a:gd name="connsiteY25" fmla="*/ 771311 h 1238726"/>
                <a:gd name="connsiteX26" fmla="*/ 414668 w 660082"/>
                <a:gd name="connsiteY26" fmla="*/ 794028 h 1238726"/>
                <a:gd name="connsiteX27" fmla="*/ 449387 w 660082"/>
                <a:gd name="connsiteY27" fmla="*/ 836033 h 1238726"/>
                <a:gd name="connsiteX28" fmla="*/ 406524 w 660082"/>
                <a:gd name="connsiteY28" fmla="*/ 878896 h 1238726"/>
                <a:gd name="connsiteX29" fmla="*/ 363662 w 660082"/>
                <a:gd name="connsiteY29" fmla="*/ 836033 h 1238726"/>
                <a:gd name="connsiteX30" fmla="*/ 385093 w 660082"/>
                <a:gd name="connsiteY30" fmla="*/ 799171 h 1238726"/>
                <a:gd name="connsiteX31" fmla="*/ 385093 w 660082"/>
                <a:gd name="connsiteY31" fmla="*/ 759309 h 1238726"/>
                <a:gd name="connsiteX32" fmla="*/ 389379 w 660082"/>
                <a:gd name="connsiteY32" fmla="*/ 755023 h 1238726"/>
                <a:gd name="connsiteX33" fmla="*/ 442100 w 660082"/>
                <a:gd name="connsiteY33" fmla="*/ 702302 h 1238726"/>
                <a:gd name="connsiteX34" fmla="*/ 446386 w 660082"/>
                <a:gd name="connsiteY34" fmla="*/ 698016 h 1238726"/>
                <a:gd name="connsiteX35" fmla="*/ 650840 w 660082"/>
                <a:gd name="connsiteY35" fmla="*/ 698016 h 1238726"/>
                <a:gd name="connsiteX36" fmla="*/ 648269 w 660082"/>
                <a:gd name="connsiteY36" fmla="*/ 678728 h 1238726"/>
                <a:gd name="connsiteX37" fmla="*/ 406096 w 660082"/>
                <a:gd name="connsiteY37" fmla="*/ 678728 h 1238726"/>
                <a:gd name="connsiteX38" fmla="*/ 273222 w 660082"/>
                <a:gd name="connsiteY38" fmla="*/ 811173 h 1238726"/>
                <a:gd name="connsiteX39" fmla="*/ 281794 w 660082"/>
                <a:gd name="connsiteY39" fmla="*/ 836033 h 1238726"/>
                <a:gd name="connsiteX40" fmla="*/ 238503 w 660082"/>
                <a:gd name="connsiteY40" fmla="*/ 878896 h 1238726"/>
                <a:gd name="connsiteX41" fmla="*/ 195641 w 660082"/>
                <a:gd name="connsiteY41" fmla="*/ 836033 h 1238726"/>
                <a:gd name="connsiteX42" fmla="*/ 238503 w 660082"/>
                <a:gd name="connsiteY42" fmla="*/ 793171 h 1238726"/>
                <a:gd name="connsiteX43" fmla="*/ 248790 w 660082"/>
                <a:gd name="connsiteY43" fmla="*/ 794885 h 1238726"/>
                <a:gd name="connsiteX44" fmla="*/ 390236 w 660082"/>
                <a:gd name="connsiteY44" fmla="*/ 653439 h 1238726"/>
                <a:gd name="connsiteX45" fmla="*/ 394523 w 660082"/>
                <a:gd name="connsiteY45" fmla="*/ 649153 h 1238726"/>
                <a:gd name="connsiteX46" fmla="*/ 644840 w 660082"/>
                <a:gd name="connsiteY46" fmla="*/ 649153 h 1238726"/>
                <a:gd name="connsiteX47" fmla="*/ 643982 w 660082"/>
                <a:gd name="connsiteY47" fmla="*/ 643581 h 1238726"/>
                <a:gd name="connsiteX48" fmla="*/ 640125 w 660082"/>
                <a:gd name="connsiteY48" fmla="*/ 599861 h 1238726"/>
                <a:gd name="connsiteX49" fmla="*/ 639268 w 660082"/>
                <a:gd name="connsiteY49" fmla="*/ 599432 h 1238726"/>
                <a:gd name="connsiteX50" fmla="*/ 331943 w 660082"/>
                <a:gd name="connsiteY50" fmla="*/ 599432 h 1238726"/>
                <a:gd name="connsiteX51" fmla="*/ 280508 w 660082"/>
                <a:gd name="connsiteY51" fmla="*/ 650438 h 1238726"/>
                <a:gd name="connsiteX52" fmla="*/ 282223 w 660082"/>
                <a:gd name="connsiteY52" fmla="*/ 660726 h 1238726"/>
                <a:gd name="connsiteX53" fmla="*/ 238932 w 660082"/>
                <a:gd name="connsiteY53" fmla="*/ 703588 h 1238726"/>
                <a:gd name="connsiteX54" fmla="*/ 196069 w 660082"/>
                <a:gd name="connsiteY54" fmla="*/ 660726 h 1238726"/>
                <a:gd name="connsiteX55" fmla="*/ 238932 w 660082"/>
                <a:gd name="connsiteY55" fmla="*/ 617435 h 1238726"/>
                <a:gd name="connsiteX56" fmla="*/ 264221 w 660082"/>
                <a:gd name="connsiteY56" fmla="*/ 625578 h 1238726"/>
                <a:gd name="connsiteX57" fmla="*/ 315656 w 660082"/>
                <a:gd name="connsiteY57" fmla="*/ 574143 h 1238726"/>
                <a:gd name="connsiteX58" fmla="*/ 319942 w 660082"/>
                <a:gd name="connsiteY58" fmla="*/ 569857 h 1238726"/>
                <a:gd name="connsiteX59" fmla="*/ 609264 w 660082"/>
                <a:gd name="connsiteY59" fmla="*/ 569857 h 1238726"/>
                <a:gd name="connsiteX60" fmla="*/ 424098 w 660082"/>
                <a:gd name="connsiteY60" fmla="*/ 366260 h 1238726"/>
                <a:gd name="connsiteX61" fmla="*/ 406096 w 660082"/>
                <a:gd name="connsiteY61" fmla="*/ 370118 h 1238726"/>
                <a:gd name="connsiteX62" fmla="*/ 363233 w 660082"/>
                <a:gd name="connsiteY62" fmla="*/ 327255 h 1238726"/>
                <a:gd name="connsiteX63" fmla="*/ 371806 w 660082"/>
                <a:gd name="connsiteY63" fmla="*/ 301538 h 1238726"/>
                <a:gd name="connsiteX64" fmla="*/ 355089 w 660082"/>
                <a:gd name="connsiteY64" fmla="*/ 280107 h 1238726"/>
                <a:gd name="connsiteX65" fmla="*/ 355089 w 660082"/>
                <a:gd name="connsiteY65" fmla="*/ 392406 h 1238726"/>
                <a:gd name="connsiteX66" fmla="*/ 346088 w 660082"/>
                <a:gd name="connsiteY66" fmla="*/ 400979 h 1238726"/>
                <a:gd name="connsiteX67" fmla="*/ 145492 w 660082"/>
                <a:gd name="connsiteY67" fmla="*/ 602433 h 1238726"/>
                <a:gd name="connsiteX68" fmla="*/ 145492 w 660082"/>
                <a:gd name="connsiteY68" fmla="*/ 734449 h 1238726"/>
                <a:gd name="connsiteX69" fmla="*/ 153635 w 660082"/>
                <a:gd name="connsiteY69" fmla="*/ 759738 h 1238726"/>
                <a:gd name="connsiteX70" fmla="*/ 110773 w 660082"/>
                <a:gd name="connsiteY70" fmla="*/ 803029 h 1238726"/>
                <a:gd name="connsiteX71" fmla="*/ 67910 w 660082"/>
                <a:gd name="connsiteY71" fmla="*/ 759738 h 1238726"/>
                <a:gd name="connsiteX72" fmla="*/ 86341 w 660082"/>
                <a:gd name="connsiteY72" fmla="*/ 724162 h 1238726"/>
                <a:gd name="connsiteX73" fmla="*/ 86341 w 660082"/>
                <a:gd name="connsiteY73" fmla="*/ 578001 h 1238726"/>
                <a:gd name="connsiteX74" fmla="*/ 94914 w 660082"/>
                <a:gd name="connsiteY74" fmla="*/ 569429 h 1238726"/>
                <a:gd name="connsiteX75" fmla="*/ 296368 w 660082"/>
                <a:gd name="connsiteY75" fmla="*/ 368403 h 1238726"/>
                <a:gd name="connsiteX76" fmla="*/ 296368 w 660082"/>
                <a:gd name="connsiteY76" fmla="*/ 232101 h 1238726"/>
                <a:gd name="connsiteX77" fmla="*/ 304940 w 660082"/>
                <a:gd name="connsiteY77" fmla="*/ 223528 h 1238726"/>
                <a:gd name="connsiteX78" fmla="*/ 309226 w 660082"/>
                <a:gd name="connsiteY78" fmla="*/ 219242 h 1238726"/>
                <a:gd name="connsiteX79" fmla="*/ 166066 w 660082"/>
                <a:gd name="connsiteY79" fmla="*/ 3215 h 1238726"/>
                <a:gd name="connsiteX80" fmla="*/ 166066 w 660082"/>
                <a:gd name="connsiteY80" fmla="*/ 229529 h 1238726"/>
                <a:gd name="connsiteX81" fmla="*/ 163494 w 660082"/>
                <a:gd name="connsiteY81" fmla="*/ 232529 h 1238726"/>
                <a:gd name="connsiteX82" fmla="*/ 97486 w 660082"/>
                <a:gd name="connsiteY82" fmla="*/ 298109 h 1238726"/>
                <a:gd name="connsiteX83" fmla="*/ 109058 w 660082"/>
                <a:gd name="connsiteY83" fmla="*/ 327255 h 1238726"/>
                <a:gd name="connsiteX84" fmla="*/ 66196 w 660082"/>
                <a:gd name="connsiteY84" fmla="*/ 370118 h 1238726"/>
                <a:gd name="connsiteX85" fmla="*/ 24191 w 660082"/>
                <a:gd name="connsiteY85" fmla="*/ 336256 h 1238726"/>
                <a:gd name="connsiteX86" fmla="*/ 20333 w 660082"/>
                <a:gd name="connsiteY86" fmla="*/ 370118 h 1238726"/>
                <a:gd name="connsiteX87" fmla="*/ 4045 w 660082"/>
                <a:gd name="connsiteY87" fmla="*/ 631579 h 1238726"/>
                <a:gd name="connsiteX88" fmla="*/ 21190 w 660082"/>
                <a:gd name="connsiteY88" fmla="*/ 797028 h 1238726"/>
                <a:gd name="connsiteX89" fmla="*/ 76912 w 660082"/>
                <a:gd name="connsiteY89" fmla="*/ 1104781 h 1238726"/>
                <a:gd name="connsiteX90" fmla="*/ 91485 w 660082"/>
                <a:gd name="connsiteY90" fmla="*/ 1227368 h 1238726"/>
                <a:gd name="connsiteX91" fmla="*/ 92771 w 660082"/>
                <a:gd name="connsiteY91" fmla="*/ 1236369 h 1238726"/>
                <a:gd name="connsiteX92" fmla="*/ 436099 w 660082"/>
                <a:gd name="connsiteY92" fmla="*/ 1236369 h 1238726"/>
                <a:gd name="connsiteX93" fmla="*/ 511109 w 660082"/>
                <a:gd name="connsiteY93" fmla="*/ 1161788 h 1238726"/>
                <a:gd name="connsiteX94" fmla="*/ 514109 w 660082"/>
                <a:gd name="connsiteY94" fmla="*/ 1158788 h 1238726"/>
                <a:gd name="connsiteX95" fmla="*/ 640982 w 660082"/>
                <a:gd name="connsiteY95" fmla="*/ 1158788 h 1238726"/>
                <a:gd name="connsiteX96" fmla="*/ 641839 w 660082"/>
                <a:gd name="connsiteY96" fmla="*/ 1147644 h 1238726"/>
                <a:gd name="connsiteX97" fmla="*/ 507251 w 660082"/>
                <a:gd name="connsiteY97" fmla="*/ 1147644 h 1238726"/>
                <a:gd name="connsiteX98" fmla="*/ 448529 w 660082"/>
                <a:gd name="connsiteY98" fmla="*/ 1206794 h 1238726"/>
                <a:gd name="connsiteX99" fmla="*/ 435242 w 660082"/>
                <a:gd name="connsiteY99" fmla="*/ 1207222 h 1238726"/>
                <a:gd name="connsiteX100" fmla="*/ 400952 w 660082"/>
                <a:gd name="connsiteY100" fmla="*/ 1224367 h 1238726"/>
                <a:gd name="connsiteX101" fmla="*/ 358090 w 660082"/>
                <a:gd name="connsiteY101" fmla="*/ 1181934 h 1238726"/>
                <a:gd name="connsiteX102" fmla="*/ 400952 w 660082"/>
                <a:gd name="connsiteY102" fmla="*/ 1138642 h 1238726"/>
                <a:gd name="connsiteX103" fmla="*/ 443815 w 660082"/>
                <a:gd name="connsiteY103" fmla="*/ 1181934 h 1238726"/>
                <a:gd name="connsiteX104" fmla="*/ 443815 w 660082"/>
                <a:gd name="connsiteY104" fmla="*/ 1184077 h 1238726"/>
                <a:gd name="connsiteX105" fmla="*/ 496964 w 660082"/>
                <a:gd name="connsiteY105" fmla="*/ 1130927 h 1238726"/>
                <a:gd name="connsiteX106" fmla="*/ 499536 w 660082"/>
                <a:gd name="connsiteY106" fmla="*/ 1128355 h 1238726"/>
                <a:gd name="connsiteX107" fmla="*/ 643125 w 660082"/>
                <a:gd name="connsiteY107" fmla="*/ 1128355 h 1238726"/>
                <a:gd name="connsiteX108" fmla="*/ 645268 w 660082"/>
                <a:gd name="connsiteY108" fmla="*/ 1096637 h 1238726"/>
                <a:gd name="connsiteX109" fmla="*/ 329372 w 660082"/>
                <a:gd name="connsiteY109" fmla="*/ 1096637 h 1238726"/>
                <a:gd name="connsiteX110" fmla="*/ 272365 w 660082"/>
                <a:gd name="connsiteY110" fmla="*/ 1153644 h 1238726"/>
                <a:gd name="connsiteX111" fmla="*/ 283080 w 660082"/>
                <a:gd name="connsiteY111" fmla="*/ 1181934 h 1238726"/>
                <a:gd name="connsiteX112" fmla="*/ 239789 w 660082"/>
                <a:gd name="connsiteY112" fmla="*/ 1224367 h 1238726"/>
                <a:gd name="connsiteX113" fmla="*/ 196927 w 660082"/>
                <a:gd name="connsiteY113" fmla="*/ 1181934 h 1238726"/>
                <a:gd name="connsiteX114" fmla="*/ 239789 w 660082"/>
                <a:gd name="connsiteY114" fmla="*/ 1138642 h 1238726"/>
                <a:gd name="connsiteX115" fmla="*/ 255648 w 660082"/>
                <a:gd name="connsiteY115" fmla="*/ 1141643 h 1238726"/>
                <a:gd name="connsiteX116" fmla="*/ 316942 w 660082"/>
                <a:gd name="connsiteY116" fmla="*/ 1078635 h 1238726"/>
                <a:gd name="connsiteX117" fmla="*/ 319942 w 660082"/>
                <a:gd name="connsiteY117" fmla="*/ 1076063 h 1238726"/>
                <a:gd name="connsiteX118" fmla="*/ 645268 w 660082"/>
                <a:gd name="connsiteY118" fmla="*/ 1076063 h 1238726"/>
                <a:gd name="connsiteX119" fmla="*/ 648697 w 660082"/>
                <a:gd name="connsiteY119" fmla="*/ 1022914 h 1238726"/>
                <a:gd name="connsiteX120" fmla="*/ 616550 w 660082"/>
                <a:gd name="connsiteY120" fmla="*/ 1022914 h 1238726"/>
                <a:gd name="connsiteX121" fmla="*/ 577974 w 660082"/>
                <a:gd name="connsiteY121" fmla="*/ 1047345 h 1238726"/>
                <a:gd name="connsiteX122" fmla="*/ 535540 w 660082"/>
                <a:gd name="connsiteY122" fmla="*/ 1004483 h 1238726"/>
                <a:gd name="connsiteX123" fmla="*/ 577974 w 660082"/>
                <a:gd name="connsiteY123" fmla="*/ 961192 h 1238726"/>
                <a:gd name="connsiteX124" fmla="*/ 621265 w 660082"/>
                <a:gd name="connsiteY124" fmla="*/ 1003197 h 1238726"/>
                <a:gd name="connsiteX125" fmla="*/ 650412 w 660082"/>
                <a:gd name="connsiteY125" fmla="*/ 1003197 h 1238726"/>
                <a:gd name="connsiteX126" fmla="*/ 653841 w 660082"/>
                <a:gd name="connsiteY126" fmla="*/ 932474 h 1238726"/>
                <a:gd name="connsiteX127" fmla="*/ 539827 w 660082"/>
                <a:gd name="connsiteY127" fmla="*/ 932474 h 1238726"/>
                <a:gd name="connsiteX128" fmla="*/ 435242 w 660082"/>
                <a:gd name="connsiteY128" fmla="*/ 1037058 h 1238726"/>
                <a:gd name="connsiteX129" fmla="*/ 430956 w 660082"/>
                <a:gd name="connsiteY129" fmla="*/ 1039630 h 1238726"/>
                <a:gd name="connsiteX130" fmla="*/ 406524 w 660082"/>
                <a:gd name="connsiteY130" fmla="*/ 1047345 h 1238726"/>
                <a:gd name="connsiteX131" fmla="*/ 363662 w 660082"/>
                <a:gd name="connsiteY131" fmla="*/ 1004483 h 1238726"/>
                <a:gd name="connsiteX132" fmla="*/ 406524 w 660082"/>
                <a:gd name="connsiteY132" fmla="*/ 961192 h 1238726"/>
                <a:gd name="connsiteX133" fmla="*/ 448529 w 660082"/>
                <a:gd name="connsiteY133" fmla="*/ 995482 h 1238726"/>
                <a:gd name="connsiteX134" fmla="*/ 529111 w 660082"/>
                <a:gd name="connsiteY134" fmla="*/ 915757 h 1238726"/>
                <a:gd name="connsiteX135" fmla="*/ 532111 w 660082"/>
                <a:gd name="connsiteY135" fmla="*/ 912757 h 1238726"/>
                <a:gd name="connsiteX136" fmla="*/ 655127 w 660082"/>
                <a:gd name="connsiteY136" fmla="*/ 912757 h 1238726"/>
                <a:gd name="connsiteX137" fmla="*/ 657698 w 660082"/>
                <a:gd name="connsiteY137" fmla="*/ 848463 h 1238726"/>
                <a:gd name="connsiteX138" fmla="*/ 620837 w 660082"/>
                <a:gd name="connsiteY138" fmla="*/ 848463 h 1238726"/>
                <a:gd name="connsiteX139" fmla="*/ 580117 w 660082"/>
                <a:gd name="connsiteY139" fmla="*/ 878896 h 1238726"/>
                <a:gd name="connsiteX140" fmla="*/ 536826 w 660082"/>
                <a:gd name="connsiteY140" fmla="*/ 836033 h 1238726"/>
                <a:gd name="connsiteX141" fmla="*/ 580117 w 660082"/>
                <a:gd name="connsiteY141" fmla="*/ 793171 h 1238726"/>
                <a:gd name="connsiteX142" fmla="*/ 622551 w 660082"/>
                <a:gd name="connsiteY142" fmla="*/ 828747 h 1238726"/>
                <a:gd name="connsiteX143" fmla="*/ 658127 w 660082"/>
                <a:gd name="connsiteY143" fmla="*/ 828747 h 1238726"/>
                <a:gd name="connsiteX144" fmla="*/ 658556 w 660082"/>
                <a:gd name="connsiteY144" fmla="*/ 777740 h 1238726"/>
                <a:gd name="connsiteX145" fmla="*/ 658127 w 660082"/>
                <a:gd name="connsiteY145" fmla="*/ 761024 h 1238726"/>
                <a:gd name="connsiteX146" fmla="*/ 529111 w 660082"/>
                <a:gd name="connsiteY146" fmla="*/ 761024 h 1238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660082" h="1238726">
                  <a:moveTo>
                    <a:pt x="529111" y="761024"/>
                  </a:moveTo>
                  <a:lnTo>
                    <a:pt x="529111" y="761024"/>
                  </a:lnTo>
                  <a:lnTo>
                    <a:pt x="506394" y="783312"/>
                  </a:lnTo>
                  <a:lnTo>
                    <a:pt x="506394" y="893469"/>
                  </a:lnTo>
                  <a:lnTo>
                    <a:pt x="501679" y="896041"/>
                  </a:lnTo>
                  <a:lnTo>
                    <a:pt x="445529" y="928616"/>
                  </a:lnTo>
                  <a:lnTo>
                    <a:pt x="443386" y="929902"/>
                  </a:lnTo>
                  <a:lnTo>
                    <a:pt x="329800" y="929902"/>
                  </a:lnTo>
                  <a:lnTo>
                    <a:pt x="275365" y="984337"/>
                  </a:lnTo>
                  <a:cubicBezTo>
                    <a:pt x="278365" y="990338"/>
                    <a:pt x="280508" y="997196"/>
                    <a:pt x="280508" y="1004483"/>
                  </a:cubicBezTo>
                  <a:cubicBezTo>
                    <a:pt x="280508" y="1028057"/>
                    <a:pt x="261220" y="1047345"/>
                    <a:pt x="237646" y="1047345"/>
                  </a:cubicBezTo>
                  <a:cubicBezTo>
                    <a:pt x="214072" y="1047345"/>
                    <a:pt x="194783" y="1028486"/>
                    <a:pt x="194783" y="1004483"/>
                  </a:cubicBezTo>
                  <a:cubicBezTo>
                    <a:pt x="194783" y="980480"/>
                    <a:pt x="214072" y="961192"/>
                    <a:pt x="237646" y="961192"/>
                  </a:cubicBezTo>
                  <a:cubicBezTo>
                    <a:pt x="247076" y="961192"/>
                    <a:pt x="255648" y="964192"/>
                    <a:pt x="262506" y="968907"/>
                  </a:cubicBezTo>
                  <a:lnTo>
                    <a:pt x="318656" y="913186"/>
                  </a:lnTo>
                  <a:lnTo>
                    <a:pt x="321656" y="910185"/>
                  </a:lnTo>
                  <a:lnTo>
                    <a:pt x="437814" y="910185"/>
                  </a:lnTo>
                  <a:lnTo>
                    <a:pt x="486677" y="881896"/>
                  </a:lnTo>
                  <a:lnTo>
                    <a:pt x="486677" y="775597"/>
                  </a:lnTo>
                  <a:lnTo>
                    <a:pt x="489677" y="772597"/>
                  </a:lnTo>
                  <a:lnTo>
                    <a:pt x="517967" y="744307"/>
                  </a:lnTo>
                  <a:lnTo>
                    <a:pt x="520967" y="741736"/>
                  </a:lnTo>
                  <a:lnTo>
                    <a:pt x="655984" y="741736"/>
                  </a:lnTo>
                  <a:cubicBezTo>
                    <a:pt x="655555" y="737021"/>
                    <a:pt x="655127" y="732306"/>
                    <a:pt x="654698" y="727162"/>
                  </a:cubicBezTo>
                  <a:lnTo>
                    <a:pt x="459245" y="727162"/>
                  </a:lnTo>
                  <a:lnTo>
                    <a:pt x="414668" y="771311"/>
                  </a:lnTo>
                  <a:lnTo>
                    <a:pt x="414668" y="794028"/>
                  </a:lnTo>
                  <a:cubicBezTo>
                    <a:pt x="434385" y="797886"/>
                    <a:pt x="449387" y="815031"/>
                    <a:pt x="449387" y="836033"/>
                  </a:cubicBezTo>
                  <a:cubicBezTo>
                    <a:pt x="449387" y="859608"/>
                    <a:pt x="430099" y="878896"/>
                    <a:pt x="406524" y="878896"/>
                  </a:cubicBezTo>
                  <a:cubicBezTo>
                    <a:pt x="382950" y="878896"/>
                    <a:pt x="363662" y="859608"/>
                    <a:pt x="363662" y="836033"/>
                  </a:cubicBezTo>
                  <a:cubicBezTo>
                    <a:pt x="363662" y="820174"/>
                    <a:pt x="372234" y="806458"/>
                    <a:pt x="385093" y="799171"/>
                  </a:cubicBezTo>
                  <a:lnTo>
                    <a:pt x="385093" y="759309"/>
                  </a:lnTo>
                  <a:lnTo>
                    <a:pt x="389379" y="755023"/>
                  </a:lnTo>
                  <a:lnTo>
                    <a:pt x="442100" y="702302"/>
                  </a:lnTo>
                  <a:lnTo>
                    <a:pt x="446386" y="698016"/>
                  </a:lnTo>
                  <a:lnTo>
                    <a:pt x="650840" y="698016"/>
                  </a:lnTo>
                  <a:cubicBezTo>
                    <a:pt x="649983" y="691587"/>
                    <a:pt x="649126" y="685157"/>
                    <a:pt x="648269" y="678728"/>
                  </a:cubicBezTo>
                  <a:lnTo>
                    <a:pt x="406096" y="678728"/>
                  </a:lnTo>
                  <a:lnTo>
                    <a:pt x="273222" y="811173"/>
                  </a:lnTo>
                  <a:cubicBezTo>
                    <a:pt x="278365" y="818031"/>
                    <a:pt x="281794" y="826604"/>
                    <a:pt x="281794" y="836033"/>
                  </a:cubicBezTo>
                  <a:cubicBezTo>
                    <a:pt x="281794" y="859608"/>
                    <a:pt x="262078" y="878896"/>
                    <a:pt x="238503" y="878896"/>
                  </a:cubicBezTo>
                  <a:cubicBezTo>
                    <a:pt x="214929" y="878896"/>
                    <a:pt x="195641" y="859608"/>
                    <a:pt x="195641" y="836033"/>
                  </a:cubicBezTo>
                  <a:cubicBezTo>
                    <a:pt x="195641" y="812459"/>
                    <a:pt x="214500" y="793171"/>
                    <a:pt x="238503" y="793171"/>
                  </a:cubicBezTo>
                  <a:cubicBezTo>
                    <a:pt x="241932" y="793171"/>
                    <a:pt x="245361" y="794028"/>
                    <a:pt x="248790" y="794885"/>
                  </a:cubicBezTo>
                  <a:lnTo>
                    <a:pt x="390236" y="653439"/>
                  </a:lnTo>
                  <a:lnTo>
                    <a:pt x="394523" y="649153"/>
                  </a:lnTo>
                  <a:lnTo>
                    <a:pt x="644840" y="649153"/>
                  </a:lnTo>
                  <a:cubicBezTo>
                    <a:pt x="644411" y="647438"/>
                    <a:pt x="644411" y="645295"/>
                    <a:pt x="643982" y="643581"/>
                  </a:cubicBezTo>
                  <a:cubicBezTo>
                    <a:pt x="641411" y="629007"/>
                    <a:pt x="640553" y="614434"/>
                    <a:pt x="640125" y="599861"/>
                  </a:cubicBezTo>
                  <a:cubicBezTo>
                    <a:pt x="639696" y="599861"/>
                    <a:pt x="639696" y="599432"/>
                    <a:pt x="639268" y="599432"/>
                  </a:cubicBezTo>
                  <a:lnTo>
                    <a:pt x="331943" y="599432"/>
                  </a:lnTo>
                  <a:lnTo>
                    <a:pt x="280508" y="650438"/>
                  </a:lnTo>
                  <a:cubicBezTo>
                    <a:pt x="281366" y="653868"/>
                    <a:pt x="282223" y="657297"/>
                    <a:pt x="282223" y="660726"/>
                  </a:cubicBezTo>
                  <a:cubicBezTo>
                    <a:pt x="282223" y="684300"/>
                    <a:pt x="262506" y="703588"/>
                    <a:pt x="238932" y="703588"/>
                  </a:cubicBezTo>
                  <a:cubicBezTo>
                    <a:pt x="215357" y="703588"/>
                    <a:pt x="196069" y="684300"/>
                    <a:pt x="196069" y="660726"/>
                  </a:cubicBezTo>
                  <a:cubicBezTo>
                    <a:pt x="196069" y="637151"/>
                    <a:pt x="214929" y="617435"/>
                    <a:pt x="238932" y="617435"/>
                  </a:cubicBezTo>
                  <a:cubicBezTo>
                    <a:pt x="248362" y="617435"/>
                    <a:pt x="256934" y="620435"/>
                    <a:pt x="264221" y="625578"/>
                  </a:cubicBezTo>
                  <a:lnTo>
                    <a:pt x="315656" y="574143"/>
                  </a:lnTo>
                  <a:lnTo>
                    <a:pt x="319942" y="569857"/>
                  </a:lnTo>
                  <a:lnTo>
                    <a:pt x="609264" y="569857"/>
                  </a:lnTo>
                  <a:cubicBezTo>
                    <a:pt x="543684" y="504277"/>
                    <a:pt x="481962" y="436126"/>
                    <a:pt x="424098" y="366260"/>
                  </a:cubicBezTo>
                  <a:cubicBezTo>
                    <a:pt x="418526" y="368832"/>
                    <a:pt x="412525" y="370118"/>
                    <a:pt x="406096" y="370118"/>
                  </a:cubicBezTo>
                  <a:cubicBezTo>
                    <a:pt x="382521" y="370118"/>
                    <a:pt x="363233" y="351258"/>
                    <a:pt x="363233" y="327255"/>
                  </a:cubicBezTo>
                  <a:cubicBezTo>
                    <a:pt x="363233" y="317397"/>
                    <a:pt x="366662" y="308825"/>
                    <a:pt x="371806" y="301538"/>
                  </a:cubicBezTo>
                  <a:cubicBezTo>
                    <a:pt x="366233" y="294251"/>
                    <a:pt x="360661" y="287393"/>
                    <a:pt x="355089" y="280107"/>
                  </a:cubicBezTo>
                  <a:lnTo>
                    <a:pt x="355089" y="392406"/>
                  </a:lnTo>
                  <a:lnTo>
                    <a:pt x="346088" y="400979"/>
                  </a:lnTo>
                  <a:lnTo>
                    <a:pt x="145492" y="602433"/>
                  </a:lnTo>
                  <a:lnTo>
                    <a:pt x="145492" y="734449"/>
                  </a:lnTo>
                  <a:cubicBezTo>
                    <a:pt x="150635" y="741736"/>
                    <a:pt x="153635" y="750308"/>
                    <a:pt x="153635" y="759738"/>
                  </a:cubicBezTo>
                  <a:cubicBezTo>
                    <a:pt x="153635" y="783312"/>
                    <a:pt x="134347" y="803029"/>
                    <a:pt x="110773" y="803029"/>
                  </a:cubicBezTo>
                  <a:cubicBezTo>
                    <a:pt x="87198" y="803029"/>
                    <a:pt x="67910" y="783741"/>
                    <a:pt x="67910" y="759738"/>
                  </a:cubicBezTo>
                  <a:cubicBezTo>
                    <a:pt x="67910" y="745165"/>
                    <a:pt x="75197" y="731877"/>
                    <a:pt x="86341" y="724162"/>
                  </a:cubicBezTo>
                  <a:lnTo>
                    <a:pt x="86341" y="578001"/>
                  </a:lnTo>
                  <a:lnTo>
                    <a:pt x="94914" y="569429"/>
                  </a:lnTo>
                  <a:lnTo>
                    <a:pt x="296368" y="368403"/>
                  </a:lnTo>
                  <a:lnTo>
                    <a:pt x="296368" y="232101"/>
                  </a:lnTo>
                  <a:lnTo>
                    <a:pt x="304940" y="223528"/>
                  </a:lnTo>
                  <a:lnTo>
                    <a:pt x="309226" y="219242"/>
                  </a:lnTo>
                  <a:cubicBezTo>
                    <a:pt x="257791" y="148947"/>
                    <a:pt x="210214" y="76510"/>
                    <a:pt x="166066" y="3215"/>
                  </a:cubicBezTo>
                  <a:lnTo>
                    <a:pt x="166066" y="229529"/>
                  </a:lnTo>
                  <a:lnTo>
                    <a:pt x="163494" y="232529"/>
                  </a:lnTo>
                  <a:lnTo>
                    <a:pt x="97486" y="298109"/>
                  </a:lnTo>
                  <a:cubicBezTo>
                    <a:pt x="104343" y="305824"/>
                    <a:pt x="109058" y="316111"/>
                    <a:pt x="109058" y="327255"/>
                  </a:cubicBezTo>
                  <a:cubicBezTo>
                    <a:pt x="109058" y="350830"/>
                    <a:pt x="89770" y="370118"/>
                    <a:pt x="66196" y="370118"/>
                  </a:cubicBezTo>
                  <a:cubicBezTo>
                    <a:pt x="45622" y="370118"/>
                    <a:pt x="28477" y="355545"/>
                    <a:pt x="24191" y="336256"/>
                  </a:cubicBezTo>
                  <a:cubicBezTo>
                    <a:pt x="22905" y="347401"/>
                    <a:pt x="21619" y="358545"/>
                    <a:pt x="20333" y="370118"/>
                  </a:cubicBezTo>
                  <a:cubicBezTo>
                    <a:pt x="10475" y="456700"/>
                    <a:pt x="188" y="544140"/>
                    <a:pt x="4045" y="631579"/>
                  </a:cubicBezTo>
                  <a:cubicBezTo>
                    <a:pt x="5331" y="686872"/>
                    <a:pt x="12618" y="742164"/>
                    <a:pt x="21190" y="797028"/>
                  </a:cubicBezTo>
                  <a:cubicBezTo>
                    <a:pt x="37049" y="899898"/>
                    <a:pt x="57623" y="1002340"/>
                    <a:pt x="76912" y="1104781"/>
                  </a:cubicBezTo>
                  <a:cubicBezTo>
                    <a:pt x="84627" y="1145072"/>
                    <a:pt x="85484" y="1186649"/>
                    <a:pt x="91485" y="1227368"/>
                  </a:cubicBezTo>
                  <a:cubicBezTo>
                    <a:pt x="91913" y="1230368"/>
                    <a:pt x="92342" y="1233369"/>
                    <a:pt x="92771" y="1236369"/>
                  </a:cubicBezTo>
                  <a:lnTo>
                    <a:pt x="436099" y="1236369"/>
                  </a:lnTo>
                  <a:lnTo>
                    <a:pt x="511109" y="1161788"/>
                  </a:lnTo>
                  <a:lnTo>
                    <a:pt x="514109" y="1158788"/>
                  </a:lnTo>
                  <a:lnTo>
                    <a:pt x="640982" y="1158788"/>
                  </a:lnTo>
                  <a:cubicBezTo>
                    <a:pt x="641411" y="1154930"/>
                    <a:pt x="641411" y="1151501"/>
                    <a:pt x="641839" y="1147644"/>
                  </a:cubicBezTo>
                  <a:lnTo>
                    <a:pt x="507251" y="1147644"/>
                  </a:lnTo>
                  <a:lnTo>
                    <a:pt x="448529" y="1206794"/>
                  </a:lnTo>
                  <a:cubicBezTo>
                    <a:pt x="445100" y="1210223"/>
                    <a:pt x="439100" y="1210651"/>
                    <a:pt x="435242" y="1207222"/>
                  </a:cubicBezTo>
                  <a:cubicBezTo>
                    <a:pt x="427527" y="1217510"/>
                    <a:pt x="414668" y="1224367"/>
                    <a:pt x="400952" y="1224367"/>
                  </a:cubicBezTo>
                  <a:cubicBezTo>
                    <a:pt x="377378" y="1224367"/>
                    <a:pt x="358090" y="1205508"/>
                    <a:pt x="358090" y="1181934"/>
                  </a:cubicBezTo>
                  <a:cubicBezTo>
                    <a:pt x="358090" y="1158359"/>
                    <a:pt x="376949" y="1138642"/>
                    <a:pt x="400952" y="1138642"/>
                  </a:cubicBezTo>
                  <a:cubicBezTo>
                    <a:pt x="424526" y="1138642"/>
                    <a:pt x="443815" y="1157931"/>
                    <a:pt x="443815" y="1181934"/>
                  </a:cubicBezTo>
                  <a:cubicBezTo>
                    <a:pt x="443815" y="1182791"/>
                    <a:pt x="443815" y="1183220"/>
                    <a:pt x="443815" y="1184077"/>
                  </a:cubicBezTo>
                  <a:lnTo>
                    <a:pt x="496964" y="1130927"/>
                  </a:lnTo>
                  <a:lnTo>
                    <a:pt x="499536" y="1128355"/>
                  </a:lnTo>
                  <a:lnTo>
                    <a:pt x="643125" y="1128355"/>
                  </a:lnTo>
                  <a:cubicBezTo>
                    <a:pt x="643982" y="1117640"/>
                    <a:pt x="644411" y="1107353"/>
                    <a:pt x="645268" y="1096637"/>
                  </a:cubicBezTo>
                  <a:lnTo>
                    <a:pt x="329372" y="1096637"/>
                  </a:lnTo>
                  <a:lnTo>
                    <a:pt x="272365" y="1153644"/>
                  </a:lnTo>
                  <a:cubicBezTo>
                    <a:pt x="279223" y="1161360"/>
                    <a:pt x="283080" y="1170789"/>
                    <a:pt x="283080" y="1181934"/>
                  </a:cubicBezTo>
                  <a:cubicBezTo>
                    <a:pt x="283080" y="1205508"/>
                    <a:pt x="263363" y="1224367"/>
                    <a:pt x="239789" y="1224367"/>
                  </a:cubicBezTo>
                  <a:cubicBezTo>
                    <a:pt x="216215" y="1224367"/>
                    <a:pt x="196927" y="1205508"/>
                    <a:pt x="196927" y="1181934"/>
                  </a:cubicBezTo>
                  <a:cubicBezTo>
                    <a:pt x="196927" y="1158359"/>
                    <a:pt x="215786" y="1138642"/>
                    <a:pt x="239789" y="1138642"/>
                  </a:cubicBezTo>
                  <a:cubicBezTo>
                    <a:pt x="245361" y="1138642"/>
                    <a:pt x="250933" y="1139928"/>
                    <a:pt x="255648" y="1141643"/>
                  </a:cubicBezTo>
                  <a:lnTo>
                    <a:pt x="316942" y="1078635"/>
                  </a:lnTo>
                  <a:lnTo>
                    <a:pt x="319942" y="1076063"/>
                  </a:lnTo>
                  <a:lnTo>
                    <a:pt x="645268" y="1076063"/>
                  </a:lnTo>
                  <a:cubicBezTo>
                    <a:pt x="646554" y="1058490"/>
                    <a:pt x="647412" y="1040487"/>
                    <a:pt x="648697" y="1022914"/>
                  </a:cubicBezTo>
                  <a:lnTo>
                    <a:pt x="616550" y="1022914"/>
                  </a:lnTo>
                  <a:cubicBezTo>
                    <a:pt x="609692" y="1037487"/>
                    <a:pt x="595119" y="1047345"/>
                    <a:pt x="577974" y="1047345"/>
                  </a:cubicBezTo>
                  <a:cubicBezTo>
                    <a:pt x="554400" y="1047345"/>
                    <a:pt x="535540" y="1028486"/>
                    <a:pt x="535540" y="1004483"/>
                  </a:cubicBezTo>
                  <a:cubicBezTo>
                    <a:pt x="535540" y="980480"/>
                    <a:pt x="554400" y="961192"/>
                    <a:pt x="577974" y="961192"/>
                  </a:cubicBezTo>
                  <a:cubicBezTo>
                    <a:pt x="601120" y="961192"/>
                    <a:pt x="620408" y="980051"/>
                    <a:pt x="621265" y="1003197"/>
                  </a:cubicBezTo>
                  <a:lnTo>
                    <a:pt x="650412" y="1003197"/>
                  </a:lnTo>
                  <a:cubicBezTo>
                    <a:pt x="651698" y="979623"/>
                    <a:pt x="652555" y="956048"/>
                    <a:pt x="653841" y="932474"/>
                  </a:cubicBezTo>
                  <a:lnTo>
                    <a:pt x="539827" y="932474"/>
                  </a:lnTo>
                  <a:lnTo>
                    <a:pt x="435242" y="1037058"/>
                  </a:lnTo>
                  <a:cubicBezTo>
                    <a:pt x="433956" y="1038344"/>
                    <a:pt x="432242" y="1039201"/>
                    <a:pt x="430956" y="1039630"/>
                  </a:cubicBezTo>
                  <a:cubicBezTo>
                    <a:pt x="424098" y="1044345"/>
                    <a:pt x="415525" y="1047345"/>
                    <a:pt x="406524" y="1047345"/>
                  </a:cubicBezTo>
                  <a:cubicBezTo>
                    <a:pt x="382950" y="1047345"/>
                    <a:pt x="363662" y="1028486"/>
                    <a:pt x="363662" y="1004483"/>
                  </a:cubicBezTo>
                  <a:cubicBezTo>
                    <a:pt x="363662" y="980480"/>
                    <a:pt x="382950" y="961192"/>
                    <a:pt x="406524" y="961192"/>
                  </a:cubicBezTo>
                  <a:cubicBezTo>
                    <a:pt x="427098" y="961192"/>
                    <a:pt x="444672" y="976193"/>
                    <a:pt x="448529" y="995482"/>
                  </a:cubicBezTo>
                  <a:lnTo>
                    <a:pt x="529111" y="915757"/>
                  </a:lnTo>
                  <a:lnTo>
                    <a:pt x="532111" y="912757"/>
                  </a:lnTo>
                  <a:lnTo>
                    <a:pt x="655127" y="912757"/>
                  </a:lnTo>
                  <a:cubicBezTo>
                    <a:pt x="655984" y="891326"/>
                    <a:pt x="656841" y="869895"/>
                    <a:pt x="657698" y="848463"/>
                  </a:cubicBezTo>
                  <a:lnTo>
                    <a:pt x="620837" y="848463"/>
                  </a:lnTo>
                  <a:cubicBezTo>
                    <a:pt x="615265" y="866037"/>
                    <a:pt x="599405" y="878896"/>
                    <a:pt x="580117" y="878896"/>
                  </a:cubicBezTo>
                  <a:cubicBezTo>
                    <a:pt x="556543" y="878896"/>
                    <a:pt x="536826" y="859608"/>
                    <a:pt x="536826" y="836033"/>
                  </a:cubicBezTo>
                  <a:cubicBezTo>
                    <a:pt x="536826" y="812459"/>
                    <a:pt x="556543" y="793171"/>
                    <a:pt x="580117" y="793171"/>
                  </a:cubicBezTo>
                  <a:cubicBezTo>
                    <a:pt x="601549" y="793171"/>
                    <a:pt x="619122" y="808601"/>
                    <a:pt x="622551" y="828747"/>
                  </a:cubicBezTo>
                  <a:lnTo>
                    <a:pt x="658127" y="828747"/>
                  </a:lnTo>
                  <a:cubicBezTo>
                    <a:pt x="658556" y="811602"/>
                    <a:pt x="658556" y="794457"/>
                    <a:pt x="658556" y="777740"/>
                  </a:cubicBezTo>
                  <a:cubicBezTo>
                    <a:pt x="658556" y="772168"/>
                    <a:pt x="658556" y="766596"/>
                    <a:pt x="658127" y="761024"/>
                  </a:cubicBezTo>
                  <a:lnTo>
                    <a:pt x="529111" y="761024"/>
                  </a:ln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25D2917D-94AF-474F-9CB8-0EE9E63C66E0}"/>
                </a:ext>
              </a:extLst>
            </p:cNvPr>
            <p:cNvSpPr/>
            <p:nvPr/>
          </p:nvSpPr>
          <p:spPr>
            <a:xfrm>
              <a:off x="5907619" y="3798689"/>
              <a:ext cx="8573" cy="8573"/>
            </a:xfrm>
            <a:custGeom>
              <a:avLst/>
              <a:gdLst>
                <a:gd name="connsiteX0" fmla="*/ 4501 w 8572"/>
                <a:gd name="connsiteY0" fmla="*/ 5786 h 8572"/>
                <a:gd name="connsiteX1" fmla="*/ 7072 w 8572"/>
                <a:gd name="connsiteY1" fmla="*/ 3215 h 8572"/>
                <a:gd name="connsiteX2" fmla="*/ 3215 w 8572"/>
                <a:gd name="connsiteY2" fmla="*/ 3215 h 8572"/>
                <a:gd name="connsiteX3" fmla="*/ 4501 w 8572"/>
                <a:gd name="connsiteY3" fmla="*/ 5786 h 8572"/>
              </a:gdLst>
              <a:ahLst/>
              <a:cxnLst>
                <a:cxn ang="0">
                  <a:pos x="connsiteX0" y="connsiteY0"/>
                </a:cxn>
                <a:cxn ang="0">
                  <a:pos x="connsiteX1" y="connsiteY1"/>
                </a:cxn>
                <a:cxn ang="0">
                  <a:pos x="connsiteX2" y="connsiteY2"/>
                </a:cxn>
                <a:cxn ang="0">
                  <a:pos x="connsiteX3" y="connsiteY3"/>
                </a:cxn>
              </a:cxnLst>
              <a:rect l="l" t="t" r="r" b="b"/>
              <a:pathLst>
                <a:path w="8572" h="8572">
                  <a:moveTo>
                    <a:pt x="4501" y="5786"/>
                  </a:moveTo>
                  <a:lnTo>
                    <a:pt x="7072" y="3215"/>
                  </a:lnTo>
                  <a:lnTo>
                    <a:pt x="3215" y="3215"/>
                  </a:lnTo>
                  <a:cubicBezTo>
                    <a:pt x="3643" y="4072"/>
                    <a:pt x="4072" y="4929"/>
                    <a:pt x="4501" y="578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15FF3880-F90C-4AE9-BE0F-29F2ED6DF419}"/>
                </a:ext>
              </a:extLst>
            </p:cNvPr>
            <p:cNvSpPr/>
            <p:nvPr/>
          </p:nvSpPr>
          <p:spPr>
            <a:xfrm>
              <a:off x="5190530" y="4249174"/>
              <a:ext cx="548640" cy="167164"/>
            </a:xfrm>
            <a:custGeom>
              <a:avLst/>
              <a:gdLst>
                <a:gd name="connsiteX0" fmla="*/ 353830 w 548640"/>
                <a:gd name="connsiteY0" fmla="*/ 77796 h 167163"/>
                <a:gd name="connsiteX1" fmla="*/ 353830 w 548640"/>
                <a:gd name="connsiteY1" fmla="*/ 77796 h 167163"/>
                <a:gd name="connsiteX2" fmla="*/ 350830 w 548640"/>
                <a:gd name="connsiteY2" fmla="*/ 80796 h 167163"/>
                <a:gd name="connsiteX3" fmla="*/ 3215 w 548640"/>
                <a:gd name="connsiteY3" fmla="*/ 80796 h 167163"/>
                <a:gd name="connsiteX4" fmla="*/ 30218 w 548640"/>
                <a:gd name="connsiteY4" fmla="*/ 163949 h 167163"/>
                <a:gd name="connsiteX5" fmla="*/ 314825 w 548640"/>
                <a:gd name="connsiteY5" fmla="*/ 163949 h 167163"/>
                <a:gd name="connsiteX6" fmla="*/ 441698 w 548640"/>
                <a:gd name="connsiteY6" fmla="*/ 37505 h 167163"/>
                <a:gd name="connsiteX7" fmla="*/ 444270 w 548640"/>
                <a:gd name="connsiteY7" fmla="*/ 34933 h 167163"/>
                <a:gd name="connsiteX8" fmla="*/ 543711 w 548640"/>
                <a:gd name="connsiteY8" fmla="*/ 34933 h 167163"/>
                <a:gd name="connsiteX9" fmla="*/ 545854 w 548640"/>
                <a:gd name="connsiteY9" fmla="*/ 3215 h 167163"/>
                <a:gd name="connsiteX10" fmla="*/ 428411 w 548640"/>
                <a:gd name="connsiteY10" fmla="*/ 3215 h 167163"/>
                <a:gd name="connsiteX11" fmla="*/ 353830 w 548640"/>
                <a:gd name="connsiteY11" fmla="*/ 77796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167163">
                  <a:moveTo>
                    <a:pt x="353830" y="77796"/>
                  </a:moveTo>
                  <a:lnTo>
                    <a:pt x="353830" y="77796"/>
                  </a:lnTo>
                  <a:lnTo>
                    <a:pt x="350830" y="80796"/>
                  </a:lnTo>
                  <a:lnTo>
                    <a:pt x="3215" y="80796"/>
                  </a:lnTo>
                  <a:cubicBezTo>
                    <a:pt x="9644" y="109085"/>
                    <a:pt x="19931" y="136517"/>
                    <a:pt x="30218" y="163949"/>
                  </a:cubicBezTo>
                  <a:lnTo>
                    <a:pt x="314825" y="163949"/>
                  </a:lnTo>
                  <a:lnTo>
                    <a:pt x="441698" y="37505"/>
                  </a:lnTo>
                  <a:lnTo>
                    <a:pt x="444270" y="34933"/>
                  </a:lnTo>
                  <a:lnTo>
                    <a:pt x="543711" y="34933"/>
                  </a:lnTo>
                  <a:cubicBezTo>
                    <a:pt x="544568" y="24217"/>
                    <a:pt x="545425" y="13930"/>
                    <a:pt x="545854" y="3215"/>
                  </a:cubicBezTo>
                  <a:lnTo>
                    <a:pt x="428411" y="3215"/>
                  </a:lnTo>
                  <a:lnTo>
                    <a:pt x="353830" y="77796"/>
                  </a:ln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AE234A5-EDCD-41B6-9B1E-99AC1B1F8A03}"/>
                </a:ext>
              </a:extLst>
            </p:cNvPr>
            <p:cNvSpPr/>
            <p:nvPr/>
          </p:nvSpPr>
          <p:spPr>
            <a:xfrm>
              <a:off x="5873758" y="3019449"/>
              <a:ext cx="587216" cy="754380"/>
            </a:xfrm>
            <a:custGeom>
              <a:avLst/>
              <a:gdLst>
                <a:gd name="connsiteX0" fmla="*/ 461415 w 587216"/>
                <a:gd name="connsiteY0" fmla="*/ 293822 h 754380"/>
                <a:gd name="connsiteX1" fmla="*/ 461415 w 587216"/>
                <a:gd name="connsiteY1" fmla="*/ 293822 h 754380"/>
                <a:gd name="connsiteX2" fmla="*/ 392835 w 587216"/>
                <a:gd name="connsiteY2" fmla="*/ 361117 h 754380"/>
                <a:gd name="connsiteX3" fmla="*/ 195239 w 587216"/>
                <a:gd name="connsiteY3" fmla="*/ 559141 h 754380"/>
                <a:gd name="connsiteX4" fmla="*/ 44791 w 587216"/>
                <a:gd name="connsiteY4" fmla="*/ 711732 h 754380"/>
                <a:gd name="connsiteX5" fmla="*/ 70080 w 587216"/>
                <a:gd name="connsiteY5" fmla="*/ 753308 h 754380"/>
                <a:gd name="connsiteX6" fmla="*/ 289536 w 587216"/>
                <a:gd name="connsiteY6" fmla="*/ 533852 h 754380"/>
                <a:gd name="connsiteX7" fmla="*/ 307110 w 587216"/>
                <a:gd name="connsiteY7" fmla="*/ 469130 h 754380"/>
                <a:gd name="connsiteX8" fmla="*/ 307538 w 587216"/>
                <a:gd name="connsiteY8" fmla="*/ 466558 h 754380"/>
                <a:gd name="connsiteX9" fmla="*/ 585716 w 587216"/>
                <a:gd name="connsiteY9" fmla="*/ 188381 h 754380"/>
                <a:gd name="connsiteX10" fmla="*/ 562570 w 587216"/>
                <a:gd name="connsiteY10" fmla="*/ 39219 h 754380"/>
                <a:gd name="connsiteX11" fmla="*/ 561285 w 587216"/>
                <a:gd name="connsiteY11" fmla="*/ 3215 h 754380"/>
                <a:gd name="connsiteX12" fmla="*/ 462272 w 587216"/>
                <a:gd name="connsiteY12" fmla="*/ 102227 h 754380"/>
                <a:gd name="connsiteX13" fmla="*/ 462701 w 587216"/>
                <a:gd name="connsiteY13" fmla="*/ 224814 h 754380"/>
                <a:gd name="connsiteX14" fmla="*/ 462701 w 587216"/>
                <a:gd name="connsiteY14" fmla="*/ 229100 h 754380"/>
                <a:gd name="connsiteX15" fmla="*/ 285679 w 587216"/>
                <a:gd name="connsiteY15" fmla="*/ 406122 h 754380"/>
                <a:gd name="connsiteX16" fmla="*/ 281392 w 587216"/>
                <a:gd name="connsiteY16" fmla="*/ 406122 h 754380"/>
                <a:gd name="connsiteX17" fmla="*/ 243245 w 587216"/>
                <a:gd name="connsiteY17" fmla="*/ 406122 h 754380"/>
                <a:gd name="connsiteX18" fmla="*/ 3215 w 587216"/>
                <a:gd name="connsiteY18" fmla="*/ 646152 h 754380"/>
                <a:gd name="connsiteX19" fmla="*/ 34504 w 587216"/>
                <a:gd name="connsiteY19" fmla="*/ 694587 h 754380"/>
                <a:gd name="connsiteX20" fmla="*/ 181523 w 587216"/>
                <a:gd name="connsiteY20" fmla="*/ 545425 h 754380"/>
                <a:gd name="connsiteX21" fmla="*/ 379548 w 587216"/>
                <a:gd name="connsiteY21" fmla="*/ 346972 h 754380"/>
                <a:gd name="connsiteX22" fmla="*/ 448556 w 587216"/>
                <a:gd name="connsiteY22" fmla="*/ 279249 h 754380"/>
                <a:gd name="connsiteX23" fmla="*/ 469987 w 587216"/>
                <a:gd name="connsiteY23" fmla="*/ 259104 h 754380"/>
                <a:gd name="connsiteX24" fmla="*/ 482418 w 587216"/>
                <a:gd name="connsiteY24" fmla="*/ 248817 h 754380"/>
                <a:gd name="connsiteX25" fmla="*/ 487990 w 587216"/>
                <a:gd name="connsiteY25" fmla="*/ 232958 h 754380"/>
                <a:gd name="connsiteX26" fmla="*/ 486704 w 587216"/>
                <a:gd name="connsiteY26" fmla="*/ 196953 h 754380"/>
                <a:gd name="connsiteX27" fmla="*/ 477703 w 587216"/>
                <a:gd name="connsiteY27" fmla="*/ 147233 h 754380"/>
                <a:gd name="connsiteX28" fmla="*/ 478560 w 587216"/>
                <a:gd name="connsiteY28" fmla="*/ 140803 h 754380"/>
                <a:gd name="connsiteX29" fmla="*/ 490133 w 587216"/>
                <a:gd name="connsiteY29" fmla="*/ 101798 h 754380"/>
                <a:gd name="connsiteX30" fmla="*/ 550998 w 587216"/>
                <a:gd name="connsiteY30" fmla="*/ 101798 h 754380"/>
                <a:gd name="connsiteX31" fmla="*/ 550998 w 587216"/>
                <a:gd name="connsiteY31" fmla="*/ 162663 h 754380"/>
                <a:gd name="connsiteX32" fmla="*/ 502992 w 587216"/>
                <a:gd name="connsiteY32" fmla="*/ 171236 h 754380"/>
                <a:gd name="connsiteX33" fmla="*/ 506420 w 587216"/>
                <a:gd name="connsiteY33" fmla="*/ 194810 h 754380"/>
                <a:gd name="connsiteX34" fmla="*/ 507278 w 587216"/>
                <a:gd name="connsiteY34" fmla="*/ 235101 h 754380"/>
                <a:gd name="connsiteX35" fmla="*/ 492276 w 587216"/>
                <a:gd name="connsiteY35" fmla="*/ 265962 h 754380"/>
                <a:gd name="connsiteX36" fmla="*/ 483275 w 587216"/>
                <a:gd name="connsiteY36" fmla="*/ 273677 h 754380"/>
                <a:gd name="connsiteX37" fmla="*/ 461415 w 587216"/>
                <a:gd name="connsiteY37" fmla="*/ 293822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87216" h="754380">
                  <a:moveTo>
                    <a:pt x="461415" y="293822"/>
                  </a:moveTo>
                  <a:lnTo>
                    <a:pt x="461415" y="293822"/>
                  </a:lnTo>
                  <a:cubicBezTo>
                    <a:pt x="443841" y="310539"/>
                    <a:pt x="420267" y="333684"/>
                    <a:pt x="392835" y="361117"/>
                  </a:cubicBezTo>
                  <a:cubicBezTo>
                    <a:pt x="337542" y="415981"/>
                    <a:pt x="265962" y="487989"/>
                    <a:pt x="195239" y="559141"/>
                  </a:cubicBezTo>
                  <a:cubicBezTo>
                    <a:pt x="141232" y="613577"/>
                    <a:pt x="89368" y="666298"/>
                    <a:pt x="44791" y="711732"/>
                  </a:cubicBezTo>
                  <a:cubicBezTo>
                    <a:pt x="53364" y="725448"/>
                    <a:pt x="61508" y="739592"/>
                    <a:pt x="70080" y="753308"/>
                  </a:cubicBezTo>
                  <a:lnTo>
                    <a:pt x="289536" y="533852"/>
                  </a:lnTo>
                  <a:lnTo>
                    <a:pt x="307110" y="469130"/>
                  </a:lnTo>
                  <a:lnTo>
                    <a:pt x="307538" y="466558"/>
                  </a:lnTo>
                  <a:lnTo>
                    <a:pt x="585716" y="188381"/>
                  </a:lnTo>
                  <a:cubicBezTo>
                    <a:pt x="570714" y="140375"/>
                    <a:pt x="565142" y="89368"/>
                    <a:pt x="562570" y="39219"/>
                  </a:cubicBezTo>
                  <a:cubicBezTo>
                    <a:pt x="561713" y="27218"/>
                    <a:pt x="561285" y="15216"/>
                    <a:pt x="561285" y="3215"/>
                  </a:cubicBezTo>
                  <a:lnTo>
                    <a:pt x="462272" y="102227"/>
                  </a:lnTo>
                  <a:lnTo>
                    <a:pt x="462701" y="224814"/>
                  </a:lnTo>
                  <a:lnTo>
                    <a:pt x="462701" y="229100"/>
                  </a:lnTo>
                  <a:lnTo>
                    <a:pt x="285679" y="406122"/>
                  </a:lnTo>
                  <a:lnTo>
                    <a:pt x="281392" y="406122"/>
                  </a:lnTo>
                  <a:lnTo>
                    <a:pt x="243245" y="406122"/>
                  </a:lnTo>
                  <a:lnTo>
                    <a:pt x="3215" y="646152"/>
                  </a:lnTo>
                  <a:cubicBezTo>
                    <a:pt x="13930" y="662011"/>
                    <a:pt x="24217" y="678299"/>
                    <a:pt x="34504" y="694587"/>
                  </a:cubicBezTo>
                  <a:cubicBezTo>
                    <a:pt x="78653" y="649581"/>
                    <a:pt x="130088" y="597718"/>
                    <a:pt x="181523" y="545425"/>
                  </a:cubicBezTo>
                  <a:cubicBezTo>
                    <a:pt x="252246" y="473845"/>
                    <a:pt x="323826" y="402264"/>
                    <a:pt x="379548" y="346972"/>
                  </a:cubicBezTo>
                  <a:cubicBezTo>
                    <a:pt x="407408" y="319540"/>
                    <a:pt x="430983" y="295966"/>
                    <a:pt x="448556" y="279249"/>
                  </a:cubicBezTo>
                  <a:cubicBezTo>
                    <a:pt x="457129" y="270677"/>
                    <a:pt x="464844" y="264247"/>
                    <a:pt x="469987" y="259104"/>
                  </a:cubicBezTo>
                  <a:cubicBezTo>
                    <a:pt x="475560" y="253960"/>
                    <a:pt x="478131" y="251388"/>
                    <a:pt x="482418" y="248817"/>
                  </a:cubicBezTo>
                  <a:cubicBezTo>
                    <a:pt x="483703" y="247959"/>
                    <a:pt x="487132" y="242816"/>
                    <a:pt x="487990" y="232958"/>
                  </a:cubicBezTo>
                  <a:cubicBezTo>
                    <a:pt x="488847" y="223099"/>
                    <a:pt x="488418" y="209812"/>
                    <a:pt x="486704" y="196953"/>
                  </a:cubicBezTo>
                  <a:cubicBezTo>
                    <a:pt x="483703" y="171236"/>
                    <a:pt x="477703" y="147233"/>
                    <a:pt x="477703" y="147233"/>
                  </a:cubicBezTo>
                  <a:cubicBezTo>
                    <a:pt x="477274" y="145089"/>
                    <a:pt x="477703" y="142946"/>
                    <a:pt x="478560" y="140803"/>
                  </a:cubicBezTo>
                  <a:cubicBezTo>
                    <a:pt x="475560" y="127087"/>
                    <a:pt x="479417" y="112085"/>
                    <a:pt x="490133" y="101798"/>
                  </a:cubicBezTo>
                  <a:cubicBezTo>
                    <a:pt x="506849" y="85082"/>
                    <a:pt x="534281" y="85082"/>
                    <a:pt x="550998" y="101798"/>
                  </a:cubicBezTo>
                  <a:cubicBezTo>
                    <a:pt x="567714" y="118515"/>
                    <a:pt x="567714" y="145518"/>
                    <a:pt x="550998" y="162663"/>
                  </a:cubicBezTo>
                  <a:cubicBezTo>
                    <a:pt x="538139" y="175522"/>
                    <a:pt x="518851" y="178522"/>
                    <a:pt x="502992" y="171236"/>
                  </a:cubicBezTo>
                  <a:cubicBezTo>
                    <a:pt x="504277" y="178522"/>
                    <a:pt x="505563" y="186666"/>
                    <a:pt x="506420" y="194810"/>
                  </a:cubicBezTo>
                  <a:cubicBezTo>
                    <a:pt x="508135" y="208526"/>
                    <a:pt x="508564" y="222671"/>
                    <a:pt x="507278" y="235101"/>
                  </a:cubicBezTo>
                  <a:cubicBezTo>
                    <a:pt x="505992" y="247531"/>
                    <a:pt x="502992" y="259961"/>
                    <a:pt x="492276" y="265962"/>
                  </a:cubicBezTo>
                  <a:cubicBezTo>
                    <a:pt x="493562" y="265533"/>
                    <a:pt x="488847" y="268962"/>
                    <a:pt x="483275" y="273677"/>
                  </a:cubicBezTo>
                  <a:cubicBezTo>
                    <a:pt x="477703" y="278821"/>
                    <a:pt x="470416" y="285250"/>
                    <a:pt x="461415" y="293822"/>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1182860-C9D4-4CB2-BDC3-93206D34FDF7}"/>
                </a:ext>
              </a:extLst>
            </p:cNvPr>
            <p:cNvSpPr/>
            <p:nvPr/>
          </p:nvSpPr>
          <p:spPr>
            <a:xfrm>
              <a:off x="5887903" y="3744254"/>
              <a:ext cx="30004" cy="30004"/>
            </a:xfrm>
            <a:custGeom>
              <a:avLst/>
              <a:gdLst>
                <a:gd name="connsiteX0" fmla="*/ 3215 w 30003"/>
                <a:gd name="connsiteY0" fmla="*/ 14788 h 30003"/>
                <a:gd name="connsiteX1" fmla="*/ 9215 w 30003"/>
                <a:gd name="connsiteY1" fmla="*/ 28504 h 30003"/>
                <a:gd name="connsiteX2" fmla="*/ 26789 w 30003"/>
                <a:gd name="connsiteY2" fmla="*/ 28504 h 30003"/>
                <a:gd name="connsiteX3" fmla="*/ 28932 w 30003"/>
                <a:gd name="connsiteY3" fmla="*/ 26361 h 30003"/>
                <a:gd name="connsiteX4" fmla="*/ 14787 w 30003"/>
                <a:gd name="connsiteY4" fmla="*/ 3215 h 30003"/>
                <a:gd name="connsiteX5" fmla="*/ 3215 w 30003"/>
                <a:gd name="connsiteY5" fmla="*/ 1478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0003">
                  <a:moveTo>
                    <a:pt x="3215" y="14788"/>
                  </a:moveTo>
                  <a:cubicBezTo>
                    <a:pt x="5358" y="19502"/>
                    <a:pt x="7072" y="23789"/>
                    <a:pt x="9215" y="28504"/>
                  </a:cubicBezTo>
                  <a:lnTo>
                    <a:pt x="26789" y="28504"/>
                  </a:lnTo>
                  <a:lnTo>
                    <a:pt x="28932" y="26361"/>
                  </a:lnTo>
                  <a:cubicBezTo>
                    <a:pt x="24217" y="18645"/>
                    <a:pt x="19502" y="10930"/>
                    <a:pt x="14787" y="3215"/>
                  </a:cubicBezTo>
                  <a:cubicBezTo>
                    <a:pt x="10930" y="6644"/>
                    <a:pt x="7072" y="10501"/>
                    <a:pt x="3215" y="1478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21643274-A47C-4AE4-94B1-69F86748ED87}"/>
                </a:ext>
              </a:extLst>
            </p:cNvPr>
            <p:cNvSpPr/>
            <p:nvPr/>
          </p:nvSpPr>
          <p:spPr>
            <a:xfrm>
              <a:off x="5240695" y="5104709"/>
              <a:ext cx="458629" cy="505778"/>
            </a:xfrm>
            <a:custGeom>
              <a:avLst/>
              <a:gdLst>
                <a:gd name="connsiteX0" fmla="*/ 385961 w 458628"/>
                <a:gd name="connsiteY0" fmla="*/ 350830 h 505777"/>
                <a:gd name="connsiteX1" fmla="*/ 428823 w 458628"/>
                <a:gd name="connsiteY1" fmla="*/ 307967 h 505777"/>
                <a:gd name="connsiteX2" fmla="*/ 456255 w 458628"/>
                <a:gd name="connsiteY2" fmla="*/ 318254 h 505777"/>
                <a:gd name="connsiteX3" fmla="*/ 450683 w 458628"/>
                <a:gd name="connsiteY3" fmla="*/ 270677 h 505777"/>
                <a:gd name="connsiteX4" fmla="*/ 396676 w 458628"/>
                <a:gd name="connsiteY4" fmla="*/ 270677 h 505777"/>
                <a:gd name="connsiteX5" fmla="*/ 303664 w 458628"/>
                <a:gd name="connsiteY5" fmla="*/ 363689 h 505777"/>
                <a:gd name="connsiteX6" fmla="*/ 298092 w 458628"/>
                <a:gd name="connsiteY6" fmla="*/ 366689 h 505777"/>
                <a:gd name="connsiteX7" fmla="*/ 256944 w 458628"/>
                <a:gd name="connsiteY7" fmla="*/ 398407 h 505777"/>
                <a:gd name="connsiteX8" fmla="*/ 214082 w 458628"/>
                <a:gd name="connsiteY8" fmla="*/ 355116 h 505777"/>
                <a:gd name="connsiteX9" fmla="*/ 256944 w 458628"/>
                <a:gd name="connsiteY9" fmla="*/ 312254 h 505777"/>
                <a:gd name="connsiteX10" fmla="*/ 297664 w 458628"/>
                <a:gd name="connsiteY10" fmla="*/ 341828 h 505777"/>
                <a:gd name="connsiteX11" fmla="*/ 385532 w 458628"/>
                <a:gd name="connsiteY11" fmla="*/ 253960 h 505777"/>
                <a:gd name="connsiteX12" fmla="*/ 388532 w 458628"/>
                <a:gd name="connsiteY12" fmla="*/ 251389 h 505777"/>
                <a:gd name="connsiteX13" fmla="*/ 447683 w 458628"/>
                <a:gd name="connsiteY13" fmla="*/ 251389 h 505777"/>
                <a:gd name="connsiteX14" fmla="*/ 441682 w 458628"/>
                <a:gd name="connsiteY14" fmla="*/ 217527 h 505777"/>
                <a:gd name="connsiteX15" fmla="*/ 435252 w 458628"/>
                <a:gd name="connsiteY15" fmla="*/ 217956 h 505777"/>
                <a:gd name="connsiteX16" fmla="*/ 392819 w 458628"/>
                <a:gd name="connsiteY16" fmla="*/ 175094 h 505777"/>
                <a:gd name="connsiteX17" fmla="*/ 423680 w 458628"/>
                <a:gd name="connsiteY17" fmla="*/ 133945 h 505777"/>
                <a:gd name="connsiteX18" fmla="*/ 418536 w 458628"/>
                <a:gd name="connsiteY18" fmla="*/ 111229 h 505777"/>
                <a:gd name="connsiteX19" fmla="*/ 414678 w 458628"/>
                <a:gd name="connsiteY19" fmla="*/ 94084 h 505777"/>
                <a:gd name="connsiteX20" fmla="*/ 412964 w 458628"/>
                <a:gd name="connsiteY20" fmla="*/ 94084 h 505777"/>
                <a:gd name="connsiteX21" fmla="*/ 366672 w 458628"/>
                <a:gd name="connsiteY21" fmla="*/ 140375 h 505777"/>
                <a:gd name="connsiteX22" fmla="*/ 366672 w 458628"/>
                <a:gd name="connsiteY22" fmla="*/ 230386 h 505777"/>
                <a:gd name="connsiteX23" fmla="*/ 363672 w 458628"/>
                <a:gd name="connsiteY23" fmla="*/ 232958 h 505777"/>
                <a:gd name="connsiteX24" fmla="*/ 322095 w 458628"/>
                <a:gd name="connsiteY24" fmla="*/ 274535 h 505777"/>
                <a:gd name="connsiteX25" fmla="*/ 319524 w 458628"/>
                <a:gd name="connsiteY25" fmla="*/ 277535 h 505777"/>
                <a:gd name="connsiteX26" fmla="*/ 176363 w 458628"/>
                <a:gd name="connsiteY26" fmla="*/ 277535 h 505777"/>
                <a:gd name="connsiteX27" fmla="*/ 173362 w 458628"/>
                <a:gd name="connsiteY27" fmla="*/ 274535 h 505777"/>
                <a:gd name="connsiteX28" fmla="*/ 113784 w 458628"/>
                <a:gd name="connsiteY28" fmla="*/ 215384 h 505777"/>
                <a:gd name="connsiteX29" fmla="*/ 98782 w 458628"/>
                <a:gd name="connsiteY29" fmla="*/ 217956 h 505777"/>
                <a:gd name="connsiteX30" fmla="*/ 55919 w 458628"/>
                <a:gd name="connsiteY30" fmla="*/ 175094 h 505777"/>
                <a:gd name="connsiteX31" fmla="*/ 98782 w 458628"/>
                <a:gd name="connsiteY31" fmla="*/ 132231 h 505777"/>
                <a:gd name="connsiteX32" fmla="*/ 141644 w 458628"/>
                <a:gd name="connsiteY32" fmla="*/ 175094 h 505777"/>
                <a:gd name="connsiteX33" fmla="*/ 130071 w 458628"/>
                <a:gd name="connsiteY33" fmla="*/ 203811 h 505777"/>
                <a:gd name="connsiteX34" fmla="*/ 184078 w 458628"/>
                <a:gd name="connsiteY34" fmla="*/ 257818 h 505777"/>
                <a:gd name="connsiteX35" fmla="*/ 311380 w 458628"/>
                <a:gd name="connsiteY35" fmla="*/ 257818 h 505777"/>
                <a:gd name="connsiteX36" fmla="*/ 347384 w 458628"/>
                <a:gd name="connsiteY36" fmla="*/ 221813 h 505777"/>
                <a:gd name="connsiteX37" fmla="*/ 347384 w 458628"/>
                <a:gd name="connsiteY37" fmla="*/ 132231 h 505777"/>
                <a:gd name="connsiteX38" fmla="*/ 349956 w 458628"/>
                <a:gd name="connsiteY38" fmla="*/ 129659 h 505777"/>
                <a:gd name="connsiteX39" fmla="*/ 402677 w 458628"/>
                <a:gd name="connsiteY39" fmla="*/ 77367 h 505777"/>
                <a:gd name="connsiteX40" fmla="*/ 405249 w 458628"/>
                <a:gd name="connsiteY40" fmla="*/ 74795 h 505777"/>
                <a:gd name="connsiteX41" fmla="*/ 411678 w 458628"/>
                <a:gd name="connsiteY41" fmla="*/ 74795 h 505777"/>
                <a:gd name="connsiteX42" fmla="*/ 407820 w 458628"/>
                <a:gd name="connsiteY42" fmla="*/ 39648 h 505777"/>
                <a:gd name="connsiteX43" fmla="*/ 394962 w 458628"/>
                <a:gd name="connsiteY43" fmla="*/ 39648 h 505777"/>
                <a:gd name="connsiteX44" fmla="*/ 289091 w 458628"/>
                <a:gd name="connsiteY44" fmla="*/ 145090 h 505777"/>
                <a:gd name="connsiteX45" fmla="*/ 306236 w 458628"/>
                <a:gd name="connsiteY45" fmla="*/ 179380 h 505777"/>
                <a:gd name="connsiteX46" fmla="*/ 263374 w 458628"/>
                <a:gd name="connsiteY46" fmla="*/ 222242 h 505777"/>
                <a:gd name="connsiteX47" fmla="*/ 220511 w 458628"/>
                <a:gd name="connsiteY47" fmla="*/ 179380 h 505777"/>
                <a:gd name="connsiteX48" fmla="*/ 263374 w 458628"/>
                <a:gd name="connsiteY48" fmla="*/ 136517 h 505777"/>
                <a:gd name="connsiteX49" fmla="*/ 269803 w 458628"/>
                <a:gd name="connsiteY49" fmla="*/ 136946 h 505777"/>
                <a:gd name="connsiteX50" fmla="*/ 383817 w 458628"/>
                <a:gd name="connsiteY50" fmla="*/ 22932 h 505777"/>
                <a:gd name="connsiteX51" fmla="*/ 386389 w 458628"/>
                <a:gd name="connsiteY51" fmla="*/ 20360 h 505777"/>
                <a:gd name="connsiteX52" fmla="*/ 405677 w 458628"/>
                <a:gd name="connsiteY52" fmla="*/ 20360 h 505777"/>
                <a:gd name="connsiteX53" fmla="*/ 403963 w 458628"/>
                <a:gd name="connsiteY53" fmla="*/ 3215 h 505777"/>
                <a:gd name="connsiteX54" fmla="*/ 381674 w 458628"/>
                <a:gd name="connsiteY54" fmla="*/ 3215 h 505777"/>
                <a:gd name="connsiteX55" fmla="*/ 294663 w 458628"/>
                <a:gd name="connsiteY55" fmla="*/ 90226 h 505777"/>
                <a:gd name="connsiteX56" fmla="*/ 291663 w 458628"/>
                <a:gd name="connsiteY56" fmla="*/ 92797 h 505777"/>
                <a:gd name="connsiteX57" fmla="*/ 12200 w 458628"/>
                <a:gd name="connsiteY57" fmla="*/ 92797 h 505777"/>
                <a:gd name="connsiteX58" fmla="*/ 4056 w 458628"/>
                <a:gd name="connsiteY58" fmla="*/ 253532 h 505777"/>
                <a:gd name="connsiteX59" fmla="*/ 20343 w 458628"/>
                <a:gd name="connsiteY59" fmla="*/ 381691 h 505777"/>
                <a:gd name="connsiteX60" fmla="*/ 43489 w 458628"/>
                <a:gd name="connsiteY60" fmla="*/ 505992 h 505777"/>
                <a:gd name="connsiteX61" fmla="*/ 64492 w 458628"/>
                <a:gd name="connsiteY61" fmla="*/ 484989 h 505777"/>
                <a:gd name="connsiteX62" fmla="*/ 73064 w 458628"/>
                <a:gd name="connsiteY62" fmla="*/ 476417 h 505777"/>
                <a:gd name="connsiteX63" fmla="*/ 449826 w 458628"/>
                <a:gd name="connsiteY63" fmla="*/ 476417 h 505777"/>
                <a:gd name="connsiteX64" fmla="*/ 451540 w 458628"/>
                <a:gd name="connsiteY64" fmla="*/ 463558 h 505777"/>
                <a:gd name="connsiteX65" fmla="*/ 452826 w 458628"/>
                <a:gd name="connsiteY65" fmla="*/ 451985 h 505777"/>
                <a:gd name="connsiteX66" fmla="*/ 171648 w 458628"/>
                <a:gd name="connsiteY66" fmla="*/ 451985 h 505777"/>
                <a:gd name="connsiteX67" fmla="*/ 166076 w 458628"/>
                <a:gd name="connsiteY67" fmla="*/ 446413 h 505777"/>
                <a:gd name="connsiteX68" fmla="*/ 110783 w 458628"/>
                <a:gd name="connsiteY68" fmla="*/ 390692 h 505777"/>
                <a:gd name="connsiteX69" fmla="*/ 92352 w 458628"/>
                <a:gd name="connsiteY69" fmla="*/ 394978 h 505777"/>
                <a:gd name="connsiteX70" fmla="*/ 49061 w 458628"/>
                <a:gd name="connsiteY70" fmla="*/ 351687 h 505777"/>
                <a:gd name="connsiteX71" fmla="*/ 92352 w 458628"/>
                <a:gd name="connsiteY71" fmla="*/ 308825 h 505777"/>
                <a:gd name="connsiteX72" fmla="*/ 135644 w 458628"/>
                <a:gd name="connsiteY72" fmla="*/ 351687 h 505777"/>
                <a:gd name="connsiteX73" fmla="*/ 134786 w 458628"/>
                <a:gd name="connsiteY73" fmla="*/ 359402 h 505777"/>
                <a:gd name="connsiteX74" fmla="*/ 188364 w 458628"/>
                <a:gd name="connsiteY74" fmla="*/ 412552 h 505777"/>
                <a:gd name="connsiteX75" fmla="*/ 456684 w 458628"/>
                <a:gd name="connsiteY75" fmla="*/ 412552 h 505777"/>
                <a:gd name="connsiteX76" fmla="*/ 458827 w 458628"/>
                <a:gd name="connsiteY76" fmla="*/ 382548 h 505777"/>
                <a:gd name="connsiteX77" fmla="*/ 429252 w 458628"/>
                <a:gd name="connsiteY77" fmla="*/ 394978 h 505777"/>
                <a:gd name="connsiteX78" fmla="*/ 385961 w 458628"/>
                <a:gd name="connsiteY78" fmla="*/ 350830 h 50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458628" h="505777">
                  <a:moveTo>
                    <a:pt x="385961" y="350830"/>
                  </a:moveTo>
                  <a:cubicBezTo>
                    <a:pt x="385961" y="327256"/>
                    <a:pt x="405249" y="307967"/>
                    <a:pt x="428823" y="307967"/>
                  </a:cubicBezTo>
                  <a:cubicBezTo>
                    <a:pt x="439539" y="307967"/>
                    <a:pt x="448968" y="311825"/>
                    <a:pt x="456255" y="318254"/>
                  </a:cubicBezTo>
                  <a:cubicBezTo>
                    <a:pt x="454969" y="302395"/>
                    <a:pt x="452826" y="286536"/>
                    <a:pt x="450683" y="270677"/>
                  </a:cubicBezTo>
                  <a:lnTo>
                    <a:pt x="396676" y="270677"/>
                  </a:lnTo>
                  <a:lnTo>
                    <a:pt x="303664" y="363689"/>
                  </a:lnTo>
                  <a:cubicBezTo>
                    <a:pt x="302379" y="365403"/>
                    <a:pt x="300236" y="366260"/>
                    <a:pt x="298092" y="366689"/>
                  </a:cubicBezTo>
                  <a:cubicBezTo>
                    <a:pt x="292949" y="384691"/>
                    <a:pt x="276661" y="398407"/>
                    <a:pt x="256944" y="398407"/>
                  </a:cubicBezTo>
                  <a:cubicBezTo>
                    <a:pt x="233370" y="398407"/>
                    <a:pt x="214082" y="378691"/>
                    <a:pt x="214082" y="355116"/>
                  </a:cubicBezTo>
                  <a:cubicBezTo>
                    <a:pt x="214082" y="331542"/>
                    <a:pt x="232941" y="312254"/>
                    <a:pt x="256944" y="312254"/>
                  </a:cubicBezTo>
                  <a:cubicBezTo>
                    <a:pt x="276233" y="312254"/>
                    <a:pt x="292092" y="324683"/>
                    <a:pt x="297664" y="341828"/>
                  </a:cubicBezTo>
                  <a:lnTo>
                    <a:pt x="385532" y="253960"/>
                  </a:lnTo>
                  <a:lnTo>
                    <a:pt x="388532" y="251389"/>
                  </a:lnTo>
                  <a:lnTo>
                    <a:pt x="447683" y="251389"/>
                  </a:lnTo>
                  <a:cubicBezTo>
                    <a:pt x="445968" y="240245"/>
                    <a:pt x="443825" y="228672"/>
                    <a:pt x="441682" y="217527"/>
                  </a:cubicBezTo>
                  <a:cubicBezTo>
                    <a:pt x="439539" y="217956"/>
                    <a:pt x="437396" y="217956"/>
                    <a:pt x="435252" y="217956"/>
                  </a:cubicBezTo>
                  <a:cubicBezTo>
                    <a:pt x="411678" y="217956"/>
                    <a:pt x="392819" y="199097"/>
                    <a:pt x="392819" y="175094"/>
                  </a:cubicBezTo>
                  <a:cubicBezTo>
                    <a:pt x="392819" y="155377"/>
                    <a:pt x="405677" y="139089"/>
                    <a:pt x="423680" y="133945"/>
                  </a:cubicBezTo>
                  <a:cubicBezTo>
                    <a:pt x="421965" y="126230"/>
                    <a:pt x="420251" y="118943"/>
                    <a:pt x="418536" y="111229"/>
                  </a:cubicBezTo>
                  <a:cubicBezTo>
                    <a:pt x="417250" y="105656"/>
                    <a:pt x="415964" y="99655"/>
                    <a:pt x="414678" y="94084"/>
                  </a:cubicBezTo>
                  <a:lnTo>
                    <a:pt x="412964" y="94084"/>
                  </a:lnTo>
                  <a:lnTo>
                    <a:pt x="366672" y="140375"/>
                  </a:lnTo>
                  <a:lnTo>
                    <a:pt x="366672" y="230386"/>
                  </a:lnTo>
                  <a:lnTo>
                    <a:pt x="363672" y="232958"/>
                  </a:lnTo>
                  <a:lnTo>
                    <a:pt x="322095" y="274535"/>
                  </a:lnTo>
                  <a:lnTo>
                    <a:pt x="319524" y="277535"/>
                  </a:lnTo>
                  <a:lnTo>
                    <a:pt x="176363" y="277535"/>
                  </a:lnTo>
                  <a:lnTo>
                    <a:pt x="173362" y="274535"/>
                  </a:lnTo>
                  <a:lnTo>
                    <a:pt x="113784" y="215384"/>
                  </a:lnTo>
                  <a:cubicBezTo>
                    <a:pt x="109069" y="217099"/>
                    <a:pt x="103925" y="217956"/>
                    <a:pt x="98782" y="217956"/>
                  </a:cubicBezTo>
                  <a:cubicBezTo>
                    <a:pt x="75207" y="217956"/>
                    <a:pt x="55919" y="199097"/>
                    <a:pt x="55919" y="175094"/>
                  </a:cubicBezTo>
                  <a:cubicBezTo>
                    <a:pt x="55919" y="151090"/>
                    <a:pt x="75207" y="132231"/>
                    <a:pt x="98782" y="132231"/>
                  </a:cubicBezTo>
                  <a:cubicBezTo>
                    <a:pt x="122356" y="132231"/>
                    <a:pt x="141644" y="151519"/>
                    <a:pt x="141644" y="175094"/>
                  </a:cubicBezTo>
                  <a:cubicBezTo>
                    <a:pt x="141644" y="186238"/>
                    <a:pt x="136929" y="196096"/>
                    <a:pt x="130071" y="203811"/>
                  </a:cubicBezTo>
                  <a:lnTo>
                    <a:pt x="184078" y="257818"/>
                  </a:lnTo>
                  <a:lnTo>
                    <a:pt x="311380" y="257818"/>
                  </a:lnTo>
                  <a:lnTo>
                    <a:pt x="347384" y="221813"/>
                  </a:lnTo>
                  <a:lnTo>
                    <a:pt x="347384" y="132231"/>
                  </a:lnTo>
                  <a:lnTo>
                    <a:pt x="349956" y="129659"/>
                  </a:lnTo>
                  <a:lnTo>
                    <a:pt x="402677" y="77367"/>
                  </a:lnTo>
                  <a:lnTo>
                    <a:pt x="405249" y="74795"/>
                  </a:lnTo>
                  <a:lnTo>
                    <a:pt x="411678" y="74795"/>
                  </a:lnTo>
                  <a:cubicBezTo>
                    <a:pt x="409964" y="63222"/>
                    <a:pt x="409106" y="51650"/>
                    <a:pt x="407820" y="39648"/>
                  </a:cubicBezTo>
                  <a:lnTo>
                    <a:pt x="394962" y="39648"/>
                  </a:lnTo>
                  <a:lnTo>
                    <a:pt x="289091" y="145090"/>
                  </a:lnTo>
                  <a:cubicBezTo>
                    <a:pt x="299378" y="152805"/>
                    <a:pt x="306236" y="165235"/>
                    <a:pt x="306236" y="179380"/>
                  </a:cubicBezTo>
                  <a:cubicBezTo>
                    <a:pt x="306236" y="202954"/>
                    <a:pt x="287377" y="222242"/>
                    <a:pt x="263374" y="222242"/>
                  </a:cubicBezTo>
                  <a:cubicBezTo>
                    <a:pt x="239371" y="222242"/>
                    <a:pt x="220511" y="203383"/>
                    <a:pt x="220511" y="179380"/>
                  </a:cubicBezTo>
                  <a:cubicBezTo>
                    <a:pt x="220511" y="155377"/>
                    <a:pt x="239799" y="136517"/>
                    <a:pt x="263374" y="136517"/>
                  </a:cubicBezTo>
                  <a:cubicBezTo>
                    <a:pt x="265517" y="136517"/>
                    <a:pt x="267660" y="136517"/>
                    <a:pt x="269803" y="136946"/>
                  </a:cubicBezTo>
                  <a:lnTo>
                    <a:pt x="383817" y="22932"/>
                  </a:lnTo>
                  <a:lnTo>
                    <a:pt x="386389" y="20360"/>
                  </a:lnTo>
                  <a:lnTo>
                    <a:pt x="405677" y="20360"/>
                  </a:lnTo>
                  <a:cubicBezTo>
                    <a:pt x="405249" y="14788"/>
                    <a:pt x="404391" y="8787"/>
                    <a:pt x="403963" y="3215"/>
                  </a:cubicBezTo>
                  <a:lnTo>
                    <a:pt x="381674" y="3215"/>
                  </a:lnTo>
                  <a:lnTo>
                    <a:pt x="294663" y="90226"/>
                  </a:lnTo>
                  <a:lnTo>
                    <a:pt x="291663" y="92797"/>
                  </a:lnTo>
                  <a:lnTo>
                    <a:pt x="12200" y="92797"/>
                  </a:lnTo>
                  <a:cubicBezTo>
                    <a:pt x="6627" y="146376"/>
                    <a:pt x="1055" y="199525"/>
                    <a:pt x="4056" y="253532"/>
                  </a:cubicBezTo>
                  <a:cubicBezTo>
                    <a:pt x="5341" y="296823"/>
                    <a:pt x="13057" y="339257"/>
                    <a:pt x="20343" y="381691"/>
                  </a:cubicBezTo>
                  <a:cubicBezTo>
                    <a:pt x="27630" y="423267"/>
                    <a:pt x="35774" y="464416"/>
                    <a:pt x="43489" y="505992"/>
                  </a:cubicBezTo>
                  <a:lnTo>
                    <a:pt x="64492" y="484989"/>
                  </a:lnTo>
                  <a:lnTo>
                    <a:pt x="73064" y="476417"/>
                  </a:lnTo>
                  <a:lnTo>
                    <a:pt x="449826" y="476417"/>
                  </a:lnTo>
                  <a:cubicBezTo>
                    <a:pt x="450254" y="472131"/>
                    <a:pt x="451112" y="467844"/>
                    <a:pt x="451540" y="463558"/>
                  </a:cubicBezTo>
                  <a:cubicBezTo>
                    <a:pt x="451969" y="459700"/>
                    <a:pt x="452397" y="455843"/>
                    <a:pt x="452826" y="451985"/>
                  </a:cubicBezTo>
                  <a:lnTo>
                    <a:pt x="171648" y="451985"/>
                  </a:lnTo>
                  <a:lnTo>
                    <a:pt x="166076" y="446413"/>
                  </a:lnTo>
                  <a:lnTo>
                    <a:pt x="110783" y="390692"/>
                  </a:lnTo>
                  <a:cubicBezTo>
                    <a:pt x="105211" y="393263"/>
                    <a:pt x="99210" y="394978"/>
                    <a:pt x="92352" y="394978"/>
                  </a:cubicBezTo>
                  <a:cubicBezTo>
                    <a:pt x="68778" y="394978"/>
                    <a:pt x="49061" y="375261"/>
                    <a:pt x="49061" y="351687"/>
                  </a:cubicBezTo>
                  <a:cubicBezTo>
                    <a:pt x="49061" y="328113"/>
                    <a:pt x="68349" y="308825"/>
                    <a:pt x="92352" y="308825"/>
                  </a:cubicBezTo>
                  <a:cubicBezTo>
                    <a:pt x="115927" y="308825"/>
                    <a:pt x="135644" y="328113"/>
                    <a:pt x="135644" y="351687"/>
                  </a:cubicBezTo>
                  <a:cubicBezTo>
                    <a:pt x="135644" y="354259"/>
                    <a:pt x="135215" y="356830"/>
                    <a:pt x="134786" y="359402"/>
                  </a:cubicBezTo>
                  <a:lnTo>
                    <a:pt x="188364" y="412552"/>
                  </a:lnTo>
                  <a:lnTo>
                    <a:pt x="456684" y="412552"/>
                  </a:lnTo>
                  <a:cubicBezTo>
                    <a:pt x="457541" y="402694"/>
                    <a:pt x="458398" y="392406"/>
                    <a:pt x="458827" y="382548"/>
                  </a:cubicBezTo>
                  <a:cubicBezTo>
                    <a:pt x="451112" y="390263"/>
                    <a:pt x="440825" y="394978"/>
                    <a:pt x="429252" y="394978"/>
                  </a:cubicBezTo>
                  <a:cubicBezTo>
                    <a:pt x="405249" y="394121"/>
                    <a:pt x="385961" y="374404"/>
                    <a:pt x="385961" y="350830"/>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193BD9FC-2854-4C11-BBFA-64B97EA9711B}"/>
                </a:ext>
              </a:extLst>
            </p:cNvPr>
            <p:cNvSpPr/>
            <p:nvPr/>
          </p:nvSpPr>
          <p:spPr>
            <a:xfrm>
              <a:off x="5924764" y="3802547"/>
              <a:ext cx="21431" cy="12859"/>
            </a:xfrm>
            <a:custGeom>
              <a:avLst/>
              <a:gdLst>
                <a:gd name="connsiteX0" fmla="*/ 13502 w 21431"/>
                <a:gd name="connsiteY0" fmla="*/ 3215 h 12858"/>
                <a:gd name="connsiteX1" fmla="*/ 3215 w 21431"/>
                <a:gd name="connsiteY1" fmla="*/ 13502 h 12858"/>
                <a:gd name="connsiteX2" fmla="*/ 19503 w 21431"/>
                <a:gd name="connsiteY2" fmla="*/ 13502 h 12858"/>
                <a:gd name="connsiteX3" fmla="*/ 13502 w 21431"/>
                <a:gd name="connsiteY3" fmla="*/ 3215 h 12858"/>
              </a:gdLst>
              <a:ahLst/>
              <a:cxnLst>
                <a:cxn ang="0">
                  <a:pos x="connsiteX0" y="connsiteY0"/>
                </a:cxn>
                <a:cxn ang="0">
                  <a:pos x="connsiteX1" y="connsiteY1"/>
                </a:cxn>
                <a:cxn ang="0">
                  <a:pos x="connsiteX2" y="connsiteY2"/>
                </a:cxn>
                <a:cxn ang="0">
                  <a:pos x="connsiteX3" y="connsiteY3"/>
                </a:cxn>
              </a:cxnLst>
              <a:rect l="l" t="t" r="r" b="b"/>
              <a:pathLst>
                <a:path w="21431" h="12858">
                  <a:moveTo>
                    <a:pt x="13502" y="3215"/>
                  </a:moveTo>
                  <a:lnTo>
                    <a:pt x="3215" y="13502"/>
                  </a:lnTo>
                  <a:lnTo>
                    <a:pt x="19503" y="13502"/>
                  </a:lnTo>
                  <a:cubicBezTo>
                    <a:pt x="17359" y="10073"/>
                    <a:pt x="15216" y="6644"/>
                    <a:pt x="13502" y="3215"/>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5F86265-B65B-4949-9AF5-67B5527295BF}"/>
                </a:ext>
              </a:extLst>
            </p:cNvPr>
            <p:cNvSpPr/>
            <p:nvPr/>
          </p:nvSpPr>
          <p:spPr>
            <a:xfrm>
              <a:off x="5293828" y="567606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E9000B0B-907A-4D6E-B7B8-1FA3CC38971D}"/>
                </a:ext>
              </a:extLst>
            </p:cNvPr>
            <p:cNvSpPr/>
            <p:nvPr/>
          </p:nvSpPr>
          <p:spPr>
            <a:xfrm>
              <a:off x="5293828" y="5636204"/>
              <a:ext cx="390049" cy="222885"/>
            </a:xfrm>
            <a:custGeom>
              <a:avLst/>
              <a:gdLst>
                <a:gd name="connsiteX0" fmla="*/ 3215 w 390048"/>
                <a:gd name="connsiteY0" fmla="*/ 43077 h 222885"/>
                <a:gd name="connsiteX1" fmla="*/ 18645 w 390048"/>
                <a:gd name="connsiteY1" fmla="*/ 118943 h 222885"/>
                <a:gd name="connsiteX2" fmla="*/ 41362 w 390048"/>
                <a:gd name="connsiteY2" fmla="*/ 112514 h 222885"/>
                <a:gd name="connsiteX3" fmla="*/ 84225 w 390048"/>
                <a:gd name="connsiteY3" fmla="*/ 155377 h 222885"/>
                <a:gd name="connsiteX4" fmla="*/ 79939 w 390048"/>
                <a:gd name="connsiteY4" fmla="*/ 174236 h 222885"/>
                <a:gd name="connsiteX5" fmla="*/ 127516 w 390048"/>
                <a:gd name="connsiteY5" fmla="*/ 221813 h 222885"/>
                <a:gd name="connsiteX6" fmla="*/ 352115 w 390048"/>
                <a:gd name="connsiteY6" fmla="*/ 221813 h 222885"/>
                <a:gd name="connsiteX7" fmla="*/ 356830 w 390048"/>
                <a:gd name="connsiteY7" fmla="*/ 192667 h 222885"/>
                <a:gd name="connsiteX8" fmla="*/ 334970 w 390048"/>
                <a:gd name="connsiteY8" fmla="*/ 155377 h 222885"/>
                <a:gd name="connsiteX9" fmla="*/ 370118 w 390048"/>
                <a:gd name="connsiteY9" fmla="*/ 113372 h 222885"/>
                <a:gd name="connsiteX10" fmla="*/ 374833 w 390048"/>
                <a:gd name="connsiteY10" fmla="*/ 85940 h 222885"/>
                <a:gd name="connsiteX11" fmla="*/ 309682 w 390048"/>
                <a:gd name="connsiteY11" fmla="*/ 85940 h 222885"/>
                <a:gd name="connsiteX12" fmla="*/ 247102 w 390048"/>
                <a:gd name="connsiteY12" fmla="*/ 148519 h 222885"/>
                <a:gd name="connsiteX13" fmla="*/ 248817 w 390048"/>
                <a:gd name="connsiteY13" fmla="*/ 159663 h 222885"/>
                <a:gd name="connsiteX14" fmla="*/ 205526 w 390048"/>
                <a:gd name="connsiteY14" fmla="*/ 202525 h 222885"/>
                <a:gd name="connsiteX15" fmla="*/ 162663 w 390048"/>
                <a:gd name="connsiteY15" fmla="*/ 159663 h 222885"/>
                <a:gd name="connsiteX16" fmla="*/ 205526 w 390048"/>
                <a:gd name="connsiteY16" fmla="*/ 116800 h 222885"/>
                <a:gd name="connsiteX17" fmla="*/ 220528 w 390048"/>
                <a:gd name="connsiteY17" fmla="*/ 119372 h 222885"/>
                <a:gd name="connsiteX18" fmla="*/ 286964 w 390048"/>
                <a:gd name="connsiteY18" fmla="*/ 52507 h 222885"/>
                <a:gd name="connsiteX19" fmla="*/ 292965 w 390048"/>
                <a:gd name="connsiteY19" fmla="*/ 46935 h 222885"/>
                <a:gd name="connsiteX20" fmla="*/ 380405 w 390048"/>
                <a:gd name="connsiteY20" fmla="*/ 46935 h 222885"/>
                <a:gd name="connsiteX21" fmla="*/ 387263 w 390048"/>
                <a:gd name="connsiteY21" fmla="*/ 3215 h 222885"/>
                <a:gd name="connsiteX22" fmla="*/ 43505 w 390048"/>
                <a:gd name="connsiteY22" fmla="*/ 3215 h 222885"/>
                <a:gd name="connsiteX23" fmla="*/ 3215 w 390048"/>
                <a:gd name="connsiteY23" fmla="*/ 43077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048" h="222885">
                  <a:moveTo>
                    <a:pt x="3215" y="43077"/>
                  </a:moveTo>
                  <a:cubicBezTo>
                    <a:pt x="8358" y="68366"/>
                    <a:pt x="13502" y="93655"/>
                    <a:pt x="18645" y="118943"/>
                  </a:cubicBezTo>
                  <a:cubicBezTo>
                    <a:pt x="25075" y="115086"/>
                    <a:pt x="32790" y="112514"/>
                    <a:pt x="41362" y="112514"/>
                  </a:cubicBezTo>
                  <a:cubicBezTo>
                    <a:pt x="64937" y="112514"/>
                    <a:pt x="84225" y="131374"/>
                    <a:pt x="84225" y="155377"/>
                  </a:cubicBezTo>
                  <a:cubicBezTo>
                    <a:pt x="84225" y="162235"/>
                    <a:pt x="82510" y="168664"/>
                    <a:pt x="79939" y="174236"/>
                  </a:cubicBezTo>
                  <a:lnTo>
                    <a:pt x="127516" y="221813"/>
                  </a:lnTo>
                  <a:lnTo>
                    <a:pt x="352115" y="221813"/>
                  </a:lnTo>
                  <a:cubicBezTo>
                    <a:pt x="353830" y="211955"/>
                    <a:pt x="355544" y="202525"/>
                    <a:pt x="356830" y="192667"/>
                  </a:cubicBezTo>
                  <a:cubicBezTo>
                    <a:pt x="343543" y="185380"/>
                    <a:pt x="334970" y="171236"/>
                    <a:pt x="334970" y="155377"/>
                  </a:cubicBezTo>
                  <a:cubicBezTo>
                    <a:pt x="334970" y="134374"/>
                    <a:pt x="349972" y="116800"/>
                    <a:pt x="370118" y="113372"/>
                  </a:cubicBezTo>
                  <a:cubicBezTo>
                    <a:pt x="371832" y="104371"/>
                    <a:pt x="373118" y="94941"/>
                    <a:pt x="374833" y="85940"/>
                  </a:cubicBezTo>
                  <a:lnTo>
                    <a:pt x="309682" y="85940"/>
                  </a:lnTo>
                  <a:lnTo>
                    <a:pt x="247102" y="148519"/>
                  </a:lnTo>
                  <a:cubicBezTo>
                    <a:pt x="247960" y="151948"/>
                    <a:pt x="248817" y="155806"/>
                    <a:pt x="248817" y="159663"/>
                  </a:cubicBezTo>
                  <a:cubicBezTo>
                    <a:pt x="248817" y="183237"/>
                    <a:pt x="229100" y="202525"/>
                    <a:pt x="205526" y="202525"/>
                  </a:cubicBezTo>
                  <a:cubicBezTo>
                    <a:pt x="181951" y="202525"/>
                    <a:pt x="162663" y="183666"/>
                    <a:pt x="162663" y="159663"/>
                  </a:cubicBezTo>
                  <a:cubicBezTo>
                    <a:pt x="162663" y="135660"/>
                    <a:pt x="181523" y="116800"/>
                    <a:pt x="205526" y="116800"/>
                  </a:cubicBezTo>
                  <a:cubicBezTo>
                    <a:pt x="210669" y="116800"/>
                    <a:pt x="216241" y="117658"/>
                    <a:pt x="220528" y="119372"/>
                  </a:cubicBezTo>
                  <a:lnTo>
                    <a:pt x="286964" y="52507"/>
                  </a:lnTo>
                  <a:lnTo>
                    <a:pt x="292965" y="46935"/>
                  </a:lnTo>
                  <a:lnTo>
                    <a:pt x="380405" y="46935"/>
                  </a:lnTo>
                  <a:cubicBezTo>
                    <a:pt x="382548" y="32361"/>
                    <a:pt x="385120" y="17788"/>
                    <a:pt x="387263" y="3215"/>
                  </a:cubicBezTo>
                  <a:lnTo>
                    <a:pt x="43505" y="3215"/>
                  </a:lnTo>
                  <a:lnTo>
                    <a:pt x="3215" y="43077"/>
                  </a:ln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86E3866-7DA3-4B5F-9E6F-A78FC3E7AFB3}"/>
                </a:ext>
              </a:extLst>
            </p:cNvPr>
            <p:cNvSpPr/>
            <p:nvPr/>
          </p:nvSpPr>
          <p:spPr>
            <a:xfrm>
              <a:off x="5369266" y="6226850"/>
              <a:ext cx="300038" cy="411480"/>
            </a:xfrm>
            <a:custGeom>
              <a:avLst/>
              <a:gdLst>
                <a:gd name="connsiteX0" fmla="*/ 212812 w 300037"/>
                <a:gd name="connsiteY0" fmla="*/ 173379 h 411480"/>
                <a:gd name="connsiteX1" fmla="*/ 212812 w 300037"/>
                <a:gd name="connsiteY1" fmla="*/ 173379 h 411480"/>
                <a:gd name="connsiteX2" fmla="*/ 208526 w 300037"/>
                <a:gd name="connsiteY2" fmla="*/ 169092 h 411480"/>
                <a:gd name="connsiteX3" fmla="*/ 150662 w 300037"/>
                <a:gd name="connsiteY3" fmla="*/ 111657 h 411480"/>
                <a:gd name="connsiteX4" fmla="*/ 123658 w 300037"/>
                <a:gd name="connsiteY4" fmla="*/ 121515 h 411480"/>
                <a:gd name="connsiteX5" fmla="*/ 80796 w 300037"/>
                <a:gd name="connsiteY5" fmla="*/ 78653 h 411480"/>
                <a:gd name="connsiteX6" fmla="*/ 123658 w 300037"/>
                <a:gd name="connsiteY6" fmla="*/ 35362 h 411480"/>
                <a:gd name="connsiteX7" fmla="*/ 166521 w 300037"/>
                <a:gd name="connsiteY7" fmla="*/ 78653 h 411480"/>
                <a:gd name="connsiteX8" fmla="*/ 166092 w 300037"/>
                <a:gd name="connsiteY8" fmla="*/ 85082 h 411480"/>
                <a:gd name="connsiteX9" fmla="*/ 224814 w 300037"/>
                <a:gd name="connsiteY9" fmla="*/ 144232 h 411480"/>
                <a:gd name="connsiteX10" fmla="*/ 295966 w 300037"/>
                <a:gd name="connsiteY10" fmla="*/ 144232 h 411480"/>
                <a:gd name="connsiteX11" fmla="*/ 292965 w 300037"/>
                <a:gd name="connsiteY11" fmla="*/ 117657 h 411480"/>
                <a:gd name="connsiteX12" fmla="*/ 253103 w 300037"/>
                <a:gd name="connsiteY12" fmla="*/ 75224 h 411480"/>
                <a:gd name="connsiteX13" fmla="*/ 272391 w 300037"/>
                <a:gd name="connsiteY13" fmla="*/ 39219 h 411480"/>
                <a:gd name="connsiteX14" fmla="*/ 267248 w 300037"/>
                <a:gd name="connsiteY14" fmla="*/ 22931 h 411480"/>
                <a:gd name="connsiteX15" fmla="*/ 263819 w 300037"/>
                <a:gd name="connsiteY15" fmla="*/ 3215 h 411480"/>
                <a:gd name="connsiteX16" fmla="*/ 51649 w 300037"/>
                <a:gd name="connsiteY16" fmla="*/ 3215 h 411480"/>
                <a:gd name="connsiteX17" fmla="*/ 37933 w 300037"/>
                <a:gd name="connsiteY17" fmla="*/ 16930 h 411480"/>
                <a:gd name="connsiteX18" fmla="*/ 38362 w 300037"/>
                <a:gd name="connsiteY18" fmla="*/ 63651 h 411480"/>
                <a:gd name="connsiteX19" fmla="*/ 30647 w 300037"/>
                <a:gd name="connsiteY19" fmla="*/ 120230 h 411480"/>
                <a:gd name="connsiteX20" fmla="*/ 20788 w 300037"/>
                <a:gd name="connsiteY20" fmla="*/ 233815 h 411480"/>
                <a:gd name="connsiteX21" fmla="*/ 3215 w 300037"/>
                <a:gd name="connsiteY21" fmla="*/ 262104 h 411480"/>
                <a:gd name="connsiteX22" fmla="*/ 70509 w 300037"/>
                <a:gd name="connsiteY22" fmla="*/ 329398 h 411480"/>
                <a:gd name="connsiteX23" fmla="*/ 196525 w 300037"/>
                <a:gd name="connsiteY23" fmla="*/ 329398 h 411480"/>
                <a:gd name="connsiteX24" fmla="*/ 200811 w 300037"/>
                <a:gd name="connsiteY24" fmla="*/ 333684 h 411480"/>
                <a:gd name="connsiteX25" fmla="*/ 276249 w 300037"/>
                <a:gd name="connsiteY25" fmla="*/ 409122 h 411480"/>
                <a:gd name="connsiteX26" fmla="*/ 286536 w 300037"/>
                <a:gd name="connsiteY26" fmla="*/ 376975 h 411480"/>
                <a:gd name="connsiteX27" fmla="*/ 184523 w 300037"/>
                <a:gd name="connsiteY27" fmla="*/ 274963 h 411480"/>
                <a:gd name="connsiteX28" fmla="*/ 159234 w 300037"/>
                <a:gd name="connsiteY28" fmla="*/ 274963 h 411480"/>
                <a:gd name="connsiteX29" fmla="*/ 123658 w 300037"/>
                <a:gd name="connsiteY29" fmla="*/ 293823 h 411480"/>
                <a:gd name="connsiteX30" fmla="*/ 80796 w 300037"/>
                <a:gd name="connsiteY30" fmla="*/ 250960 h 411480"/>
                <a:gd name="connsiteX31" fmla="*/ 123658 w 300037"/>
                <a:gd name="connsiteY31" fmla="*/ 208098 h 411480"/>
                <a:gd name="connsiteX32" fmla="*/ 166092 w 300037"/>
                <a:gd name="connsiteY32" fmla="*/ 245388 h 411480"/>
                <a:gd name="connsiteX33" fmla="*/ 196525 w 300037"/>
                <a:gd name="connsiteY33" fmla="*/ 245388 h 411480"/>
                <a:gd name="connsiteX34" fmla="*/ 200811 w 300037"/>
                <a:gd name="connsiteY34" fmla="*/ 249674 h 411480"/>
                <a:gd name="connsiteX35" fmla="*/ 282678 w 300037"/>
                <a:gd name="connsiteY35" fmla="*/ 331541 h 411480"/>
                <a:gd name="connsiteX36" fmla="*/ 273677 w 300037"/>
                <a:gd name="connsiteY36" fmla="*/ 283964 h 411480"/>
                <a:gd name="connsiteX37" fmla="*/ 253103 w 300037"/>
                <a:gd name="connsiteY37" fmla="*/ 247531 h 411480"/>
                <a:gd name="connsiteX38" fmla="*/ 295537 w 300037"/>
                <a:gd name="connsiteY38" fmla="*/ 204240 h 411480"/>
                <a:gd name="connsiteX39" fmla="*/ 297680 w 300037"/>
                <a:gd name="connsiteY39" fmla="*/ 204240 h 411480"/>
                <a:gd name="connsiteX40" fmla="*/ 298537 w 300037"/>
                <a:gd name="connsiteY40" fmla="*/ 195239 h 411480"/>
                <a:gd name="connsiteX41" fmla="*/ 298109 w 300037"/>
                <a:gd name="connsiteY41" fmla="*/ 173808 h 411480"/>
                <a:gd name="connsiteX42" fmla="*/ 212812 w 300037"/>
                <a:gd name="connsiteY42" fmla="*/ 173808 h 411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00037" h="411480">
                  <a:moveTo>
                    <a:pt x="212812" y="173379"/>
                  </a:moveTo>
                  <a:lnTo>
                    <a:pt x="212812" y="173379"/>
                  </a:lnTo>
                  <a:lnTo>
                    <a:pt x="208526" y="169092"/>
                  </a:lnTo>
                  <a:lnTo>
                    <a:pt x="150662" y="111657"/>
                  </a:lnTo>
                  <a:cubicBezTo>
                    <a:pt x="143375" y="117657"/>
                    <a:pt x="133945" y="121515"/>
                    <a:pt x="123658" y="121515"/>
                  </a:cubicBezTo>
                  <a:cubicBezTo>
                    <a:pt x="100084" y="121515"/>
                    <a:pt x="80796" y="102655"/>
                    <a:pt x="80796" y="78653"/>
                  </a:cubicBezTo>
                  <a:cubicBezTo>
                    <a:pt x="80796" y="54650"/>
                    <a:pt x="99655" y="35362"/>
                    <a:pt x="123658" y="35362"/>
                  </a:cubicBezTo>
                  <a:cubicBezTo>
                    <a:pt x="147661" y="35362"/>
                    <a:pt x="166521" y="55078"/>
                    <a:pt x="166521" y="78653"/>
                  </a:cubicBezTo>
                  <a:cubicBezTo>
                    <a:pt x="166521" y="80796"/>
                    <a:pt x="166521" y="82939"/>
                    <a:pt x="166092" y="85082"/>
                  </a:cubicBezTo>
                  <a:lnTo>
                    <a:pt x="224814" y="144232"/>
                  </a:lnTo>
                  <a:lnTo>
                    <a:pt x="295966" y="144232"/>
                  </a:lnTo>
                  <a:cubicBezTo>
                    <a:pt x="295108" y="135231"/>
                    <a:pt x="293823" y="126230"/>
                    <a:pt x="292965" y="117657"/>
                  </a:cubicBezTo>
                  <a:cubicBezTo>
                    <a:pt x="270677" y="116372"/>
                    <a:pt x="253103" y="97941"/>
                    <a:pt x="253103" y="75224"/>
                  </a:cubicBezTo>
                  <a:cubicBezTo>
                    <a:pt x="253103" y="60222"/>
                    <a:pt x="260818" y="46934"/>
                    <a:pt x="272391" y="39219"/>
                  </a:cubicBezTo>
                  <a:cubicBezTo>
                    <a:pt x="270248" y="34075"/>
                    <a:pt x="268105" y="28932"/>
                    <a:pt x="267248" y="22931"/>
                  </a:cubicBezTo>
                  <a:cubicBezTo>
                    <a:pt x="265962" y="16502"/>
                    <a:pt x="265105" y="9644"/>
                    <a:pt x="263819" y="3215"/>
                  </a:cubicBezTo>
                  <a:lnTo>
                    <a:pt x="51649" y="3215"/>
                  </a:lnTo>
                  <a:lnTo>
                    <a:pt x="37933" y="16930"/>
                  </a:lnTo>
                  <a:cubicBezTo>
                    <a:pt x="38791" y="32361"/>
                    <a:pt x="39219" y="48220"/>
                    <a:pt x="38362" y="63651"/>
                  </a:cubicBezTo>
                  <a:cubicBezTo>
                    <a:pt x="37076" y="82510"/>
                    <a:pt x="29789" y="100941"/>
                    <a:pt x="30647" y="120230"/>
                  </a:cubicBezTo>
                  <a:cubicBezTo>
                    <a:pt x="31933" y="157948"/>
                    <a:pt x="35362" y="197811"/>
                    <a:pt x="20788" y="233815"/>
                  </a:cubicBezTo>
                  <a:cubicBezTo>
                    <a:pt x="16073" y="244102"/>
                    <a:pt x="10073" y="253103"/>
                    <a:pt x="3215" y="262104"/>
                  </a:cubicBezTo>
                  <a:lnTo>
                    <a:pt x="70509" y="329398"/>
                  </a:lnTo>
                  <a:lnTo>
                    <a:pt x="196525" y="329398"/>
                  </a:lnTo>
                  <a:lnTo>
                    <a:pt x="200811" y="333684"/>
                  </a:lnTo>
                  <a:lnTo>
                    <a:pt x="276249" y="409122"/>
                  </a:lnTo>
                  <a:cubicBezTo>
                    <a:pt x="281392" y="399264"/>
                    <a:pt x="284821" y="388120"/>
                    <a:pt x="286536" y="376975"/>
                  </a:cubicBezTo>
                  <a:lnTo>
                    <a:pt x="184523" y="274963"/>
                  </a:lnTo>
                  <a:lnTo>
                    <a:pt x="159234" y="274963"/>
                  </a:lnTo>
                  <a:cubicBezTo>
                    <a:pt x="151519" y="286536"/>
                    <a:pt x="138660" y="293823"/>
                    <a:pt x="123658" y="293823"/>
                  </a:cubicBezTo>
                  <a:cubicBezTo>
                    <a:pt x="100084" y="293823"/>
                    <a:pt x="80796" y="274535"/>
                    <a:pt x="80796" y="250960"/>
                  </a:cubicBezTo>
                  <a:cubicBezTo>
                    <a:pt x="80796" y="227386"/>
                    <a:pt x="99655" y="208098"/>
                    <a:pt x="123658" y="208098"/>
                  </a:cubicBezTo>
                  <a:cubicBezTo>
                    <a:pt x="145518" y="208098"/>
                    <a:pt x="163521" y="224385"/>
                    <a:pt x="166092" y="245388"/>
                  </a:cubicBezTo>
                  <a:lnTo>
                    <a:pt x="196525" y="245388"/>
                  </a:lnTo>
                  <a:lnTo>
                    <a:pt x="200811" y="249674"/>
                  </a:lnTo>
                  <a:lnTo>
                    <a:pt x="282678" y="331541"/>
                  </a:lnTo>
                  <a:cubicBezTo>
                    <a:pt x="279249" y="315682"/>
                    <a:pt x="275392" y="299823"/>
                    <a:pt x="273677" y="283964"/>
                  </a:cubicBezTo>
                  <a:cubicBezTo>
                    <a:pt x="261247" y="276678"/>
                    <a:pt x="253103" y="262961"/>
                    <a:pt x="253103" y="247531"/>
                  </a:cubicBezTo>
                  <a:cubicBezTo>
                    <a:pt x="253103" y="223957"/>
                    <a:pt x="271963" y="204240"/>
                    <a:pt x="295537" y="204240"/>
                  </a:cubicBezTo>
                  <a:cubicBezTo>
                    <a:pt x="296394" y="204240"/>
                    <a:pt x="297251" y="204240"/>
                    <a:pt x="297680" y="204240"/>
                  </a:cubicBezTo>
                  <a:cubicBezTo>
                    <a:pt x="298109" y="201239"/>
                    <a:pt x="298537" y="198239"/>
                    <a:pt x="298537" y="195239"/>
                  </a:cubicBezTo>
                  <a:cubicBezTo>
                    <a:pt x="298537" y="187952"/>
                    <a:pt x="298109" y="181094"/>
                    <a:pt x="298109" y="173808"/>
                  </a:cubicBezTo>
                  <a:lnTo>
                    <a:pt x="212812" y="173808"/>
                  </a:ln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1DF4F30-6495-4D5E-A4BE-90056031689C}"/>
                </a:ext>
              </a:extLst>
            </p:cNvPr>
            <p:cNvSpPr/>
            <p:nvPr/>
          </p:nvSpPr>
          <p:spPr>
            <a:xfrm>
              <a:off x="5250537" y="4992838"/>
              <a:ext cx="407194" cy="184309"/>
            </a:xfrm>
            <a:custGeom>
              <a:avLst/>
              <a:gdLst>
                <a:gd name="connsiteX0" fmla="*/ 9215 w 407193"/>
                <a:gd name="connsiteY0" fmla="*/ 99227 h 184308"/>
                <a:gd name="connsiteX1" fmla="*/ 9215 w 407193"/>
                <a:gd name="connsiteY1" fmla="*/ 99227 h 184308"/>
                <a:gd name="connsiteX2" fmla="*/ 3215 w 407193"/>
                <a:gd name="connsiteY2" fmla="*/ 184095 h 184308"/>
                <a:gd name="connsiteX3" fmla="*/ 273248 w 407193"/>
                <a:gd name="connsiteY3" fmla="*/ 184095 h 184308"/>
                <a:gd name="connsiteX4" fmla="*/ 359831 w 407193"/>
                <a:gd name="connsiteY4" fmla="*/ 97084 h 184308"/>
                <a:gd name="connsiteX5" fmla="*/ 362831 w 407193"/>
                <a:gd name="connsiteY5" fmla="*/ 94084 h 184308"/>
                <a:gd name="connsiteX6" fmla="*/ 391120 w 407193"/>
                <a:gd name="connsiteY6" fmla="*/ 94084 h 184308"/>
                <a:gd name="connsiteX7" fmla="*/ 389406 w 407193"/>
                <a:gd name="connsiteY7" fmla="*/ 83796 h 184308"/>
                <a:gd name="connsiteX8" fmla="*/ 388977 w 407193"/>
                <a:gd name="connsiteY8" fmla="*/ 67937 h 184308"/>
                <a:gd name="connsiteX9" fmla="*/ 379119 w 407193"/>
                <a:gd name="connsiteY9" fmla="*/ 67508 h 184308"/>
                <a:gd name="connsiteX10" fmla="*/ 363260 w 407193"/>
                <a:gd name="connsiteY10" fmla="*/ 66223 h 184308"/>
                <a:gd name="connsiteX11" fmla="*/ 348258 w 407193"/>
                <a:gd name="connsiteY11" fmla="*/ 73509 h 184308"/>
                <a:gd name="connsiteX12" fmla="*/ 323826 w 407193"/>
                <a:gd name="connsiteY12" fmla="*/ 99655 h 184308"/>
                <a:gd name="connsiteX13" fmla="*/ 295108 w 407193"/>
                <a:gd name="connsiteY13" fmla="*/ 141232 h 184308"/>
                <a:gd name="connsiteX14" fmla="*/ 289965 w 407193"/>
                <a:gd name="connsiteY14" fmla="*/ 145089 h 184308"/>
                <a:gd name="connsiteX15" fmla="*/ 253960 w 407193"/>
                <a:gd name="connsiteY15" fmla="*/ 164807 h 184308"/>
                <a:gd name="connsiteX16" fmla="*/ 211098 w 407193"/>
                <a:gd name="connsiteY16" fmla="*/ 121515 h 184308"/>
                <a:gd name="connsiteX17" fmla="*/ 253960 w 407193"/>
                <a:gd name="connsiteY17" fmla="*/ 78653 h 184308"/>
                <a:gd name="connsiteX18" fmla="*/ 293822 w 407193"/>
                <a:gd name="connsiteY18" fmla="*/ 106513 h 184308"/>
                <a:gd name="connsiteX19" fmla="*/ 307967 w 407193"/>
                <a:gd name="connsiteY19" fmla="*/ 87225 h 184308"/>
                <a:gd name="connsiteX20" fmla="*/ 335828 w 407193"/>
                <a:gd name="connsiteY20" fmla="*/ 58079 h 184308"/>
                <a:gd name="connsiteX21" fmla="*/ 368403 w 407193"/>
                <a:gd name="connsiteY21" fmla="*/ 46935 h 184308"/>
                <a:gd name="connsiteX22" fmla="*/ 379976 w 407193"/>
                <a:gd name="connsiteY22" fmla="*/ 47792 h 184308"/>
                <a:gd name="connsiteX23" fmla="*/ 392835 w 407193"/>
                <a:gd name="connsiteY23" fmla="*/ 48220 h 184308"/>
                <a:gd name="connsiteX24" fmla="*/ 396264 w 407193"/>
                <a:gd name="connsiteY24" fmla="*/ 35362 h 184308"/>
                <a:gd name="connsiteX25" fmla="*/ 223957 w 407193"/>
                <a:gd name="connsiteY25" fmla="*/ 35362 h 184308"/>
                <a:gd name="connsiteX26" fmla="*/ 130088 w 407193"/>
                <a:gd name="connsiteY26" fmla="*/ 129659 h 184308"/>
                <a:gd name="connsiteX27" fmla="*/ 88940 w 407193"/>
                <a:gd name="connsiteY27" fmla="*/ 160520 h 184308"/>
                <a:gd name="connsiteX28" fmla="*/ 45649 w 407193"/>
                <a:gd name="connsiteY28" fmla="*/ 117658 h 184308"/>
                <a:gd name="connsiteX29" fmla="*/ 88940 w 407193"/>
                <a:gd name="connsiteY29" fmla="*/ 74366 h 184308"/>
                <a:gd name="connsiteX30" fmla="*/ 129230 w 407193"/>
                <a:gd name="connsiteY30" fmla="*/ 102656 h 184308"/>
                <a:gd name="connsiteX31" fmla="*/ 213670 w 407193"/>
                <a:gd name="connsiteY31" fmla="*/ 18645 h 184308"/>
                <a:gd name="connsiteX32" fmla="*/ 216670 w 407193"/>
                <a:gd name="connsiteY32" fmla="*/ 15645 h 184308"/>
                <a:gd name="connsiteX33" fmla="*/ 401836 w 407193"/>
                <a:gd name="connsiteY33" fmla="*/ 15645 h 184308"/>
                <a:gd name="connsiteX34" fmla="*/ 405265 w 407193"/>
                <a:gd name="connsiteY34" fmla="*/ 3215 h 184308"/>
                <a:gd name="connsiteX35" fmla="*/ 202097 w 407193"/>
                <a:gd name="connsiteY35" fmla="*/ 3215 h 184308"/>
                <a:gd name="connsiteX36" fmla="*/ 146375 w 407193"/>
                <a:gd name="connsiteY36" fmla="*/ 35362 h 184308"/>
                <a:gd name="connsiteX37" fmla="*/ 141661 w 407193"/>
                <a:gd name="connsiteY37" fmla="*/ 38362 h 184308"/>
                <a:gd name="connsiteX38" fmla="*/ 18217 w 407193"/>
                <a:gd name="connsiteY38" fmla="*/ 38362 h 184308"/>
                <a:gd name="connsiteX39" fmla="*/ 10073 w 407193"/>
                <a:gd name="connsiteY39" fmla="*/ 46506 h 184308"/>
                <a:gd name="connsiteX40" fmla="*/ 9215 w 407193"/>
                <a:gd name="connsiteY40" fmla="*/ 99227 h 184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07193" h="184308">
                  <a:moveTo>
                    <a:pt x="9215" y="99227"/>
                  </a:moveTo>
                  <a:lnTo>
                    <a:pt x="9215" y="99227"/>
                  </a:lnTo>
                  <a:cubicBezTo>
                    <a:pt x="8358" y="127516"/>
                    <a:pt x="6215" y="155805"/>
                    <a:pt x="3215" y="184095"/>
                  </a:cubicBezTo>
                  <a:lnTo>
                    <a:pt x="273248" y="184095"/>
                  </a:lnTo>
                  <a:lnTo>
                    <a:pt x="359831" y="97084"/>
                  </a:lnTo>
                  <a:lnTo>
                    <a:pt x="362831" y="94084"/>
                  </a:lnTo>
                  <a:lnTo>
                    <a:pt x="391120" y="94084"/>
                  </a:lnTo>
                  <a:cubicBezTo>
                    <a:pt x="390692" y="90654"/>
                    <a:pt x="390263" y="87225"/>
                    <a:pt x="389406" y="83796"/>
                  </a:cubicBezTo>
                  <a:cubicBezTo>
                    <a:pt x="388549" y="78653"/>
                    <a:pt x="388549" y="73081"/>
                    <a:pt x="388977" y="67937"/>
                  </a:cubicBezTo>
                  <a:cubicBezTo>
                    <a:pt x="385120" y="67937"/>
                    <a:pt x="382119" y="67508"/>
                    <a:pt x="379119" y="67508"/>
                  </a:cubicBezTo>
                  <a:cubicBezTo>
                    <a:pt x="371832" y="67080"/>
                    <a:pt x="367975" y="67508"/>
                    <a:pt x="363260" y="66223"/>
                  </a:cubicBezTo>
                  <a:cubicBezTo>
                    <a:pt x="361974" y="65794"/>
                    <a:pt x="355973" y="67080"/>
                    <a:pt x="348258" y="73509"/>
                  </a:cubicBezTo>
                  <a:cubicBezTo>
                    <a:pt x="340543" y="79939"/>
                    <a:pt x="331542" y="89797"/>
                    <a:pt x="323826" y="99655"/>
                  </a:cubicBezTo>
                  <a:cubicBezTo>
                    <a:pt x="307967" y="119801"/>
                    <a:pt x="295108" y="141232"/>
                    <a:pt x="295108" y="141232"/>
                  </a:cubicBezTo>
                  <a:cubicBezTo>
                    <a:pt x="293822" y="142946"/>
                    <a:pt x="292108" y="144232"/>
                    <a:pt x="289965" y="145089"/>
                  </a:cubicBezTo>
                  <a:cubicBezTo>
                    <a:pt x="282250" y="157091"/>
                    <a:pt x="268962" y="164807"/>
                    <a:pt x="253960" y="164807"/>
                  </a:cubicBezTo>
                  <a:cubicBezTo>
                    <a:pt x="230386" y="164807"/>
                    <a:pt x="211098" y="145519"/>
                    <a:pt x="211098" y="121515"/>
                  </a:cubicBezTo>
                  <a:cubicBezTo>
                    <a:pt x="211098" y="97512"/>
                    <a:pt x="230386" y="78653"/>
                    <a:pt x="253960" y="78653"/>
                  </a:cubicBezTo>
                  <a:cubicBezTo>
                    <a:pt x="272391" y="78653"/>
                    <a:pt x="287822" y="90226"/>
                    <a:pt x="293822" y="106513"/>
                  </a:cubicBezTo>
                  <a:cubicBezTo>
                    <a:pt x="298109" y="100513"/>
                    <a:pt x="302824" y="93654"/>
                    <a:pt x="307967" y="87225"/>
                  </a:cubicBezTo>
                  <a:cubicBezTo>
                    <a:pt x="316540" y="76509"/>
                    <a:pt x="325969" y="65794"/>
                    <a:pt x="335828" y="58079"/>
                  </a:cubicBezTo>
                  <a:cubicBezTo>
                    <a:pt x="345686" y="50363"/>
                    <a:pt x="356402" y="43506"/>
                    <a:pt x="368403" y="46935"/>
                  </a:cubicBezTo>
                  <a:cubicBezTo>
                    <a:pt x="367117" y="46506"/>
                    <a:pt x="373118" y="47363"/>
                    <a:pt x="379976" y="47792"/>
                  </a:cubicBezTo>
                  <a:cubicBezTo>
                    <a:pt x="383834" y="47792"/>
                    <a:pt x="388120" y="48220"/>
                    <a:pt x="392835" y="48220"/>
                  </a:cubicBezTo>
                  <a:cubicBezTo>
                    <a:pt x="394121" y="43934"/>
                    <a:pt x="395407" y="39648"/>
                    <a:pt x="396264" y="35362"/>
                  </a:cubicBezTo>
                  <a:lnTo>
                    <a:pt x="223957" y="35362"/>
                  </a:lnTo>
                  <a:lnTo>
                    <a:pt x="130088" y="129659"/>
                  </a:lnTo>
                  <a:cubicBezTo>
                    <a:pt x="124944" y="147662"/>
                    <a:pt x="108228" y="160520"/>
                    <a:pt x="88940" y="160520"/>
                  </a:cubicBezTo>
                  <a:cubicBezTo>
                    <a:pt x="65365" y="160520"/>
                    <a:pt x="45649" y="141661"/>
                    <a:pt x="45649" y="117658"/>
                  </a:cubicBezTo>
                  <a:cubicBezTo>
                    <a:pt x="45649" y="93654"/>
                    <a:pt x="64937" y="74366"/>
                    <a:pt x="88940" y="74366"/>
                  </a:cubicBezTo>
                  <a:cubicBezTo>
                    <a:pt x="107371" y="74366"/>
                    <a:pt x="123230" y="86368"/>
                    <a:pt x="129230" y="102656"/>
                  </a:cubicBezTo>
                  <a:lnTo>
                    <a:pt x="213670" y="18645"/>
                  </a:lnTo>
                  <a:lnTo>
                    <a:pt x="216670" y="15645"/>
                  </a:lnTo>
                  <a:lnTo>
                    <a:pt x="401836" y="15645"/>
                  </a:lnTo>
                  <a:cubicBezTo>
                    <a:pt x="403122" y="11359"/>
                    <a:pt x="403979" y="7501"/>
                    <a:pt x="405265" y="3215"/>
                  </a:cubicBezTo>
                  <a:lnTo>
                    <a:pt x="202097" y="3215"/>
                  </a:lnTo>
                  <a:lnTo>
                    <a:pt x="146375" y="35362"/>
                  </a:lnTo>
                  <a:lnTo>
                    <a:pt x="141661" y="38362"/>
                  </a:lnTo>
                  <a:lnTo>
                    <a:pt x="18217" y="38362"/>
                  </a:lnTo>
                  <a:lnTo>
                    <a:pt x="10073" y="46506"/>
                  </a:lnTo>
                  <a:cubicBezTo>
                    <a:pt x="10073" y="64508"/>
                    <a:pt x="9644" y="81653"/>
                    <a:pt x="9215" y="99227"/>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A794371E-73E9-47F0-9574-123EC51FF0A9}"/>
                </a:ext>
              </a:extLst>
            </p:cNvPr>
            <p:cNvSpPr/>
            <p:nvPr/>
          </p:nvSpPr>
          <p:spPr>
            <a:xfrm>
              <a:off x="5262539" y="4611362"/>
              <a:ext cx="437198" cy="235744"/>
            </a:xfrm>
            <a:custGeom>
              <a:avLst/>
              <a:gdLst>
                <a:gd name="connsiteX0" fmla="*/ 267248 w 437197"/>
                <a:gd name="connsiteY0" fmla="*/ 84653 h 235743"/>
                <a:gd name="connsiteX1" fmla="*/ 267248 w 437197"/>
                <a:gd name="connsiteY1" fmla="*/ 84653 h 235743"/>
                <a:gd name="connsiteX2" fmla="*/ 264676 w 437197"/>
                <a:gd name="connsiteY2" fmla="*/ 87654 h 235743"/>
                <a:gd name="connsiteX3" fmla="*/ 4072 w 437197"/>
                <a:gd name="connsiteY3" fmla="*/ 87654 h 235743"/>
                <a:gd name="connsiteX4" fmla="*/ 3215 w 437197"/>
                <a:gd name="connsiteY4" fmla="*/ 234244 h 235743"/>
                <a:gd name="connsiteX5" fmla="*/ 270677 w 437197"/>
                <a:gd name="connsiteY5" fmla="*/ 234244 h 235743"/>
                <a:gd name="connsiteX6" fmla="*/ 319969 w 437197"/>
                <a:gd name="connsiteY6" fmla="*/ 185380 h 235743"/>
                <a:gd name="connsiteX7" fmla="*/ 319969 w 437197"/>
                <a:gd name="connsiteY7" fmla="*/ 117658 h 235743"/>
                <a:gd name="connsiteX8" fmla="*/ 321254 w 437197"/>
                <a:gd name="connsiteY8" fmla="*/ 115515 h 235743"/>
                <a:gd name="connsiteX9" fmla="*/ 349972 w 437197"/>
                <a:gd name="connsiteY9" fmla="*/ 65365 h 235743"/>
                <a:gd name="connsiteX10" fmla="*/ 352973 w 437197"/>
                <a:gd name="connsiteY10" fmla="*/ 60651 h 235743"/>
                <a:gd name="connsiteX11" fmla="*/ 430554 w 437197"/>
                <a:gd name="connsiteY11" fmla="*/ 60651 h 235743"/>
                <a:gd name="connsiteX12" fmla="*/ 431411 w 437197"/>
                <a:gd name="connsiteY12" fmla="*/ 50363 h 235743"/>
                <a:gd name="connsiteX13" fmla="*/ 433126 w 437197"/>
                <a:gd name="connsiteY13" fmla="*/ 33218 h 235743"/>
                <a:gd name="connsiteX14" fmla="*/ 368832 w 437197"/>
                <a:gd name="connsiteY14" fmla="*/ 33218 h 235743"/>
                <a:gd name="connsiteX15" fmla="*/ 271105 w 437197"/>
                <a:gd name="connsiteY15" fmla="*/ 136088 h 235743"/>
                <a:gd name="connsiteX16" fmla="*/ 277535 w 437197"/>
                <a:gd name="connsiteY16" fmla="*/ 159234 h 235743"/>
                <a:gd name="connsiteX17" fmla="*/ 234672 w 437197"/>
                <a:gd name="connsiteY17" fmla="*/ 202097 h 235743"/>
                <a:gd name="connsiteX18" fmla="*/ 191810 w 437197"/>
                <a:gd name="connsiteY18" fmla="*/ 159234 h 235743"/>
                <a:gd name="connsiteX19" fmla="*/ 234672 w 437197"/>
                <a:gd name="connsiteY19" fmla="*/ 116372 h 235743"/>
                <a:gd name="connsiteX20" fmla="*/ 256961 w 437197"/>
                <a:gd name="connsiteY20" fmla="*/ 122373 h 235743"/>
                <a:gd name="connsiteX21" fmla="*/ 358116 w 437197"/>
                <a:gd name="connsiteY21" fmla="*/ 16502 h 235743"/>
                <a:gd name="connsiteX22" fmla="*/ 360688 w 437197"/>
                <a:gd name="connsiteY22" fmla="*/ 13502 h 235743"/>
                <a:gd name="connsiteX23" fmla="*/ 435697 w 437197"/>
                <a:gd name="connsiteY23" fmla="*/ 13502 h 235743"/>
                <a:gd name="connsiteX24" fmla="*/ 437412 w 437197"/>
                <a:gd name="connsiteY24" fmla="*/ 3215 h 235743"/>
                <a:gd name="connsiteX25" fmla="*/ 348258 w 437197"/>
                <a:gd name="connsiteY25" fmla="*/ 3215 h 235743"/>
                <a:gd name="connsiteX26" fmla="*/ 267248 w 437197"/>
                <a:gd name="connsiteY26" fmla="*/ 84653 h 235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37197" h="235743">
                  <a:moveTo>
                    <a:pt x="267248" y="84653"/>
                  </a:moveTo>
                  <a:lnTo>
                    <a:pt x="267248" y="84653"/>
                  </a:lnTo>
                  <a:lnTo>
                    <a:pt x="264676" y="87654"/>
                  </a:lnTo>
                  <a:lnTo>
                    <a:pt x="4072" y="87654"/>
                  </a:lnTo>
                  <a:cubicBezTo>
                    <a:pt x="4501" y="136517"/>
                    <a:pt x="4072" y="185380"/>
                    <a:pt x="3215" y="234244"/>
                  </a:cubicBezTo>
                  <a:lnTo>
                    <a:pt x="270677" y="234244"/>
                  </a:lnTo>
                  <a:lnTo>
                    <a:pt x="319969" y="185380"/>
                  </a:lnTo>
                  <a:lnTo>
                    <a:pt x="319969" y="117658"/>
                  </a:lnTo>
                  <a:lnTo>
                    <a:pt x="321254" y="115515"/>
                  </a:lnTo>
                  <a:lnTo>
                    <a:pt x="349972" y="65365"/>
                  </a:lnTo>
                  <a:lnTo>
                    <a:pt x="352973" y="60651"/>
                  </a:lnTo>
                  <a:lnTo>
                    <a:pt x="430554" y="60651"/>
                  </a:lnTo>
                  <a:cubicBezTo>
                    <a:pt x="430983" y="57221"/>
                    <a:pt x="430983" y="53793"/>
                    <a:pt x="431411" y="50363"/>
                  </a:cubicBezTo>
                  <a:cubicBezTo>
                    <a:pt x="431840" y="44792"/>
                    <a:pt x="432697" y="39219"/>
                    <a:pt x="433126" y="33218"/>
                  </a:cubicBezTo>
                  <a:lnTo>
                    <a:pt x="368832" y="33218"/>
                  </a:lnTo>
                  <a:lnTo>
                    <a:pt x="271105" y="136088"/>
                  </a:lnTo>
                  <a:cubicBezTo>
                    <a:pt x="275392" y="142946"/>
                    <a:pt x="277535" y="150662"/>
                    <a:pt x="277535" y="159234"/>
                  </a:cubicBezTo>
                  <a:cubicBezTo>
                    <a:pt x="277535" y="182809"/>
                    <a:pt x="258675" y="202097"/>
                    <a:pt x="234672" y="202097"/>
                  </a:cubicBezTo>
                  <a:cubicBezTo>
                    <a:pt x="210669" y="202097"/>
                    <a:pt x="191810" y="182809"/>
                    <a:pt x="191810" y="159234"/>
                  </a:cubicBezTo>
                  <a:cubicBezTo>
                    <a:pt x="191810" y="135660"/>
                    <a:pt x="210669" y="116372"/>
                    <a:pt x="234672" y="116372"/>
                  </a:cubicBezTo>
                  <a:cubicBezTo>
                    <a:pt x="242816" y="116372"/>
                    <a:pt x="250531" y="118515"/>
                    <a:pt x="256961" y="122373"/>
                  </a:cubicBezTo>
                  <a:lnTo>
                    <a:pt x="358116" y="16502"/>
                  </a:lnTo>
                  <a:lnTo>
                    <a:pt x="360688" y="13502"/>
                  </a:lnTo>
                  <a:lnTo>
                    <a:pt x="435697" y="13502"/>
                  </a:lnTo>
                  <a:cubicBezTo>
                    <a:pt x="436126" y="10073"/>
                    <a:pt x="436555" y="6644"/>
                    <a:pt x="437412" y="3215"/>
                  </a:cubicBezTo>
                  <a:lnTo>
                    <a:pt x="348258" y="3215"/>
                  </a:lnTo>
                  <a:lnTo>
                    <a:pt x="267248" y="84653"/>
                  </a:ln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6AF49A5-E056-4F5A-A396-CD8C534C0534}"/>
                </a:ext>
              </a:extLst>
            </p:cNvPr>
            <p:cNvSpPr/>
            <p:nvPr/>
          </p:nvSpPr>
          <p:spPr>
            <a:xfrm>
              <a:off x="5224391" y="4300609"/>
              <a:ext cx="510064" cy="381476"/>
            </a:xfrm>
            <a:custGeom>
              <a:avLst/>
              <a:gdLst>
                <a:gd name="connsiteX0" fmla="*/ 291679 w 510063"/>
                <a:gd name="connsiteY0" fmla="*/ 129659 h 381476"/>
                <a:gd name="connsiteX1" fmla="*/ 291679 w 510063"/>
                <a:gd name="connsiteY1" fmla="*/ 129659 h 381476"/>
                <a:gd name="connsiteX2" fmla="*/ 288679 w 510063"/>
                <a:gd name="connsiteY2" fmla="*/ 132231 h 381476"/>
                <a:gd name="connsiteX3" fmla="*/ 3215 w 510063"/>
                <a:gd name="connsiteY3" fmla="*/ 132231 h 381476"/>
                <a:gd name="connsiteX4" fmla="*/ 24217 w 510063"/>
                <a:gd name="connsiteY4" fmla="*/ 196954 h 381476"/>
                <a:gd name="connsiteX5" fmla="*/ 41791 w 510063"/>
                <a:gd name="connsiteY5" fmla="*/ 364117 h 381476"/>
                <a:gd name="connsiteX6" fmla="*/ 41791 w 510063"/>
                <a:gd name="connsiteY6" fmla="*/ 378690 h 381476"/>
                <a:gd name="connsiteX7" fmla="*/ 294251 w 510063"/>
                <a:gd name="connsiteY7" fmla="*/ 378690 h 381476"/>
                <a:gd name="connsiteX8" fmla="*/ 375690 w 510063"/>
                <a:gd name="connsiteY8" fmla="*/ 297680 h 381476"/>
                <a:gd name="connsiteX9" fmla="*/ 378690 w 510063"/>
                <a:gd name="connsiteY9" fmla="*/ 294680 h 381476"/>
                <a:gd name="connsiteX10" fmla="*/ 478989 w 510063"/>
                <a:gd name="connsiteY10" fmla="*/ 294680 h 381476"/>
                <a:gd name="connsiteX11" fmla="*/ 490133 w 510063"/>
                <a:gd name="connsiteY11" fmla="*/ 215813 h 381476"/>
                <a:gd name="connsiteX12" fmla="*/ 454128 w 510063"/>
                <a:gd name="connsiteY12" fmla="*/ 252246 h 381476"/>
                <a:gd name="connsiteX13" fmla="*/ 451128 w 510063"/>
                <a:gd name="connsiteY13" fmla="*/ 255246 h 381476"/>
                <a:gd name="connsiteX14" fmla="*/ 286965 w 510063"/>
                <a:gd name="connsiteY14" fmla="*/ 255246 h 381476"/>
                <a:gd name="connsiteX15" fmla="*/ 286965 w 510063"/>
                <a:gd name="connsiteY15" fmla="*/ 261247 h 381476"/>
                <a:gd name="connsiteX16" fmla="*/ 317397 w 510063"/>
                <a:gd name="connsiteY16" fmla="*/ 301967 h 381476"/>
                <a:gd name="connsiteX17" fmla="*/ 274534 w 510063"/>
                <a:gd name="connsiteY17" fmla="*/ 345258 h 381476"/>
                <a:gd name="connsiteX18" fmla="*/ 231672 w 510063"/>
                <a:gd name="connsiteY18" fmla="*/ 301967 h 381476"/>
                <a:gd name="connsiteX19" fmla="*/ 267248 w 510063"/>
                <a:gd name="connsiteY19" fmla="*/ 259961 h 381476"/>
                <a:gd name="connsiteX20" fmla="*/ 267248 w 510063"/>
                <a:gd name="connsiteY20" fmla="*/ 235958 h 381476"/>
                <a:gd name="connsiteX21" fmla="*/ 442984 w 510063"/>
                <a:gd name="connsiteY21" fmla="*/ 235958 h 381476"/>
                <a:gd name="connsiteX22" fmla="*/ 493133 w 510063"/>
                <a:gd name="connsiteY22" fmla="*/ 185809 h 381476"/>
                <a:gd name="connsiteX23" fmla="*/ 498705 w 510063"/>
                <a:gd name="connsiteY23" fmla="*/ 119801 h 381476"/>
                <a:gd name="connsiteX24" fmla="*/ 493562 w 510063"/>
                <a:gd name="connsiteY24" fmla="*/ 119801 h 381476"/>
                <a:gd name="connsiteX25" fmla="*/ 493990 w 510063"/>
                <a:gd name="connsiteY25" fmla="*/ 123658 h 381476"/>
                <a:gd name="connsiteX26" fmla="*/ 451128 w 510063"/>
                <a:gd name="connsiteY26" fmla="*/ 166950 h 381476"/>
                <a:gd name="connsiteX27" fmla="*/ 407837 w 510063"/>
                <a:gd name="connsiteY27" fmla="*/ 123658 h 381476"/>
                <a:gd name="connsiteX28" fmla="*/ 451128 w 510063"/>
                <a:gd name="connsiteY28" fmla="*/ 80796 h 381476"/>
                <a:gd name="connsiteX29" fmla="*/ 486704 w 510063"/>
                <a:gd name="connsiteY29" fmla="*/ 100084 h 381476"/>
                <a:gd name="connsiteX30" fmla="*/ 500420 w 510063"/>
                <a:gd name="connsiteY30" fmla="*/ 100084 h 381476"/>
                <a:gd name="connsiteX31" fmla="*/ 504706 w 510063"/>
                <a:gd name="connsiteY31" fmla="*/ 43077 h 381476"/>
                <a:gd name="connsiteX32" fmla="*/ 432697 w 510063"/>
                <a:gd name="connsiteY32" fmla="*/ 43077 h 381476"/>
                <a:gd name="connsiteX33" fmla="*/ 385120 w 510063"/>
                <a:gd name="connsiteY33" fmla="*/ 90654 h 381476"/>
                <a:gd name="connsiteX34" fmla="*/ 385120 w 510063"/>
                <a:gd name="connsiteY34" fmla="*/ 231244 h 381476"/>
                <a:gd name="connsiteX35" fmla="*/ 200811 w 510063"/>
                <a:gd name="connsiteY35" fmla="*/ 231244 h 381476"/>
                <a:gd name="connsiteX36" fmla="*/ 151948 w 510063"/>
                <a:gd name="connsiteY36" fmla="*/ 280106 h 381476"/>
                <a:gd name="connsiteX37" fmla="*/ 158377 w 510063"/>
                <a:gd name="connsiteY37" fmla="*/ 302395 h 381476"/>
                <a:gd name="connsiteX38" fmla="*/ 115086 w 510063"/>
                <a:gd name="connsiteY38" fmla="*/ 345686 h 381476"/>
                <a:gd name="connsiteX39" fmla="*/ 71795 w 510063"/>
                <a:gd name="connsiteY39" fmla="*/ 302395 h 381476"/>
                <a:gd name="connsiteX40" fmla="*/ 115086 w 510063"/>
                <a:gd name="connsiteY40" fmla="*/ 259104 h 381476"/>
                <a:gd name="connsiteX41" fmla="*/ 137803 w 510063"/>
                <a:gd name="connsiteY41" fmla="*/ 265962 h 381476"/>
                <a:gd name="connsiteX42" fmla="*/ 189238 w 510063"/>
                <a:gd name="connsiteY42" fmla="*/ 214527 h 381476"/>
                <a:gd name="connsiteX43" fmla="*/ 192238 w 510063"/>
                <a:gd name="connsiteY43" fmla="*/ 211526 h 381476"/>
                <a:gd name="connsiteX44" fmla="*/ 365832 w 510063"/>
                <a:gd name="connsiteY44" fmla="*/ 211526 h 381476"/>
                <a:gd name="connsiteX45" fmla="*/ 365832 w 510063"/>
                <a:gd name="connsiteY45" fmla="*/ 82082 h 381476"/>
                <a:gd name="connsiteX46" fmla="*/ 368832 w 510063"/>
                <a:gd name="connsiteY46" fmla="*/ 79081 h 381476"/>
                <a:gd name="connsiteX47" fmla="*/ 421553 w 510063"/>
                <a:gd name="connsiteY47" fmla="*/ 26361 h 381476"/>
                <a:gd name="connsiteX48" fmla="*/ 424553 w 510063"/>
                <a:gd name="connsiteY48" fmla="*/ 23360 h 381476"/>
                <a:gd name="connsiteX49" fmla="*/ 506420 w 510063"/>
                <a:gd name="connsiteY49" fmla="*/ 23360 h 381476"/>
                <a:gd name="connsiteX50" fmla="*/ 508135 w 510063"/>
                <a:gd name="connsiteY50" fmla="*/ 3215 h 381476"/>
                <a:gd name="connsiteX51" fmla="*/ 417695 w 510063"/>
                <a:gd name="connsiteY51" fmla="*/ 3215 h 381476"/>
                <a:gd name="connsiteX52" fmla="*/ 291679 w 510063"/>
                <a:gd name="connsiteY52" fmla="*/ 129659 h 38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510063" h="381476">
                  <a:moveTo>
                    <a:pt x="291679" y="129659"/>
                  </a:moveTo>
                  <a:lnTo>
                    <a:pt x="291679" y="129659"/>
                  </a:lnTo>
                  <a:lnTo>
                    <a:pt x="288679" y="132231"/>
                  </a:lnTo>
                  <a:lnTo>
                    <a:pt x="3215" y="132231"/>
                  </a:lnTo>
                  <a:cubicBezTo>
                    <a:pt x="11359" y="153662"/>
                    <a:pt x="18645" y="175093"/>
                    <a:pt x="24217" y="196954"/>
                  </a:cubicBezTo>
                  <a:cubicBezTo>
                    <a:pt x="40076" y="251389"/>
                    <a:pt x="40505" y="307967"/>
                    <a:pt x="41791" y="364117"/>
                  </a:cubicBezTo>
                  <a:cubicBezTo>
                    <a:pt x="41791" y="368832"/>
                    <a:pt x="41791" y="373975"/>
                    <a:pt x="41791" y="378690"/>
                  </a:cubicBezTo>
                  <a:lnTo>
                    <a:pt x="294251" y="378690"/>
                  </a:lnTo>
                  <a:lnTo>
                    <a:pt x="375690" y="297680"/>
                  </a:lnTo>
                  <a:lnTo>
                    <a:pt x="378690" y="294680"/>
                  </a:lnTo>
                  <a:lnTo>
                    <a:pt x="478989" y="294680"/>
                  </a:lnTo>
                  <a:cubicBezTo>
                    <a:pt x="483275" y="268534"/>
                    <a:pt x="487561" y="242388"/>
                    <a:pt x="490133" y="215813"/>
                  </a:cubicBezTo>
                  <a:lnTo>
                    <a:pt x="454128" y="252246"/>
                  </a:lnTo>
                  <a:lnTo>
                    <a:pt x="451128" y="255246"/>
                  </a:lnTo>
                  <a:lnTo>
                    <a:pt x="286965" y="255246"/>
                  </a:lnTo>
                  <a:lnTo>
                    <a:pt x="286965" y="261247"/>
                  </a:lnTo>
                  <a:cubicBezTo>
                    <a:pt x="304538" y="266819"/>
                    <a:pt x="317397" y="282679"/>
                    <a:pt x="317397" y="301967"/>
                  </a:cubicBezTo>
                  <a:cubicBezTo>
                    <a:pt x="317397" y="325541"/>
                    <a:pt x="298537" y="345258"/>
                    <a:pt x="274534" y="345258"/>
                  </a:cubicBezTo>
                  <a:cubicBezTo>
                    <a:pt x="250531" y="345258"/>
                    <a:pt x="231672" y="325970"/>
                    <a:pt x="231672" y="301967"/>
                  </a:cubicBezTo>
                  <a:cubicBezTo>
                    <a:pt x="231672" y="280964"/>
                    <a:pt x="247102" y="263390"/>
                    <a:pt x="267248" y="259961"/>
                  </a:cubicBezTo>
                  <a:lnTo>
                    <a:pt x="267248" y="235958"/>
                  </a:lnTo>
                  <a:lnTo>
                    <a:pt x="442984" y="235958"/>
                  </a:lnTo>
                  <a:lnTo>
                    <a:pt x="493133" y="185809"/>
                  </a:lnTo>
                  <a:cubicBezTo>
                    <a:pt x="495276" y="163949"/>
                    <a:pt x="496991" y="141661"/>
                    <a:pt x="498705" y="119801"/>
                  </a:cubicBezTo>
                  <a:lnTo>
                    <a:pt x="493562" y="119801"/>
                  </a:lnTo>
                  <a:cubicBezTo>
                    <a:pt x="493562" y="121087"/>
                    <a:pt x="493990" y="122373"/>
                    <a:pt x="493990" y="123658"/>
                  </a:cubicBezTo>
                  <a:cubicBezTo>
                    <a:pt x="493990" y="147233"/>
                    <a:pt x="474702" y="166950"/>
                    <a:pt x="451128" y="166950"/>
                  </a:cubicBezTo>
                  <a:cubicBezTo>
                    <a:pt x="427554" y="166950"/>
                    <a:pt x="407837" y="147662"/>
                    <a:pt x="407837" y="123658"/>
                  </a:cubicBezTo>
                  <a:cubicBezTo>
                    <a:pt x="407837" y="100084"/>
                    <a:pt x="427554" y="80796"/>
                    <a:pt x="451128" y="80796"/>
                  </a:cubicBezTo>
                  <a:cubicBezTo>
                    <a:pt x="466130" y="80796"/>
                    <a:pt x="478989" y="88511"/>
                    <a:pt x="486704" y="100084"/>
                  </a:cubicBezTo>
                  <a:lnTo>
                    <a:pt x="500420" y="100084"/>
                  </a:lnTo>
                  <a:cubicBezTo>
                    <a:pt x="502134" y="81224"/>
                    <a:pt x="503420" y="61936"/>
                    <a:pt x="504706" y="43077"/>
                  </a:cubicBezTo>
                  <a:lnTo>
                    <a:pt x="432697" y="43077"/>
                  </a:lnTo>
                  <a:lnTo>
                    <a:pt x="385120" y="90654"/>
                  </a:lnTo>
                  <a:lnTo>
                    <a:pt x="385120" y="231244"/>
                  </a:lnTo>
                  <a:lnTo>
                    <a:pt x="200811" y="231244"/>
                  </a:lnTo>
                  <a:lnTo>
                    <a:pt x="151948" y="280106"/>
                  </a:lnTo>
                  <a:cubicBezTo>
                    <a:pt x="155805" y="286536"/>
                    <a:pt x="158377" y="294251"/>
                    <a:pt x="158377" y="302395"/>
                  </a:cubicBezTo>
                  <a:cubicBezTo>
                    <a:pt x="158377" y="325970"/>
                    <a:pt x="139089" y="345686"/>
                    <a:pt x="115086" y="345686"/>
                  </a:cubicBezTo>
                  <a:cubicBezTo>
                    <a:pt x="91083" y="345686"/>
                    <a:pt x="71795" y="326398"/>
                    <a:pt x="71795" y="302395"/>
                  </a:cubicBezTo>
                  <a:cubicBezTo>
                    <a:pt x="71795" y="278821"/>
                    <a:pt x="91083" y="259104"/>
                    <a:pt x="115086" y="259104"/>
                  </a:cubicBezTo>
                  <a:cubicBezTo>
                    <a:pt x="123658" y="259104"/>
                    <a:pt x="131374" y="261676"/>
                    <a:pt x="137803" y="265962"/>
                  </a:cubicBezTo>
                  <a:lnTo>
                    <a:pt x="189238" y="214527"/>
                  </a:lnTo>
                  <a:lnTo>
                    <a:pt x="192238" y="211526"/>
                  </a:lnTo>
                  <a:lnTo>
                    <a:pt x="365832" y="211526"/>
                  </a:lnTo>
                  <a:lnTo>
                    <a:pt x="365832" y="82082"/>
                  </a:lnTo>
                  <a:lnTo>
                    <a:pt x="368832" y="79081"/>
                  </a:lnTo>
                  <a:lnTo>
                    <a:pt x="421553" y="26361"/>
                  </a:lnTo>
                  <a:lnTo>
                    <a:pt x="424553" y="23360"/>
                  </a:lnTo>
                  <a:lnTo>
                    <a:pt x="506420" y="23360"/>
                  </a:lnTo>
                  <a:cubicBezTo>
                    <a:pt x="506849" y="16502"/>
                    <a:pt x="507706" y="10073"/>
                    <a:pt x="508135" y="3215"/>
                  </a:cubicBezTo>
                  <a:lnTo>
                    <a:pt x="417695" y="3215"/>
                  </a:lnTo>
                  <a:lnTo>
                    <a:pt x="291679" y="129659"/>
                  </a:ln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5F82B30B-16E2-40E8-804F-4A3D8E012C80}"/>
                </a:ext>
              </a:extLst>
            </p:cNvPr>
            <p:cNvSpPr/>
            <p:nvPr/>
          </p:nvSpPr>
          <p:spPr>
            <a:xfrm>
              <a:off x="5258681" y="4688086"/>
              <a:ext cx="432911" cy="304324"/>
            </a:xfrm>
            <a:custGeom>
              <a:avLst/>
              <a:gdLst>
                <a:gd name="connsiteX0" fmla="*/ 432697 w 432911"/>
                <a:gd name="connsiteY0" fmla="*/ 21217 h 304323"/>
                <a:gd name="connsiteX1" fmla="*/ 433126 w 432911"/>
                <a:gd name="connsiteY1" fmla="*/ 3215 h 304323"/>
                <a:gd name="connsiteX2" fmla="*/ 367546 w 432911"/>
                <a:gd name="connsiteY2" fmla="*/ 3215 h 304323"/>
                <a:gd name="connsiteX3" fmla="*/ 342686 w 432911"/>
                <a:gd name="connsiteY3" fmla="*/ 46506 h 304323"/>
                <a:gd name="connsiteX4" fmla="*/ 342686 w 432911"/>
                <a:gd name="connsiteY4" fmla="*/ 116800 h 304323"/>
                <a:gd name="connsiteX5" fmla="*/ 340114 w 432911"/>
                <a:gd name="connsiteY5" fmla="*/ 119372 h 304323"/>
                <a:gd name="connsiteX6" fmla="*/ 284821 w 432911"/>
                <a:gd name="connsiteY6" fmla="*/ 174236 h 304323"/>
                <a:gd name="connsiteX7" fmla="*/ 281821 w 432911"/>
                <a:gd name="connsiteY7" fmla="*/ 177236 h 304323"/>
                <a:gd name="connsiteX8" fmla="*/ 6215 w 432911"/>
                <a:gd name="connsiteY8" fmla="*/ 177236 h 304323"/>
                <a:gd name="connsiteX9" fmla="*/ 3215 w 432911"/>
                <a:gd name="connsiteY9" fmla="*/ 304538 h 304323"/>
                <a:gd name="connsiteX10" fmla="*/ 122801 w 432911"/>
                <a:gd name="connsiteY10" fmla="*/ 304538 h 304323"/>
                <a:gd name="connsiteX11" fmla="*/ 178522 w 432911"/>
                <a:gd name="connsiteY11" fmla="*/ 272391 h 304323"/>
                <a:gd name="connsiteX12" fmla="*/ 183237 w 432911"/>
                <a:gd name="connsiteY12" fmla="*/ 269819 h 304323"/>
                <a:gd name="connsiteX13" fmla="*/ 406980 w 432911"/>
                <a:gd name="connsiteY13" fmla="*/ 269819 h 304323"/>
                <a:gd name="connsiteX14" fmla="*/ 421553 w 432911"/>
                <a:gd name="connsiteY14" fmla="*/ 207240 h 304323"/>
                <a:gd name="connsiteX15" fmla="*/ 400979 w 432911"/>
                <a:gd name="connsiteY15" fmla="*/ 227814 h 304323"/>
                <a:gd name="connsiteX16" fmla="*/ 395407 w 432911"/>
                <a:gd name="connsiteY16" fmla="*/ 233386 h 304323"/>
                <a:gd name="connsiteX17" fmla="*/ 154948 w 432911"/>
                <a:gd name="connsiteY17" fmla="*/ 233386 h 304323"/>
                <a:gd name="connsiteX18" fmla="*/ 117229 w 432911"/>
                <a:gd name="connsiteY18" fmla="*/ 271105 h 304323"/>
                <a:gd name="connsiteX19" fmla="*/ 113371 w 432911"/>
                <a:gd name="connsiteY19" fmla="*/ 274105 h 304323"/>
                <a:gd name="connsiteX20" fmla="*/ 76938 w 432911"/>
                <a:gd name="connsiteY20" fmla="*/ 293823 h 304323"/>
                <a:gd name="connsiteX21" fmla="*/ 34076 w 432911"/>
                <a:gd name="connsiteY21" fmla="*/ 250960 h 304323"/>
                <a:gd name="connsiteX22" fmla="*/ 76938 w 432911"/>
                <a:gd name="connsiteY22" fmla="*/ 207669 h 304323"/>
                <a:gd name="connsiteX23" fmla="*/ 109514 w 432911"/>
                <a:gd name="connsiteY23" fmla="*/ 222670 h 304323"/>
                <a:gd name="connsiteX24" fmla="*/ 133088 w 432911"/>
                <a:gd name="connsiteY24" fmla="*/ 199096 h 304323"/>
                <a:gd name="connsiteX25" fmla="*/ 138660 w 432911"/>
                <a:gd name="connsiteY25" fmla="*/ 193524 h 304323"/>
                <a:gd name="connsiteX26" fmla="*/ 379119 w 432911"/>
                <a:gd name="connsiteY26" fmla="*/ 193524 h 304323"/>
                <a:gd name="connsiteX27" fmla="*/ 431411 w 432911"/>
                <a:gd name="connsiteY27" fmla="*/ 141661 h 304323"/>
                <a:gd name="connsiteX28" fmla="*/ 432268 w 432911"/>
                <a:gd name="connsiteY28" fmla="*/ 130516 h 304323"/>
                <a:gd name="connsiteX29" fmla="*/ 433126 w 432911"/>
                <a:gd name="connsiteY29" fmla="*/ 97084 h 304323"/>
                <a:gd name="connsiteX30" fmla="*/ 413409 w 432911"/>
                <a:gd name="connsiteY30" fmla="*/ 101798 h 304323"/>
                <a:gd name="connsiteX31" fmla="*/ 370118 w 432911"/>
                <a:gd name="connsiteY31" fmla="*/ 58936 h 304323"/>
                <a:gd name="connsiteX32" fmla="*/ 413409 w 432911"/>
                <a:gd name="connsiteY32" fmla="*/ 16073 h 304323"/>
                <a:gd name="connsiteX33" fmla="*/ 413409 w 432911"/>
                <a:gd name="connsiteY33" fmla="*/ 16073 h 304323"/>
                <a:gd name="connsiteX34" fmla="*/ 432697 w 432911"/>
                <a:gd name="connsiteY34" fmla="*/ 21217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2911" h="304323">
                  <a:moveTo>
                    <a:pt x="432697" y="21217"/>
                  </a:moveTo>
                  <a:cubicBezTo>
                    <a:pt x="432697" y="15216"/>
                    <a:pt x="432697" y="9216"/>
                    <a:pt x="433126" y="3215"/>
                  </a:cubicBezTo>
                  <a:lnTo>
                    <a:pt x="367546" y="3215"/>
                  </a:lnTo>
                  <a:lnTo>
                    <a:pt x="342686" y="46506"/>
                  </a:lnTo>
                  <a:lnTo>
                    <a:pt x="342686" y="116800"/>
                  </a:lnTo>
                  <a:lnTo>
                    <a:pt x="340114" y="119372"/>
                  </a:lnTo>
                  <a:lnTo>
                    <a:pt x="284821" y="174236"/>
                  </a:lnTo>
                  <a:lnTo>
                    <a:pt x="281821" y="177236"/>
                  </a:lnTo>
                  <a:lnTo>
                    <a:pt x="6215" y="177236"/>
                  </a:lnTo>
                  <a:cubicBezTo>
                    <a:pt x="5358" y="219670"/>
                    <a:pt x="4501" y="262104"/>
                    <a:pt x="3215" y="304538"/>
                  </a:cubicBezTo>
                  <a:lnTo>
                    <a:pt x="122801" y="304538"/>
                  </a:lnTo>
                  <a:lnTo>
                    <a:pt x="178522" y="272391"/>
                  </a:lnTo>
                  <a:lnTo>
                    <a:pt x="183237" y="269819"/>
                  </a:lnTo>
                  <a:lnTo>
                    <a:pt x="406980" y="269819"/>
                  </a:lnTo>
                  <a:cubicBezTo>
                    <a:pt x="412123" y="248817"/>
                    <a:pt x="417267" y="228243"/>
                    <a:pt x="421553" y="207240"/>
                  </a:cubicBezTo>
                  <a:lnTo>
                    <a:pt x="400979" y="227814"/>
                  </a:lnTo>
                  <a:lnTo>
                    <a:pt x="395407" y="233386"/>
                  </a:lnTo>
                  <a:lnTo>
                    <a:pt x="154948" y="233386"/>
                  </a:lnTo>
                  <a:lnTo>
                    <a:pt x="117229" y="271105"/>
                  </a:lnTo>
                  <a:cubicBezTo>
                    <a:pt x="115943" y="272391"/>
                    <a:pt x="114657" y="273248"/>
                    <a:pt x="113371" y="274105"/>
                  </a:cubicBezTo>
                  <a:cubicBezTo>
                    <a:pt x="105656" y="286107"/>
                    <a:pt x="92369" y="293823"/>
                    <a:pt x="76938" y="293823"/>
                  </a:cubicBezTo>
                  <a:cubicBezTo>
                    <a:pt x="53364" y="293823"/>
                    <a:pt x="34076" y="274963"/>
                    <a:pt x="34076" y="250960"/>
                  </a:cubicBezTo>
                  <a:cubicBezTo>
                    <a:pt x="34076" y="226957"/>
                    <a:pt x="52935" y="207669"/>
                    <a:pt x="76938" y="207669"/>
                  </a:cubicBezTo>
                  <a:cubicBezTo>
                    <a:pt x="89797" y="207669"/>
                    <a:pt x="101370" y="213669"/>
                    <a:pt x="109514" y="222670"/>
                  </a:cubicBezTo>
                  <a:lnTo>
                    <a:pt x="133088" y="199096"/>
                  </a:lnTo>
                  <a:lnTo>
                    <a:pt x="138660" y="193524"/>
                  </a:lnTo>
                  <a:lnTo>
                    <a:pt x="379119" y="193524"/>
                  </a:lnTo>
                  <a:lnTo>
                    <a:pt x="431411" y="141661"/>
                  </a:lnTo>
                  <a:cubicBezTo>
                    <a:pt x="431840" y="137803"/>
                    <a:pt x="431840" y="134374"/>
                    <a:pt x="432268" y="130516"/>
                  </a:cubicBezTo>
                  <a:cubicBezTo>
                    <a:pt x="433126" y="119372"/>
                    <a:pt x="433126" y="108228"/>
                    <a:pt x="433126" y="97084"/>
                  </a:cubicBezTo>
                  <a:cubicBezTo>
                    <a:pt x="427125" y="100084"/>
                    <a:pt x="420695" y="101798"/>
                    <a:pt x="413409" y="101798"/>
                  </a:cubicBezTo>
                  <a:cubicBezTo>
                    <a:pt x="389835" y="101798"/>
                    <a:pt x="370118" y="82939"/>
                    <a:pt x="370118" y="58936"/>
                  </a:cubicBezTo>
                  <a:cubicBezTo>
                    <a:pt x="370118" y="35362"/>
                    <a:pt x="389406" y="16073"/>
                    <a:pt x="413409" y="16073"/>
                  </a:cubicBezTo>
                  <a:lnTo>
                    <a:pt x="413409" y="16073"/>
                  </a:lnTo>
                  <a:cubicBezTo>
                    <a:pt x="420695" y="16502"/>
                    <a:pt x="427125" y="18217"/>
                    <a:pt x="432697" y="21217"/>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801177A8-8F29-4F90-983F-7954B4A0FADA}"/>
                </a:ext>
              </a:extLst>
            </p:cNvPr>
            <p:cNvSpPr/>
            <p:nvPr/>
          </p:nvSpPr>
          <p:spPr>
            <a:xfrm>
              <a:off x="6022491" y="3919990"/>
              <a:ext cx="737235" cy="822960"/>
            </a:xfrm>
            <a:custGeom>
              <a:avLst/>
              <a:gdLst>
                <a:gd name="connsiteX0" fmla="*/ 738307 w 737235"/>
                <a:gd name="connsiteY0" fmla="*/ 406551 h 822960"/>
                <a:gd name="connsiteX1" fmla="*/ 738307 w 737235"/>
                <a:gd name="connsiteY1" fmla="*/ 406551 h 822960"/>
                <a:gd name="connsiteX2" fmla="*/ 3215 w 737235"/>
                <a:gd name="connsiteY2" fmla="*/ 3215 h 822960"/>
                <a:gd name="connsiteX3" fmla="*/ 115086 w 737235"/>
                <a:gd name="connsiteY3" fmla="*/ 251817 h 822960"/>
                <a:gd name="connsiteX4" fmla="*/ 125373 w 737235"/>
                <a:gd name="connsiteY4" fmla="*/ 265962 h 822960"/>
                <a:gd name="connsiteX5" fmla="*/ 229100 w 737235"/>
                <a:gd name="connsiteY5" fmla="*/ 398836 h 822960"/>
                <a:gd name="connsiteX6" fmla="*/ 360688 w 737235"/>
                <a:gd name="connsiteY6" fmla="*/ 599432 h 822960"/>
                <a:gd name="connsiteX7" fmla="*/ 453700 w 737235"/>
                <a:gd name="connsiteY7" fmla="*/ 783741 h 822960"/>
                <a:gd name="connsiteX8" fmla="*/ 468702 w 737235"/>
                <a:gd name="connsiteY8" fmla="*/ 821031 h 822960"/>
                <a:gd name="connsiteX9" fmla="*/ 635437 w 737235"/>
                <a:gd name="connsiteY9" fmla="*/ 540282 h 822960"/>
                <a:gd name="connsiteX10" fmla="*/ 738307 w 737235"/>
                <a:gd name="connsiteY10" fmla="*/ 406551 h 822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7235" h="822960">
                  <a:moveTo>
                    <a:pt x="738307" y="406551"/>
                  </a:moveTo>
                  <a:lnTo>
                    <a:pt x="738307" y="406551"/>
                  </a:lnTo>
                  <a:cubicBezTo>
                    <a:pt x="482417" y="311825"/>
                    <a:pt x="233815" y="177237"/>
                    <a:pt x="3215" y="3215"/>
                  </a:cubicBezTo>
                  <a:cubicBezTo>
                    <a:pt x="44363" y="83368"/>
                    <a:pt x="81653" y="166521"/>
                    <a:pt x="115086" y="251817"/>
                  </a:cubicBezTo>
                  <a:cubicBezTo>
                    <a:pt x="118515" y="256532"/>
                    <a:pt x="121944" y="261247"/>
                    <a:pt x="125373" y="265962"/>
                  </a:cubicBezTo>
                  <a:cubicBezTo>
                    <a:pt x="158377" y="311396"/>
                    <a:pt x="192667" y="355973"/>
                    <a:pt x="229100" y="398836"/>
                  </a:cubicBezTo>
                  <a:cubicBezTo>
                    <a:pt x="281392" y="459700"/>
                    <a:pt x="322112" y="529566"/>
                    <a:pt x="360688" y="599432"/>
                  </a:cubicBezTo>
                  <a:cubicBezTo>
                    <a:pt x="393692" y="659868"/>
                    <a:pt x="425410" y="720733"/>
                    <a:pt x="453700" y="783741"/>
                  </a:cubicBezTo>
                  <a:cubicBezTo>
                    <a:pt x="459272" y="796171"/>
                    <a:pt x="463987" y="808601"/>
                    <a:pt x="468702" y="821031"/>
                  </a:cubicBezTo>
                  <a:cubicBezTo>
                    <a:pt x="516279" y="724591"/>
                    <a:pt x="571572" y="630722"/>
                    <a:pt x="635437" y="540282"/>
                  </a:cubicBezTo>
                  <a:cubicBezTo>
                    <a:pt x="668441" y="493991"/>
                    <a:pt x="702731" y="449413"/>
                    <a:pt x="738307" y="4065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E3CAF9E-97BC-4B07-90C9-6F5FACCA01EC}"/>
                </a:ext>
              </a:extLst>
            </p:cNvPr>
            <p:cNvSpPr/>
            <p:nvPr/>
          </p:nvSpPr>
          <p:spPr>
            <a:xfrm>
              <a:off x="6996327" y="492425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C860ADE8-048B-45E9-83A4-07641B2DC160}"/>
                </a:ext>
              </a:extLst>
            </p:cNvPr>
            <p:cNvSpPr/>
            <p:nvPr/>
          </p:nvSpPr>
          <p:spPr>
            <a:xfrm>
              <a:off x="6501265" y="4732663"/>
              <a:ext cx="501491" cy="231458"/>
            </a:xfrm>
            <a:custGeom>
              <a:avLst/>
              <a:gdLst>
                <a:gd name="connsiteX0" fmla="*/ 498277 w 501491"/>
                <a:gd name="connsiteY0" fmla="*/ 194810 h 231457"/>
                <a:gd name="connsiteX1" fmla="*/ 483704 w 501491"/>
                <a:gd name="connsiteY1" fmla="*/ 162234 h 231457"/>
                <a:gd name="connsiteX2" fmla="*/ 295966 w 501491"/>
                <a:gd name="connsiteY2" fmla="*/ 194810 h 231457"/>
                <a:gd name="connsiteX3" fmla="*/ 289965 w 501491"/>
                <a:gd name="connsiteY3" fmla="*/ 195667 h 231457"/>
                <a:gd name="connsiteX4" fmla="*/ 16502 w 501491"/>
                <a:gd name="connsiteY4" fmla="*/ 3215 h 231457"/>
                <a:gd name="connsiteX5" fmla="*/ 3215 w 501491"/>
                <a:gd name="connsiteY5" fmla="*/ 29361 h 231457"/>
                <a:gd name="connsiteX6" fmla="*/ 289536 w 501491"/>
                <a:gd name="connsiteY6" fmla="*/ 230814 h 231457"/>
                <a:gd name="connsiteX7" fmla="*/ 498277 w 501491"/>
                <a:gd name="connsiteY7" fmla="*/ 194810 h 231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1491" h="231457">
                  <a:moveTo>
                    <a:pt x="498277" y="194810"/>
                  </a:moveTo>
                  <a:cubicBezTo>
                    <a:pt x="493562" y="184094"/>
                    <a:pt x="488847" y="173379"/>
                    <a:pt x="483704" y="162234"/>
                  </a:cubicBezTo>
                  <a:lnTo>
                    <a:pt x="295966" y="194810"/>
                  </a:lnTo>
                  <a:lnTo>
                    <a:pt x="289965" y="195667"/>
                  </a:lnTo>
                  <a:lnTo>
                    <a:pt x="16502" y="3215"/>
                  </a:lnTo>
                  <a:cubicBezTo>
                    <a:pt x="12216" y="11787"/>
                    <a:pt x="7501" y="20788"/>
                    <a:pt x="3215" y="29361"/>
                  </a:cubicBezTo>
                  <a:lnTo>
                    <a:pt x="289536" y="230814"/>
                  </a:lnTo>
                  <a:lnTo>
                    <a:pt x="498277" y="194810"/>
                  </a:ln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841826D-5F05-45F8-9E8F-9B4F8EA0645C}"/>
                </a:ext>
              </a:extLst>
            </p:cNvPr>
            <p:cNvSpPr/>
            <p:nvPr/>
          </p:nvSpPr>
          <p:spPr>
            <a:xfrm>
              <a:off x="6661571" y="5113282"/>
              <a:ext cx="488633" cy="287179"/>
            </a:xfrm>
            <a:custGeom>
              <a:avLst/>
              <a:gdLst>
                <a:gd name="connsiteX0" fmla="*/ 340114 w 488632"/>
                <a:gd name="connsiteY0" fmla="*/ 38791 h 287178"/>
                <a:gd name="connsiteX1" fmla="*/ 340114 w 488632"/>
                <a:gd name="connsiteY1" fmla="*/ 38791 h 287178"/>
                <a:gd name="connsiteX2" fmla="*/ 343972 w 488632"/>
                <a:gd name="connsiteY2" fmla="*/ 38362 h 287178"/>
                <a:gd name="connsiteX3" fmla="*/ 435697 w 488632"/>
                <a:gd name="connsiteY3" fmla="*/ 102656 h 287178"/>
                <a:gd name="connsiteX4" fmla="*/ 436555 w 488632"/>
                <a:gd name="connsiteY4" fmla="*/ 106514 h 287178"/>
                <a:gd name="connsiteX5" fmla="*/ 465272 w 488632"/>
                <a:gd name="connsiteY5" fmla="*/ 271534 h 287178"/>
                <a:gd name="connsiteX6" fmla="*/ 487132 w 488632"/>
                <a:gd name="connsiteY6" fmla="*/ 286965 h 287178"/>
                <a:gd name="connsiteX7" fmla="*/ 480274 w 488632"/>
                <a:gd name="connsiteY7" fmla="*/ 251817 h 287178"/>
                <a:gd name="connsiteX8" fmla="*/ 461844 w 488632"/>
                <a:gd name="connsiteY8" fmla="*/ 131802 h 287178"/>
                <a:gd name="connsiteX9" fmla="*/ 451128 w 488632"/>
                <a:gd name="connsiteY9" fmla="*/ 87226 h 287178"/>
                <a:gd name="connsiteX10" fmla="*/ 344400 w 488632"/>
                <a:gd name="connsiteY10" fmla="*/ 12216 h 287178"/>
                <a:gd name="connsiteX11" fmla="*/ 85511 w 488632"/>
                <a:gd name="connsiteY11" fmla="*/ 57222 h 287178"/>
                <a:gd name="connsiteX12" fmla="*/ 81225 w 488632"/>
                <a:gd name="connsiteY12" fmla="*/ 58079 h 287178"/>
                <a:gd name="connsiteX13" fmla="*/ 3215 w 488632"/>
                <a:gd name="connsiteY13" fmla="*/ 3215 h 287178"/>
                <a:gd name="connsiteX14" fmla="*/ 6644 w 488632"/>
                <a:gd name="connsiteY14" fmla="*/ 19074 h 287178"/>
                <a:gd name="connsiteX15" fmla="*/ 95369 w 488632"/>
                <a:gd name="connsiteY15" fmla="*/ 81653 h 287178"/>
                <a:gd name="connsiteX16" fmla="*/ 340114 w 488632"/>
                <a:gd name="connsiteY16" fmla="*/ 38791 h 28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632" h="287178">
                  <a:moveTo>
                    <a:pt x="340114" y="38791"/>
                  </a:moveTo>
                  <a:lnTo>
                    <a:pt x="340114" y="38791"/>
                  </a:lnTo>
                  <a:lnTo>
                    <a:pt x="343972" y="38362"/>
                  </a:lnTo>
                  <a:lnTo>
                    <a:pt x="435697" y="102656"/>
                  </a:lnTo>
                  <a:lnTo>
                    <a:pt x="436555" y="106514"/>
                  </a:lnTo>
                  <a:lnTo>
                    <a:pt x="465272" y="271534"/>
                  </a:lnTo>
                  <a:lnTo>
                    <a:pt x="487132" y="286965"/>
                  </a:lnTo>
                  <a:cubicBezTo>
                    <a:pt x="484989" y="275392"/>
                    <a:pt x="482417" y="263819"/>
                    <a:pt x="480274" y="251817"/>
                  </a:cubicBezTo>
                  <a:cubicBezTo>
                    <a:pt x="471702" y="211955"/>
                    <a:pt x="469559" y="171236"/>
                    <a:pt x="461844" y="131802"/>
                  </a:cubicBezTo>
                  <a:cubicBezTo>
                    <a:pt x="458843" y="116800"/>
                    <a:pt x="455414" y="101798"/>
                    <a:pt x="451128" y="87226"/>
                  </a:cubicBezTo>
                  <a:lnTo>
                    <a:pt x="344400" y="12216"/>
                  </a:lnTo>
                  <a:lnTo>
                    <a:pt x="85511" y="57222"/>
                  </a:lnTo>
                  <a:lnTo>
                    <a:pt x="81225" y="58079"/>
                  </a:lnTo>
                  <a:lnTo>
                    <a:pt x="3215" y="3215"/>
                  </a:lnTo>
                  <a:cubicBezTo>
                    <a:pt x="4501" y="8359"/>
                    <a:pt x="5358" y="13930"/>
                    <a:pt x="6644" y="19074"/>
                  </a:cubicBezTo>
                  <a:lnTo>
                    <a:pt x="95369" y="81653"/>
                  </a:lnTo>
                  <a:lnTo>
                    <a:pt x="340114" y="38791"/>
                  </a:ln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CEF504B2-0AC1-4031-9CEE-F4ADEE64650D}"/>
                </a:ext>
              </a:extLst>
            </p:cNvPr>
            <p:cNvSpPr/>
            <p:nvPr/>
          </p:nvSpPr>
          <p:spPr>
            <a:xfrm>
              <a:off x="6554843" y="4907542"/>
              <a:ext cx="505778" cy="171450"/>
            </a:xfrm>
            <a:custGeom>
              <a:avLst/>
              <a:gdLst>
                <a:gd name="connsiteX0" fmla="*/ 457557 w 505777"/>
                <a:gd name="connsiteY0" fmla="*/ 127945 h 171450"/>
                <a:gd name="connsiteX1" fmla="*/ 465701 w 505777"/>
                <a:gd name="connsiteY1" fmla="*/ 126659 h 171450"/>
                <a:gd name="connsiteX2" fmla="*/ 505992 w 505777"/>
                <a:gd name="connsiteY2" fmla="*/ 154948 h 171450"/>
                <a:gd name="connsiteX3" fmla="*/ 485847 w 505777"/>
                <a:gd name="connsiteY3" fmla="*/ 109514 h 171450"/>
                <a:gd name="connsiteX4" fmla="*/ 471702 w 505777"/>
                <a:gd name="connsiteY4" fmla="*/ 99655 h 171450"/>
                <a:gd name="connsiteX5" fmla="*/ 213670 w 505777"/>
                <a:gd name="connsiteY5" fmla="*/ 144661 h 171450"/>
                <a:gd name="connsiteX6" fmla="*/ 205526 w 505777"/>
                <a:gd name="connsiteY6" fmla="*/ 145947 h 171450"/>
                <a:gd name="connsiteX7" fmla="*/ 3215 w 505777"/>
                <a:gd name="connsiteY7" fmla="*/ 3215 h 171450"/>
                <a:gd name="connsiteX8" fmla="*/ 3215 w 505777"/>
                <a:gd name="connsiteY8" fmla="*/ 3215 h 171450"/>
                <a:gd name="connsiteX9" fmla="*/ 26789 w 505777"/>
                <a:gd name="connsiteY9" fmla="*/ 39219 h 171450"/>
                <a:gd name="connsiteX10" fmla="*/ 213241 w 505777"/>
                <a:gd name="connsiteY10" fmla="*/ 170378 h 171450"/>
                <a:gd name="connsiteX11" fmla="*/ 457557 w 505777"/>
                <a:gd name="connsiteY11" fmla="*/ 127945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5777" h="171450">
                  <a:moveTo>
                    <a:pt x="457557" y="127945"/>
                  </a:moveTo>
                  <a:lnTo>
                    <a:pt x="465701" y="126659"/>
                  </a:lnTo>
                  <a:lnTo>
                    <a:pt x="505992" y="154948"/>
                  </a:lnTo>
                  <a:cubicBezTo>
                    <a:pt x="499562" y="139946"/>
                    <a:pt x="492705" y="124516"/>
                    <a:pt x="485847" y="109514"/>
                  </a:cubicBezTo>
                  <a:lnTo>
                    <a:pt x="471702" y="99655"/>
                  </a:lnTo>
                  <a:lnTo>
                    <a:pt x="213670" y="144661"/>
                  </a:lnTo>
                  <a:lnTo>
                    <a:pt x="205526" y="145947"/>
                  </a:lnTo>
                  <a:lnTo>
                    <a:pt x="3215" y="3215"/>
                  </a:lnTo>
                  <a:cubicBezTo>
                    <a:pt x="3215" y="3215"/>
                    <a:pt x="3215" y="3215"/>
                    <a:pt x="3215" y="3215"/>
                  </a:cubicBezTo>
                  <a:cubicBezTo>
                    <a:pt x="10073" y="15645"/>
                    <a:pt x="18217" y="27647"/>
                    <a:pt x="26789" y="39219"/>
                  </a:cubicBezTo>
                  <a:lnTo>
                    <a:pt x="213241" y="170378"/>
                  </a:lnTo>
                  <a:lnTo>
                    <a:pt x="457557" y="127945"/>
                  </a:ln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2ECB6B8-D0FB-4B3A-85D2-5EB45711624C}"/>
                </a:ext>
              </a:extLst>
            </p:cNvPr>
            <p:cNvSpPr/>
            <p:nvPr/>
          </p:nvSpPr>
          <p:spPr>
            <a:xfrm>
              <a:off x="6670143" y="5155716"/>
              <a:ext cx="518636" cy="445770"/>
            </a:xfrm>
            <a:custGeom>
              <a:avLst/>
              <a:gdLst>
                <a:gd name="connsiteX0" fmla="*/ 326827 w 518636"/>
                <a:gd name="connsiteY0" fmla="*/ 34505 h 445770"/>
                <a:gd name="connsiteX1" fmla="*/ 326827 w 518636"/>
                <a:gd name="connsiteY1" fmla="*/ 34505 h 445770"/>
                <a:gd name="connsiteX2" fmla="*/ 330684 w 518636"/>
                <a:gd name="connsiteY2" fmla="*/ 33647 h 445770"/>
                <a:gd name="connsiteX3" fmla="*/ 392406 w 518636"/>
                <a:gd name="connsiteY3" fmla="*/ 77367 h 445770"/>
                <a:gd name="connsiteX4" fmla="*/ 392835 w 518636"/>
                <a:gd name="connsiteY4" fmla="*/ 81225 h 445770"/>
                <a:gd name="connsiteX5" fmla="*/ 405693 w 518636"/>
                <a:gd name="connsiteY5" fmla="*/ 153662 h 445770"/>
                <a:gd name="connsiteX6" fmla="*/ 406551 w 518636"/>
                <a:gd name="connsiteY6" fmla="*/ 157520 h 445770"/>
                <a:gd name="connsiteX7" fmla="*/ 358974 w 518636"/>
                <a:gd name="connsiteY7" fmla="*/ 225243 h 445770"/>
                <a:gd name="connsiteX8" fmla="*/ 367117 w 518636"/>
                <a:gd name="connsiteY8" fmla="*/ 272391 h 445770"/>
                <a:gd name="connsiteX9" fmla="*/ 469559 w 518636"/>
                <a:gd name="connsiteY9" fmla="*/ 344400 h 445770"/>
                <a:gd name="connsiteX10" fmla="*/ 469987 w 518636"/>
                <a:gd name="connsiteY10" fmla="*/ 348258 h 445770"/>
                <a:gd name="connsiteX11" fmla="*/ 484132 w 518636"/>
                <a:gd name="connsiteY11" fmla="*/ 428840 h 445770"/>
                <a:gd name="connsiteX12" fmla="*/ 510278 w 518636"/>
                <a:gd name="connsiteY12" fmla="*/ 436126 h 445770"/>
                <a:gd name="connsiteX13" fmla="*/ 517993 w 518636"/>
                <a:gd name="connsiteY13" fmla="*/ 443413 h 445770"/>
                <a:gd name="connsiteX14" fmla="*/ 483703 w 518636"/>
                <a:gd name="connsiteY14" fmla="*/ 271534 h 445770"/>
                <a:gd name="connsiteX15" fmla="*/ 438269 w 518636"/>
                <a:gd name="connsiteY15" fmla="*/ 239816 h 445770"/>
                <a:gd name="connsiteX16" fmla="*/ 437412 w 518636"/>
                <a:gd name="connsiteY16" fmla="*/ 235958 h 445770"/>
                <a:gd name="connsiteX17" fmla="*/ 409123 w 518636"/>
                <a:gd name="connsiteY17" fmla="*/ 70938 h 445770"/>
                <a:gd name="connsiteX18" fmla="*/ 330684 w 518636"/>
                <a:gd name="connsiteY18" fmla="*/ 15645 h 445770"/>
                <a:gd name="connsiteX19" fmla="*/ 86368 w 518636"/>
                <a:gd name="connsiteY19" fmla="*/ 57650 h 445770"/>
                <a:gd name="connsiteX20" fmla="*/ 82082 w 518636"/>
                <a:gd name="connsiteY20" fmla="*/ 58507 h 445770"/>
                <a:gd name="connsiteX21" fmla="*/ 3215 w 518636"/>
                <a:gd name="connsiteY21" fmla="*/ 3215 h 445770"/>
                <a:gd name="connsiteX22" fmla="*/ 9215 w 518636"/>
                <a:gd name="connsiteY22" fmla="*/ 36648 h 445770"/>
                <a:gd name="connsiteX23" fmla="*/ 67937 w 518636"/>
                <a:gd name="connsiteY23" fmla="*/ 77796 h 445770"/>
                <a:gd name="connsiteX24" fmla="*/ 326827 w 518636"/>
                <a:gd name="connsiteY24" fmla="*/ 34505 h 445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18636" h="445770">
                  <a:moveTo>
                    <a:pt x="326827" y="34505"/>
                  </a:moveTo>
                  <a:lnTo>
                    <a:pt x="326827" y="34505"/>
                  </a:lnTo>
                  <a:lnTo>
                    <a:pt x="330684" y="33647"/>
                  </a:lnTo>
                  <a:lnTo>
                    <a:pt x="392406" y="77367"/>
                  </a:lnTo>
                  <a:lnTo>
                    <a:pt x="392835" y="81225"/>
                  </a:lnTo>
                  <a:lnTo>
                    <a:pt x="405693" y="153662"/>
                  </a:lnTo>
                  <a:lnTo>
                    <a:pt x="406551" y="157520"/>
                  </a:lnTo>
                  <a:lnTo>
                    <a:pt x="358974" y="225243"/>
                  </a:lnTo>
                  <a:lnTo>
                    <a:pt x="367117" y="272391"/>
                  </a:lnTo>
                  <a:lnTo>
                    <a:pt x="469559" y="344400"/>
                  </a:lnTo>
                  <a:lnTo>
                    <a:pt x="469987" y="348258"/>
                  </a:lnTo>
                  <a:lnTo>
                    <a:pt x="484132" y="428840"/>
                  </a:lnTo>
                  <a:cubicBezTo>
                    <a:pt x="493133" y="428411"/>
                    <a:pt x="502134" y="430554"/>
                    <a:pt x="510278" y="436126"/>
                  </a:cubicBezTo>
                  <a:cubicBezTo>
                    <a:pt x="513279" y="438269"/>
                    <a:pt x="515850" y="440841"/>
                    <a:pt x="517993" y="443413"/>
                  </a:cubicBezTo>
                  <a:cubicBezTo>
                    <a:pt x="506420" y="386406"/>
                    <a:pt x="494848" y="328970"/>
                    <a:pt x="483703" y="271534"/>
                  </a:cubicBezTo>
                  <a:lnTo>
                    <a:pt x="438269" y="239816"/>
                  </a:lnTo>
                  <a:lnTo>
                    <a:pt x="437412" y="235958"/>
                  </a:lnTo>
                  <a:lnTo>
                    <a:pt x="409123" y="70938"/>
                  </a:lnTo>
                  <a:lnTo>
                    <a:pt x="330684" y="15645"/>
                  </a:lnTo>
                  <a:lnTo>
                    <a:pt x="86368" y="57650"/>
                  </a:lnTo>
                  <a:lnTo>
                    <a:pt x="82082" y="58507"/>
                  </a:lnTo>
                  <a:lnTo>
                    <a:pt x="3215" y="3215"/>
                  </a:lnTo>
                  <a:cubicBezTo>
                    <a:pt x="5358" y="14359"/>
                    <a:pt x="7501" y="25504"/>
                    <a:pt x="9215" y="36648"/>
                  </a:cubicBezTo>
                  <a:lnTo>
                    <a:pt x="67937" y="77796"/>
                  </a:lnTo>
                  <a:lnTo>
                    <a:pt x="326827" y="34505"/>
                  </a:ln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7AF0D1E-B17C-4CB3-B39A-B4D52910921D}"/>
                </a:ext>
              </a:extLst>
            </p:cNvPr>
            <p:cNvSpPr/>
            <p:nvPr/>
          </p:nvSpPr>
          <p:spPr>
            <a:xfrm>
              <a:off x="6638425" y="5033986"/>
              <a:ext cx="467201" cy="137160"/>
            </a:xfrm>
            <a:custGeom>
              <a:avLst/>
              <a:gdLst>
                <a:gd name="connsiteX0" fmla="*/ 368403 w 467201"/>
                <a:gd name="connsiteY0" fmla="*/ 71795 h 137160"/>
                <a:gd name="connsiteX1" fmla="*/ 368403 w 467201"/>
                <a:gd name="connsiteY1" fmla="*/ 71795 h 137160"/>
                <a:gd name="connsiteX2" fmla="*/ 372261 w 467201"/>
                <a:gd name="connsiteY2" fmla="*/ 70938 h 137160"/>
                <a:gd name="connsiteX3" fmla="*/ 464415 w 467201"/>
                <a:gd name="connsiteY3" fmla="*/ 136088 h 137160"/>
                <a:gd name="connsiteX4" fmla="*/ 449842 w 467201"/>
                <a:gd name="connsiteY4" fmla="*/ 96227 h 137160"/>
                <a:gd name="connsiteX5" fmla="*/ 372690 w 467201"/>
                <a:gd name="connsiteY5" fmla="*/ 41791 h 137160"/>
                <a:gd name="connsiteX6" fmla="*/ 128373 w 467201"/>
                <a:gd name="connsiteY6" fmla="*/ 84225 h 137160"/>
                <a:gd name="connsiteX7" fmla="*/ 120229 w 467201"/>
                <a:gd name="connsiteY7" fmla="*/ 85940 h 137160"/>
                <a:gd name="connsiteX8" fmla="*/ 3215 w 467201"/>
                <a:gd name="connsiteY8" fmla="*/ 3215 h 137160"/>
                <a:gd name="connsiteX9" fmla="*/ 20788 w 467201"/>
                <a:gd name="connsiteY9" fmla="*/ 53793 h 137160"/>
                <a:gd name="connsiteX10" fmla="*/ 109942 w 467201"/>
                <a:gd name="connsiteY10" fmla="*/ 116372 h 137160"/>
                <a:gd name="connsiteX11" fmla="*/ 368403 w 467201"/>
                <a:gd name="connsiteY11" fmla="*/ 71795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201" h="137160">
                  <a:moveTo>
                    <a:pt x="368403" y="71795"/>
                  </a:moveTo>
                  <a:lnTo>
                    <a:pt x="368403" y="71795"/>
                  </a:lnTo>
                  <a:lnTo>
                    <a:pt x="372261" y="70938"/>
                  </a:lnTo>
                  <a:lnTo>
                    <a:pt x="464415" y="136088"/>
                  </a:lnTo>
                  <a:cubicBezTo>
                    <a:pt x="459700" y="122801"/>
                    <a:pt x="454986" y="109514"/>
                    <a:pt x="449842" y="96227"/>
                  </a:cubicBezTo>
                  <a:lnTo>
                    <a:pt x="372690" y="41791"/>
                  </a:lnTo>
                  <a:lnTo>
                    <a:pt x="128373" y="84225"/>
                  </a:lnTo>
                  <a:lnTo>
                    <a:pt x="120229" y="85940"/>
                  </a:lnTo>
                  <a:lnTo>
                    <a:pt x="3215" y="3215"/>
                  </a:lnTo>
                  <a:cubicBezTo>
                    <a:pt x="10930" y="19503"/>
                    <a:pt x="16502" y="36219"/>
                    <a:pt x="20788" y="53793"/>
                  </a:cubicBezTo>
                  <a:lnTo>
                    <a:pt x="109942" y="116372"/>
                  </a:lnTo>
                  <a:lnTo>
                    <a:pt x="368403" y="71795"/>
                  </a:ln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4CAB69-F865-4AEC-9E56-EF381C54F4FF}"/>
                </a:ext>
              </a:extLst>
            </p:cNvPr>
            <p:cNvSpPr/>
            <p:nvPr/>
          </p:nvSpPr>
          <p:spPr>
            <a:xfrm>
              <a:off x="6681287" y="5207151"/>
              <a:ext cx="548640" cy="582930"/>
            </a:xfrm>
            <a:custGeom>
              <a:avLst/>
              <a:gdLst>
                <a:gd name="connsiteX0" fmla="*/ 515422 w 548640"/>
                <a:gd name="connsiteY0" fmla="*/ 433554 h 582930"/>
                <a:gd name="connsiteX1" fmla="*/ 515422 w 548640"/>
                <a:gd name="connsiteY1" fmla="*/ 433554 h 582930"/>
                <a:gd name="connsiteX2" fmla="*/ 509421 w 548640"/>
                <a:gd name="connsiteY2" fmla="*/ 445127 h 582930"/>
                <a:gd name="connsiteX3" fmla="*/ 449414 w 548640"/>
                <a:gd name="connsiteY3" fmla="*/ 455843 h 582930"/>
                <a:gd name="connsiteX4" fmla="*/ 439126 w 548640"/>
                <a:gd name="connsiteY4" fmla="*/ 395835 h 582930"/>
                <a:gd name="connsiteX5" fmla="*/ 453700 w 548640"/>
                <a:gd name="connsiteY5" fmla="*/ 383405 h 582930"/>
                <a:gd name="connsiteX6" fmla="*/ 439984 w 548640"/>
                <a:gd name="connsiteY6" fmla="*/ 304967 h 582930"/>
                <a:gd name="connsiteX7" fmla="*/ 337542 w 548640"/>
                <a:gd name="connsiteY7" fmla="*/ 232958 h 582930"/>
                <a:gd name="connsiteX8" fmla="*/ 336685 w 548640"/>
                <a:gd name="connsiteY8" fmla="*/ 229100 h 582930"/>
                <a:gd name="connsiteX9" fmla="*/ 327255 w 548640"/>
                <a:gd name="connsiteY9" fmla="*/ 173379 h 582930"/>
                <a:gd name="connsiteX10" fmla="*/ 326398 w 548640"/>
                <a:gd name="connsiteY10" fmla="*/ 169521 h 582930"/>
                <a:gd name="connsiteX11" fmla="*/ 373975 w 548640"/>
                <a:gd name="connsiteY11" fmla="*/ 101798 h 582930"/>
                <a:gd name="connsiteX12" fmla="*/ 362831 w 548640"/>
                <a:gd name="connsiteY12" fmla="*/ 37076 h 582930"/>
                <a:gd name="connsiteX13" fmla="*/ 314397 w 548640"/>
                <a:gd name="connsiteY13" fmla="*/ 3215 h 582930"/>
                <a:gd name="connsiteX14" fmla="*/ 56793 w 548640"/>
                <a:gd name="connsiteY14" fmla="*/ 47792 h 582930"/>
                <a:gd name="connsiteX15" fmla="*/ 52507 w 548640"/>
                <a:gd name="connsiteY15" fmla="*/ 48649 h 582930"/>
                <a:gd name="connsiteX16" fmla="*/ 3215 w 548640"/>
                <a:gd name="connsiteY16" fmla="*/ 13930 h 582930"/>
                <a:gd name="connsiteX17" fmla="*/ 10930 w 548640"/>
                <a:gd name="connsiteY17" fmla="*/ 59794 h 582930"/>
                <a:gd name="connsiteX18" fmla="*/ 73081 w 548640"/>
                <a:gd name="connsiteY18" fmla="*/ 103513 h 582930"/>
                <a:gd name="connsiteX19" fmla="*/ 247531 w 548640"/>
                <a:gd name="connsiteY19" fmla="*/ 72652 h 582930"/>
                <a:gd name="connsiteX20" fmla="*/ 253532 w 548640"/>
                <a:gd name="connsiteY20" fmla="*/ 59794 h 582930"/>
                <a:gd name="connsiteX21" fmla="*/ 313111 w 548640"/>
                <a:gd name="connsiteY21" fmla="*/ 49506 h 582930"/>
                <a:gd name="connsiteX22" fmla="*/ 323826 w 548640"/>
                <a:gd name="connsiteY22" fmla="*/ 109514 h 582930"/>
                <a:gd name="connsiteX23" fmla="*/ 263819 w 548640"/>
                <a:gd name="connsiteY23" fmla="*/ 119801 h 582930"/>
                <a:gd name="connsiteX24" fmla="*/ 246674 w 548640"/>
                <a:gd name="connsiteY24" fmla="*/ 93226 h 582930"/>
                <a:gd name="connsiteX25" fmla="*/ 72223 w 548640"/>
                <a:gd name="connsiteY25" fmla="*/ 123658 h 582930"/>
                <a:gd name="connsiteX26" fmla="*/ 67937 w 548640"/>
                <a:gd name="connsiteY26" fmla="*/ 124516 h 582930"/>
                <a:gd name="connsiteX27" fmla="*/ 15216 w 548640"/>
                <a:gd name="connsiteY27" fmla="*/ 87654 h 582930"/>
                <a:gd name="connsiteX28" fmla="*/ 19502 w 548640"/>
                <a:gd name="connsiteY28" fmla="*/ 112086 h 582930"/>
                <a:gd name="connsiteX29" fmla="*/ 58079 w 548640"/>
                <a:gd name="connsiteY29" fmla="*/ 139089 h 582930"/>
                <a:gd name="connsiteX30" fmla="*/ 200811 w 548640"/>
                <a:gd name="connsiteY30" fmla="*/ 114229 h 582930"/>
                <a:gd name="connsiteX31" fmla="*/ 204668 w 548640"/>
                <a:gd name="connsiteY31" fmla="*/ 113800 h 582930"/>
                <a:gd name="connsiteX32" fmla="*/ 278392 w 548640"/>
                <a:gd name="connsiteY32" fmla="*/ 165664 h 582930"/>
                <a:gd name="connsiteX33" fmla="*/ 279249 w 548640"/>
                <a:gd name="connsiteY33" fmla="*/ 169521 h 582930"/>
                <a:gd name="connsiteX34" fmla="*/ 299823 w 548640"/>
                <a:gd name="connsiteY34" fmla="*/ 287393 h 582930"/>
                <a:gd name="connsiteX35" fmla="*/ 307110 w 548640"/>
                <a:gd name="connsiteY35" fmla="*/ 292537 h 582930"/>
                <a:gd name="connsiteX36" fmla="*/ 361117 w 548640"/>
                <a:gd name="connsiteY36" fmla="*/ 288679 h 582930"/>
                <a:gd name="connsiteX37" fmla="*/ 371404 w 548640"/>
                <a:gd name="connsiteY37" fmla="*/ 348686 h 582930"/>
                <a:gd name="connsiteX38" fmla="*/ 311825 w 548640"/>
                <a:gd name="connsiteY38" fmla="*/ 358973 h 582930"/>
                <a:gd name="connsiteX39" fmla="*/ 296394 w 548640"/>
                <a:gd name="connsiteY39" fmla="*/ 309253 h 582930"/>
                <a:gd name="connsiteX40" fmla="*/ 281821 w 548640"/>
                <a:gd name="connsiteY40" fmla="*/ 298966 h 582930"/>
                <a:gd name="connsiteX41" fmla="*/ 280964 w 548640"/>
                <a:gd name="connsiteY41" fmla="*/ 294680 h 582930"/>
                <a:gd name="connsiteX42" fmla="*/ 260819 w 548640"/>
                <a:gd name="connsiteY42" fmla="*/ 177665 h 582930"/>
                <a:gd name="connsiteX43" fmla="*/ 199954 w 548640"/>
                <a:gd name="connsiteY43" fmla="*/ 134803 h 582930"/>
                <a:gd name="connsiteX44" fmla="*/ 57222 w 548640"/>
                <a:gd name="connsiteY44" fmla="*/ 159663 h 582930"/>
                <a:gd name="connsiteX45" fmla="*/ 53364 w 548640"/>
                <a:gd name="connsiteY45" fmla="*/ 160091 h 582930"/>
                <a:gd name="connsiteX46" fmla="*/ 24646 w 548640"/>
                <a:gd name="connsiteY46" fmla="*/ 139946 h 582930"/>
                <a:gd name="connsiteX47" fmla="*/ 27646 w 548640"/>
                <a:gd name="connsiteY47" fmla="*/ 156663 h 582930"/>
                <a:gd name="connsiteX48" fmla="*/ 119801 w 548640"/>
                <a:gd name="connsiteY48" fmla="*/ 221385 h 582930"/>
                <a:gd name="connsiteX49" fmla="*/ 153233 w 548640"/>
                <a:gd name="connsiteY49" fmla="*/ 215813 h 582930"/>
                <a:gd name="connsiteX50" fmla="*/ 160949 w 548640"/>
                <a:gd name="connsiteY50" fmla="*/ 193096 h 582930"/>
                <a:gd name="connsiteX51" fmla="*/ 220528 w 548640"/>
                <a:gd name="connsiteY51" fmla="*/ 182809 h 582930"/>
                <a:gd name="connsiteX52" fmla="*/ 231243 w 548640"/>
                <a:gd name="connsiteY52" fmla="*/ 242388 h 582930"/>
                <a:gd name="connsiteX53" fmla="*/ 171236 w 548640"/>
                <a:gd name="connsiteY53" fmla="*/ 252675 h 582930"/>
                <a:gd name="connsiteX54" fmla="*/ 157091 w 548640"/>
                <a:gd name="connsiteY54" fmla="*/ 235101 h 582930"/>
                <a:gd name="connsiteX55" fmla="*/ 115515 w 548640"/>
                <a:gd name="connsiteY55" fmla="*/ 242388 h 582930"/>
                <a:gd name="connsiteX56" fmla="*/ 34076 w 548640"/>
                <a:gd name="connsiteY56" fmla="*/ 184952 h 582930"/>
                <a:gd name="connsiteX57" fmla="*/ 42220 w 548640"/>
                <a:gd name="connsiteY57" fmla="*/ 220099 h 582930"/>
                <a:gd name="connsiteX58" fmla="*/ 44363 w 548640"/>
                <a:gd name="connsiteY58" fmla="*/ 226957 h 582930"/>
                <a:gd name="connsiteX59" fmla="*/ 545854 w 548640"/>
                <a:gd name="connsiteY59" fmla="*/ 580144 h 582930"/>
                <a:gd name="connsiteX60" fmla="*/ 515422 w 548640"/>
                <a:gd name="connsiteY60" fmla="*/ 433554 h 582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48640" h="582930">
                  <a:moveTo>
                    <a:pt x="515422" y="433554"/>
                  </a:moveTo>
                  <a:lnTo>
                    <a:pt x="515422" y="433554"/>
                  </a:lnTo>
                  <a:cubicBezTo>
                    <a:pt x="514136" y="437412"/>
                    <a:pt x="511993" y="441698"/>
                    <a:pt x="509421" y="445127"/>
                  </a:cubicBezTo>
                  <a:cubicBezTo>
                    <a:pt x="495705" y="464415"/>
                    <a:pt x="468702" y="469130"/>
                    <a:pt x="449414" y="455843"/>
                  </a:cubicBezTo>
                  <a:cubicBezTo>
                    <a:pt x="430125" y="442555"/>
                    <a:pt x="425410" y="415552"/>
                    <a:pt x="439126" y="395835"/>
                  </a:cubicBezTo>
                  <a:cubicBezTo>
                    <a:pt x="442984" y="390263"/>
                    <a:pt x="448127" y="386406"/>
                    <a:pt x="453700" y="383405"/>
                  </a:cubicBezTo>
                  <a:lnTo>
                    <a:pt x="439984" y="304967"/>
                  </a:lnTo>
                  <a:lnTo>
                    <a:pt x="337542" y="232958"/>
                  </a:lnTo>
                  <a:lnTo>
                    <a:pt x="336685" y="229100"/>
                  </a:lnTo>
                  <a:lnTo>
                    <a:pt x="327255" y="173379"/>
                  </a:lnTo>
                  <a:lnTo>
                    <a:pt x="326398" y="169521"/>
                  </a:lnTo>
                  <a:lnTo>
                    <a:pt x="373975" y="101798"/>
                  </a:lnTo>
                  <a:lnTo>
                    <a:pt x="362831" y="37076"/>
                  </a:lnTo>
                  <a:lnTo>
                    <a:pt x="314397" y="3215"/>
                  </a:lnTo>
                  <a:lnTo>
                    <a:pt x="56793" y="47792"/>
                  </a:lnTo>
                  <a:lnTo>
                    <a:pt x="52507" y="48649"/>
                  </a:lnTo>
                  <a:lnTo>
                    <a:pt x="3215" y="13930"/>
                  </a:lnTo>
                  <a:cubicBezTo>
                    <a:pt x="5787" y="29361"/>
                    <a:pt x="8358" y="44363"/>
                    <a:pt x="10930" y="59794"/>
                  </a:cubicBezTo>
                  <a:lnTo>
                    <a:pt x="73081" y="103513"/>
                  </a:lnTo>
                  <a:lnTo>
                    <a:pt x="247531" y="72652"/>
                  </a:lnTo>
                  <a:cubicBezTo>
                    <a:pt x="248817" y="68366"/>
                    <a:pt x="250960" y="63651"/>
                    <a:pt x="253532" y="59794"/>
                  </a:cubicBezTo>
                  <a:cubicBezTo>
                    <a:pt x="267248" y="40505"/>
                    <a:pt x="293822" y="35790"/>
                    <a:pt x="313111" y="49506"/>
                  </a:cubicBezTo>
                  <a:cubicBezTo>
                    <a:pt x="332399" y="63222"/>
                    <a:pt x="337542" y="90226"/>
                    <a:pt x="323826" y="109514"/>
                  </a:cubicBezTo>
                  <a:cubicBezTo>
                    <a:pt x="310110" y="128802"/>
                    <a:pt x="283107" y="133517"/>
                    <a:pt x="263819" y="119801"/>
                  </a:cubicBezTo>
                  <a:cubicBezTo>
                    <a:pt x="254389" y="113372"/>
                    <a:pt x="248817" y="103513"/>
                    <a:pt x="246674" y="93226"/>
                  </a:cubicBezTo>
                  <a:lnTo>
                    <a:pt x="72223" y="123658"/>
                  </a:lnTo>
                  <a:lnTo>
                    <a:pt x="67937" y="124516"/>
                  </a:lnTo>
                  <a:lnTo>
                    <a:pt x="15216" y="87654"/>
                  </a:lnTo>
                  <a:cubicBezTo>
                    <a:pt x="16502" y="95798"/>
                    <a:pt x="18217" y="103942"/>
                    <a:pt x="19502" y="112086"/>
                  </a:cubicBezTo>
                  <a:lnTo>
                    <a:pt x="58079" y="139089"/>
                  </a:lnTo>
                  <a:lnTo>
                    <a:pt x="200811" y="114229"/>
                  </a:lnTo>
                  <a:lnTo>
                    <a:pt x="204668" y="113800"/>
                  </a:lnTo>
                  <a:lnTo>
                    <a:pt x="278392" y="165664"/>
                  </a:lnTo>
                  <a:lnTo>
                    <a:pt x="279249" y="169521"/>
                  </a:lnTo>
                  <a:lnTo>
                    <a:pt x="299823" y="287393"/>
                  </a:lnTo>
                  <a:lnTo>
                    <a:pt x="307110" y="292537"/>
                  </a:lnTo>
                  <a:cubicBezTo>
                    <a:pt x="321683" y="278821"/>
                    <a:pt x="343972" y="276678"/>
                    <a:pt x="361117" y="288679"/>
                  </a:cubicBezTo>
                  <a:cubicBezTo>
                    <a:pt x="380405" y="302395"/>
                    <a:pt x="385120" y="328970"/>
                    <a:pt x="371404" y="348686"/>
                  </a:cubicBezTo>
                  <a:cubicBezTo>
                    <a:pt x="357688" y="368404"/>
                    <a:pt x="331113" y="372690"/>
                    <a:pt x="311825" y="358973"/>
                  </a:cubicBezTo>
                  <a:cubicBezTo>
                    <a:pt x="295537" y="347401"/>
                    <a:pt x="289965" y="327255"/>
                    <a:pt x="296394" y="309253"/>
                  </a:cubicBezTo>
                  <a:lnTo>
                    <a:pt x="281821" y="298966"/>
                  </a:lnTo>
                  <a:lnTo>
                    <a:pt x="280964" y="294680"/>
                  </a:lnTo>
                  <a:lnTo>
                    <a:pt x="260819" y="177665"/>
                  </a:lnTo>
                  <a:lnTo>
                    <a:pt x="199954" y="134803"/>
                  </a:lnTo>
                  <a:lnTo>
                    <a:pt x="57222" y="159663"/>
                  </a:lnTo>
                  <a:lnTo>
                    <a:pt x="53364" y="160091"/>
                  </a:lnTo>
                  <a:lnTo>
                    <a:pt x="24646" y="139946"/>
                  </a:lnTo>
                  <a:cubicBezTo>
                    <a:pt x="25503" y="145519"/>
                    <a:pt x="26789" y="151090"/>
                    <a:pt x="27646" y="156663"/>
                  </a:cubicBezTo>
                  <a:lnTo>
                    <a:pt x="119801" y="221385"/>
                  </a:lnTo>
                  <a:lnTo>
                    <a:pt x="153233" y="215813"/>
                  </a:lnTo>
                  <a:cubicBezTo>
                    <a:pt x="153662" y="207669"/>
                    <a:pt x="155805" y="199954"/>
                    <a:pt x="160949" y="193096"/>
                  </a:cubicBezTo>
                  <a:cubicBezTo>
                    <a:pt x="174665" y="173808"/>
                    <a:pt x="201240" y="169093"/>
                    <a:pt x="220528" y="182809"/>
                  </a:cubicBezTo>
                  <a:cubicBezTo>
                    <a:pt x="239816" y="196524"/>
                    <a:pt x="244959" y="223100"/>
                    <a:pt x="231243" y="242388"/>
                  </a:cubicBezTo>
                  <a:cubicBezTo>
                    <a:pt x="217527" y="261676"/>
                    <a:pt x="190524" y="266391"/>
                    <a:pt x="171236" y="252675"/>
                  </a:cubicBezTo>
                  <a:cubicBezTo>
                    <a:pt x="164806" y="247959"/>
                    <a:pt x="160092" y="241959"/>
                    <a:pt x="157091" y="235101"/>
                  </a:cubicBezTo>
                  <a:lnTo>
                    <a:pt x="115515" y="242388"/>
                  </a:lnTo>
                  <a:lnTo>
                    <a:pt x="34076" y="184952"/>
                  </a:lnTo>
                  <a:cubicBezTo>
                    <a:pt x="36647" y="196954"/>
                    <a:pt x="39219" y="208526"/>
                    <a:pt x="42220" y="220099"/>
                  </a:cubicBezTo>
                  <a:cubicBezTo>
                    <a:pt x="42648" y="222242"/>
                    <a:pt x="43506" y="224385"/>
                    <a:pt x="44363" y="226957"/>
                  </a:cubicBezTo>
                  <a:lnTo>
                    <a:pt x="545854" y="580144"/>
                  </a:lnTo>
                  <a:cubicBezTo>
                    <a:pt x="535567" y="530423"/>
                    <a:pt x="525280" y="481989"/>
                    <a:pt x="515422" y="43355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F47D7093-59A7-4F6F-A8E1-EDA5D3305394}"/>
                </a:ext>
              </a:extLst>
            </p:cNvPr>
            <p:cNvSpPr/>
            <p:nvPr/>
          </p:nvSpPr>
          <p:spPr>
            <a:xfrm>
              <a:off x="7763995" y="6684621"/>
              <a:ext cx="77153" cy="137160"/>
            </a:xfrm>
            <a:custGeom>
              <a:avLst/>
              <a:gdLst>
                <a:gd name="connsiteX0" fmla="*/ 73509 w 77152"/>
                <a:gd name="connsiteY0" fmla="*/ 86797 h 137160"/>
                <a:gd name="connsiteX1" fmla="*/ 55507 w 77152"/>
                <a:gd name="connsiteY1" fmla="*/ 79510 h 137160"/>
                <a:gd name="connsiteX2" fmla="*/ 55507 w 77152"/>
                <a:gd name="connsiteY2" fmla="*/ 79510 h 137160"/>
                <a:gd name="connsiteX3" fmla="*/ 40505 w 77152"/>
                <a:gd name="connsiteY3" fmla="*/ 28075 h 137160"/>
                <a:gd name="connsiteX4" fmla="*/ 22074 w 77152"/>
                <a:gd name="connsiteY4" fmla="*/ 4929 h 137160"/>
                <a:gd name="connsiteX5" fmla="*/ 20360 w 77152"/>
                <a:gd name="connsiteY5" fmla="*/ 3215 h 137160"/>
                <a:gd name="connsiteX6" fmla="*/ 3215 w 77152"/>
                <a:gd name="connsiteY6" fmla="*/ 27646 h 137160"/>
                <a:gd name="connsiteX7" fmla="*/ 21646 w 77152"/>
                <a:gd name="connsiteY7" fmla="*/ 134802 h 137160"/>
                <a:gd name="connsiteX8" fmla="*/ 40505 w 77152"/>
                <a:gd name="connsiteY8" fmla="*/ 130516 h 137160"/>
                <a:gd name="connsiteX9" fmla="*/ 72652 w 77152"/>
                <a:gd name="connsiteY9" fmla="*/ 106942 h 137160"/>
                <a:gd name="connsiteX10" fmla="*/ 73509 w 77152"/>
                <a:gd name="connsiteY10" fmla="*/ 86797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152" h="137160">
                  <a:moveTo>
                    <a:pt x="73509" y="86797"/>
                  </a:moveTo>
                  <a:cubicBezTo>
                    <a:pt x="67080" y="85939"/>
                    <a:pt x="61079" y="83367"/>
                    <a:pt x="55507" y="79510"/>
                  </a:cubicBezTo>
                  <a:lnTo>
                    <a:pt x="55507" y="79510"/>
                  </a:lnTo>
                  <a:cubicBezTo>
                    <a:pt x="38791" y="67937"/>
                    <a:pt x="33218" y="46077"/>
                    <a:pt x="40505" y="28075"/>
                  </a:cubicBezTo>
                  <a:cubicBezTo>
                    <a:pt x="34504" y="19931"/>
                    <a:pt x="28503" y="12216"/>
                    <a:pt x="22074" y="4929"/>
                  </a:cubicBezTo>
                  <a:cubicBezTo>
                    <a:pt x="21646" y="4072"/>
                    <a:pt x="20788" y="3643"/>
                    <a:pt x="20360" y="3215"/>
                  </a:cubicBezTo>
                  <a:lnTo>
                    <a:pt x="3215" y="27646"/>
                  </a:lnTo>
                  <a:lnTo>
                    <a:pt x="21646" y="134802"/>
                  </a:lnTo>
                  <a:cubicBezTo>
                    <a:pt x="28075" y="133945"/>
                    <a:pt x="34504" y="133088"/>
                    <a:pt x="40505" y="130516"/>
                  </a:cubicBezTo>
                  <a:cubicBezTo>
                    <a:pt x="52507" y="125373"/>
                    <a:pt x="67080" y="119800"/>
                    <a:pt x="72652" y="106942"/>
                  </a:cubicBezTo>
                  <a:cubicBezTo>
                    <a:pt x="75224" y="100084"/>
                    <a:pt x="74795" y="93226"/>
                    <a:pt x="73509" y="86797"/>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946041A8-34FF-40C0-BB9F-7DB0D0DDB63B}"/>
                </a:ext>
              </a:extLst>
            </p:cNvPr>
            <p:cNvSpPr/>
            <p:nvPr/>
          </p:nvSpPr>
          <p:spPr>
            <a:xfrm>
              <a:off x="6748153" y="5507188"/>
              <a:ext cx="990124" cy="1337310"/>
            </a:xfrm>
            <a:custGeom>
              <a:avLst/>
              <a:gdLst>
                <a:gd name="connsiteX0" fmla="*/ 968478 w 990123"/>
                <a:gd name="connsiteY0" fmla="*/ 1134356 h 1337310"/>
                <a:gd name="connsiteX1" fmla="*/ 968478 w 990123"/>
                <a:gd name="connsiteY1" fmla="*/ 1134356 h 1337310"/>
                <a:gd name="connsiteX2" fmla="*/ 926044 w 990123"/>
                <a:gd name="connsiteY2" fmla="*/ 1118068 h 1337310"/>
                <a:gd name="connsiteX3" fmla="*/ 734020 w 990123"/>
                <a:gd name="connsiteY3" fmla="*/ 909757 h 1337310"/>
                <a:gd name="connsiteX4" fmla="*/ 624721 w 990123"/>
                <a:gd name="connsiteY4" fmla="*/ 756309 h 1337310"/>
                <a:gd name="connsiteX5" fmla="*/ 612291 w 990123"/>
                <a:gd name="connsiteY5" fmla="*/ 732306 h 1337310"/>
                <a:gd name="connsiteX6" fmla="*/ 594289 w 990123"/>
                <a:gd name="connsiteY6" fmla="*/ 725019 h 1337310"/>
                <a:gd name="connsiteX7" fmla="*/ 583144 w 990123"/>
                <a:gd name="connsiteY7" fmla="*/ 665869 h 1337310"/>
                <a:gd name="connsiteX8" fmla="*/ 564285 w 990123"/>
                <a:gd name="connsiteY8" fmla="*/ 611005 h 1337310"/>
                <a:gd name="connsiteX9" fmla="*/ 561713 w 990123"/>
                <a:gd name="connsiteY9" fmla="*/ 611434 h 1337310"/>
                <a:gd name="connsiteX10" fmla="*/ 480274 w 990123"/>
                <a:gd name="connsiteY10" fmla="*/ 553998 h 1337310"/>
                <a:gd name="connsiteX11" fmla="*/ 478560 w 990123"/>
                <a:gd name="connsiteY11" fmla="*/ 544140 h 1337310"/>
                <a:gd name="connsiteX12" fmla="*/ 438269 w 990123"/>
                <a:gd name="connsiteY12" fmla="*/ 309682 h 1337310"/>
                <a:gd name="connsiteX13" fmla="*/ 3215 w 990123"/>
                <a:gd name="connsiteY13" fmla="*/ 3215 h 1337310"/>
                <a:gd name="connsiteX14" fmla="*/ 38791 w 990123"/>
                <a:gd name="connsiteY14" fmla="*/ 87654 h 1337310"/>
                <a:gd name="connsiteX15" fmla="*/ 355116 w 990123"/>
                <a:gd name="connsiteY15" fmla="*/ 310110 h 1337310"/>
                <a:gd name="connsiteX16" fmla="*/ 356830 w 990123"/>
                <a:gd name="connsiteY16" fmla="*/ 318254 h 1337310"/>
                <a:gd name="connsiteX17" fmla="*/ 383405 w 990123"/>
                <a:gd name="connsiteY17" fmla="*/ 472131 h 1337310"/>
                <a:gd name="connsiteX18" fmla="*/ 388977 w 990123"/>
                <a:gd name="connsiteY18" fmla="*/ 527852 h 1337310"/>
                <a:gd name="connsiteX19" fmla="*/ 329398 w 990123"/>
                <a:gd name="connsiteY19" fmla="*/ 538139 h 1337310"/>
                <a:gd name="connsiteX20" fmla="*/ 319111 w 990123"/>
                <a:gd name="connsiteY20" fmla="*/ 478560 h 1337310"/>
                <a:gd name="connsiteX21" fmla="*/ 342257 w 990123"/>
                <a:gd name="connsiteY21" fmla="*/ 462272 h 1337310"/>
                <a:gd name="connsiteX22" fmla="*/ 319968 w 990123"/>
                <a:gd name="connsiteY22" fmla="*/ 333256 h 1337310"/>
                <a:gd name="connsiteX23" fmla="*/ 75652 w 990123"/>
                <a:gd name="connsiteY23" fmla="*/ 161377 h 1337310"/>
                <a:gd name="connsiteX24" fmla="*/ 106942 w 990123"/>
                <a:gd name="connsiteY24" fmla="*/ 220099 h 1337310"/>
                <a:gd name="connsiteX25" fmla="*/ 183237 w 990123"/>
                <a:gd name="connsiteY25" fmla="*/ 342686 h 1337310"/>
                <a:gd name="connsiteX26" fmla="*/ 195239 w 990123"/>
                <a:gd name="connsiteY26" fmla="*/ 362403 h 1337310"/>
                <a:gd name="connsiteX27" fmla="*/ 235529 w 990123"/>
                <a:gd name="connsiteY27" fmla="*/ 367117 h 1337310"/>
                <a:gd name="connsiteX28" fmla="*/ 245816 w 990123"/>
                <a:gd name="connsiteY28" fmla="*/ 427125 h 1337310"/>
                <a:gd name="connsiteX29" fmla="*/ 235529 w 990123"/>
                <a:gd name="connsiteY29" fmla="*/ 437412 h 1337310"/>
                <a:gd name="connsiteX30" fmla="*/ 254389 w 990123"/>
                <a:gd name="connsiteY30" fmla="*/ 477703 h 1337310"/>
                <a:gd name="connsiteX31" fmla="*/ 343114 w 990123"/>
                <a:gd name="connsiteY31" fmla="*/ 695873 h 1337310"/>
                <a:gd name="connsiteX32" fmla="*/ 359402 w 990123"/>
                <a:gd name="connsiteY32" fmla="*/ 761024 h 1337310"/>
                <a:gd name="connsiteX33" fmla="*/ 325541 w 990123"/>
                <a:gd name="connsiteY33" fmla="*/ 849749 h 1337310"/>
                <a:gd name="connsiteX34" fmla="*/ 324683 w 990123"/>
                <a:gd name="connsiteY34" fmla="*/ 854035 h 1337310"/>
                <a:gd name="connsiteX35" fmla="*/ 500420 w 990123"/>
                <a:gd name="connsiteY35" fmla="*/ 823603 h 1337310"/>
                <a:gd name="connsiteX36" fmla="*/ 507278 w 990123"/>
                <a:gd name="connsiteY36" fmla="*/ 808601 h 1337310"/>
                <a:gd name="connsiteX37" fmla="*/ 566857 w 990123"/>
                <a:gd name="connsiteY37" fmla="*/ 797886 h 1337310"/>
                <a:gd name="connsiteX38" fmla="*/ 577572 w 990123"/>
                <a:gd name="connsiteY38" fmla="*/ 857893 h 1337310"/>
                <a:gd name="connsiteX39" fmla="*/ 517565 w 990123"/>
                <a:gd name="connsiteY39" fmla="*/ 868180 h 1337310"/>
                <a:gd name="connsiteX40" fmla="*/ 504277 w 990123"/>
                <a:gd name="connsiteY40" fmla="*/ 852321 h 1337310"/>
                <a:gd name="connsiteX41" fmla="*/ 317397 w 990123"/>
                <a:gd name="connsiteY41" fmla="*/ 884897 h 1337310"/>
                <a:gd name="connsiteX42" fmla="*/ 304967 w 990123"/>
                <a:gd name="connsiteY42" fmla="*/ 951762 h 1337310"/>
                <a:gd name="connsiteX43" fmla="*/ 314396 w 990123"/>
                <a:gd name="connsiteY43" fmla="*/ 1020771 h 1337310"/>
                <a:gd name="connsiteX44" fmla="*/ 361974 w 990123"/>
                <a:gd name="connsiteY44" fmla="*/ 1055061 h 1337310"/>
                <a:gd name="connsiteX45" fmla="*/ 455414 w 990123"/>
                <a:gd name="connsiteY45" fmla="*/ 1081635 h 1337310"/>
                <a:gd name="connsiteX46" fmla="*/ 442555 w 990123"/>
                <a:gd name="connsiteY46" fmla="*/ 1007483 h 1337310"/>
                <a:gd name="connsiteX47" fmla="*/ 424982 w 990123"/>
                <a:gd name="connsiteY47" fmla="*/ 1000196 h 1337310"/>
                <a:gd name="connsiteX48" fmla="*/ 414695 w 990123"/>
                <a:gd name="connsiteY48" fmla="*/ 940618 h 1337310"/>
                <a:gd name="connsiteX49" fmla="*/ 474273 w 990123"/>
                <a:gd name="connsiteY49" fmla="*/ 929902 h 1337310"/>
                <a:gd name="connsiteX50" fmla="*/ 484989 w 990123"/>
                <a:gd name="connsiteY50" fmla="*/ 989910 h 1337310"/>
                <a:gd name="connsiteX51" fmla="*/ 471273 w 990123"/>
                <a:gd name="connsiteY51" fmla="*/ 1002339 h 1337310"/>
                <a:gd name="connsiteX52" fmla="*/ 484989 w 990123"/>
                <a:gd name="connsiteY52" fmla="*/ 1083350 h 1337310"/>
                <a:gd name="connsiteX53" fmla="*/ 485846 w 990123"/>
                <a:gd name="connsiteY53" fmla="*/ 1088065 h 1337310"/>
                <a:gd name="connsiteX54" fmla="*/ 559141 w 990123"/>
                <a:gd name="connsiteY54" fmla="*/ 1101352 h 1337310"/>
                <a:gd name="connsiteX55" fmla="*/ 555284 w 990123"/>
                <a:gd name="connsiteY55" fmla="*/ 1047345 h 1337310"/>
                <a:gd name="connsiteX56" fmla="*/ 615291 w 990123"/>
                <a:gd name="connsiteY56" fmla="*/ 1037059 h 1337310"/>
                <a:gd name="connsiteX57" fmla="*/ 625578 w 990123"/>
                <a:gd name="connsiteY57" fmla="*/ 1096637 h 1337310"/>
                <a:gd name="connsiteX58" fmla="*/ 605861 w 990123"/>
                <a:gd name="connsiteY58" fmla="*/ 1112496 h 1337310"/>
                <a:gd name="connsiteX59" fmla="*/ 620006 w 990123"/>
                <a:gd name="connsiteY59" fmla="*/ 1142929 h 1337310"/>
                <a:gd name="connsiteX60" fmla="*/ 651724 w 990123"/>
                <a:gd name="connsiteY60" fmla="*/ 1170789 h 1337310"/>
                <a:gd name="connsiteX61" fmla="*/ 682157 w 990123"/>
                <a:gd name="connsiteY61" fmla="*/ 1203793 h 1337310"/>
                <a:gd name="connsiteX62" fmla="*/ 700587 w 990123"/>
                <a:gd name="connsiteY62" fmla="*/ 1177647 h 1337310"/>
                <a:gd name="connsiteX63" fmla="*/ 664583 w 990123"/>
                <a:gd name="connsiteY63" fmla="*/ 970193 h 1337310"/>
                <a:gd name="connsiteX64" fmla="*/ 663297 w 990123"/>
                <a:gd name="connsiteY64" fmla="*/ 969764 h 1337310"/>
                <a:gd name="connsiteX65" fmla="*/ 653010 w 990123"/>
                <a:gd name="connsiteY65" fmla="*/ 909757 h 1337310"/>
                <a:gd name="connsiteX66" fmla="*/ 712589 w 990123"/>
                <a:gd name="connsiteY66" fmla="*/ 899469 h 1337310"/>
                <a:gd name="connsiteX67" fmla="*/ 722876 w 990123"/>
                <a:gd name="connsiteY67" fmla="*/ 959048 h 1337310"/>
                <a:gd name="connsiteX68" fmla="*/ 695444 w 990123"/>
                <a:gd name="connsiteY68" fmla="*/ 976622 h 1337310"/>
                <a:gd name="connsiteX69" fmla="*/ 730591 w 990123"/>
                <a:gd name="connsiteY69" fmla="*/ 1178505 h 1337310"/>
                <a:gd name="connsiteX70" fmla="*/ 731877 w 990123"/>
                <a:gd name="connsiteY70" fmla="*/ 1184505 h 1337310"/>
                <a:gd name="connsiteX71" fmla="*/ 702302 w 990123"/>
                <a:gd name="connsiteY71" fmla="*/ 1226511 h 1337310"/>
                <a:gd name="connsiteX72" fmla="*/ 741736 w 990123"/>
                <a:gd name="connsiteY72" fmla="*/ 1270230 h 1337310"/>
                <a:gd name="connsiteX73" fmla="*/ 742164 w 990123"/>
                <a:gd name="connsiteY73" fmla="*/ 1269373 h 1337310"/>
                <a:gd name="connsiteX74" fmla="*/ 748165 w 990123"/>
                <a:gd name="connsiteY74" fmla="*/ 1268516 h 1337310"/>
                <a:gd name="connsiteX75" fmla="*/ 821031 w 990123"/>
                <a:gd name="connsiteY75" fmla="*/ 1255657 h 1337310"/>
                <a:gd name="connsiteX76" fmla="*/ 828318 w 990123"/>
                <a:gd name="connsiteY76" fmla="*/ 1239369 h 1337310"/>
                <a:gd name="connsiteX77" fmla="*/ 888325 w 990123"/>
                <a:gd name="connsiteY77" fmla="*/ 1229082 h 1337310"/>
                <a:gd name="connsiteX78" fmla="*/ 898612 w 990123"/>
                <a:gd name="connsiteY78" fmla="*/ 1288661 h 1337310"/>
                <a:gd name="connsiteX79" fmla="*/ 839034 w 990123"/>
                <a:gd name="connsiteY79" fmla="*/ 1298948 h 1337310"/>
                <a:gd name="connsiteX80" fmla="*/ 826175 w 990123"/>
                <a:gd name="connsiteY80" fmla="*/ 1284375 h 1337310"/>
                <a:gd name="connsiteX81" fmla="*/ 767882 w 990123"/>
                <a:gd name="connsiteY81" fmla="*/ 1294662 h 1337310"/>
                <a:gd name="connsiteX82" fmla="*/ 767882 w 990123"/>
                <a:gd name="connsiteY82" fmla="*/ 1294662 h 1337310"/>
                <a:gd name="connsiteX83" fmla="*/ 877610 w 990123"/>
                <a:gd name="connsiteY83" fmla="*/ 1318236 h 1337310"/>
                <a:gd name="connsiteX84" fmla="*/ 949190 w 990123"/>
                <a:gd name="connsiteY84" fmla="*/ 1334953 h 1337310"/>
                <a:gd name="connsiteX85" fmla="*/ 983909 w 990123"/>
                <a:gd name="connsiteY85" fmla="*/ 1334095 h 1337310"/>
                <a:gd name="connsiteX86" fmla="*/ 961192 w 990123"/>
                <a:gd name="connsiteY86" fmla="*/ 1203793 h 1337310"/>
                <a:gd name="connsiteX87" fmla="*/ 959049 w 990123"/>
                <a:gd name="connsiteY87" fmla="*/ 1192221 h 1337310"/>
                <a:gd name="connsiteX88" fmla="*/ 988624 w 990123"/>
                <a:gd name="connsiteY88" fmla="*/ 1150215 h 1337310"/>
                <a:gd name="connsiteX89" fmla="*/ 968478 w 990123"/>
                <a:gd name="connsiteY89" fmla="*/ 1134356 h 133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90123" h="1337310">
                  <a:moveTo>
                    <a:pt x="968478" y="1134356"/>
                  </a:moveTo>
                  <a:lnTo>
                    <a:pt x="968478" y="1134356"/>
                  </a:lnTo>
                  <a:cubicBezTo>
                    <a:pt x="953905" y="1129641"/>
                    <a:pt x="937189" y="1130070"/>
                    <a:pt x="926044" y="1118068"/>
                  </a:cubicBezTo>
                  <a:cubicBezTo>
                    <a:pt x="858750" y="1052060"/>
                    <a:pt x="794885" y="982194"/>
                    <a:pt x="734020" y="909757"/>
                  </a:cubicBezTo>
                  <a:cubicBezTo>
                    <a:pt x="693730" y="861322"/>
                    <a:pt x="653868" y="812030"/>
                    <a:pt x="624721" y="756309"/>
                  </a:cubicBezTo>
                  <a:cubicBezTo>
                    <a:pt x="620435" y="748594"/>
                    <a:pt x="616149" y="740450"/>
                    <a:pt x="612291" y="732306"/>
                  </a:cubicBezTo>
                  <a:cubicBezTo>
                    <a:pt x="605861" y="731449"/>
                    <a:pt x="599861" y="728877"/>
                    <a:pt x="594289" y="725019"/>
                  </a:cubicBezTo>
                  <a:cubicBezTo>
                    <a:pt x="575000" y="711304"/>
                    <a:pt x="569857" y="685157"/>
                    <a:pt x="583144" y="665869"/>
                  </a:cubicBezTo>
                  <a:cubicBezTo>
                    <a:pt x="576286" y="647867"/>
                    <a:pt x="570286" y="629436"/>
                    <a:pt x="564285" y="611005"/>
                  </a:cubicBezTo>
                  <a:lnTo>
                    <a:pt x="561713" y="611434"/>
                  </a:lnTo>
                  <a:lnTo>
                    <a:pt x="480274" y="553998"/>
                  </a:lnTo>
                  <a:lnTo>
                    <a:pt x="478560" y="544140"/>
                  </a:lnTo>
                  <a:lnTo>
                    <a:pt x="438269" y="309682"/>
                  </a:lnTo>
                  <a:lnTo>
                    <a:pt x="3215" y="3215"/>
                  </a:lnTo>
                  <a:cubicBezTo>
                    <a:pt x="13930" y="31933"/>
                    <a:pt x="25932" y="60222"/>
                    <a:pt x="38791" y="87654"/>
                  </a:cubicBezTo>
                  <a:lnTo>
                    <a:pt x="355116" y="310110"/>
                  </a:lnTo>
                  <a:lnTo>
                    <a:pt x="356830" y="318254"/>
                  </a:lnTo>
                  <a:lnTo>
                    <a:pt x="383405" y="472131"/>
                  </a:lnTo>
                  <a:cubicBezTo>
                    <a:pt x="398407" y="486704"/>
                    <a:pt x="401407" y="510278"/>
                    <a:pt x="388977" y="527852"/>
                  </a:cubicBezTo>
                  <a:cubicBezTo>
                    <a:pt x="375261" y="547140"/>
                    <a:pt x="348686" y="551855"/>
                    <a:pt x="329398" y="538139"/>
                  </a:cubicBezTo>
                  <a:cubicBezTo>
                    <a:pt x="310110" y="524423"/>
                    <a:pt x="305395" y="497848"/>
                    <a:pt x="319111" y="478560"/>
                  </a:cubicBezTo>
                  <a:cubicBezTo>
                    <a:pt x="325112" y="470416"/>
                    <a:pt x="333256" y="464844"/>
                    <a:pt x="342257" y="462272"/>
                  </a:cubicBezTo>
                  <a:lnTo>
                    <a:pt x="319968" y="333256"/>
                  </a:lnTo>
                  <a:lnTo>
                    <a:pt x="75652" y="161377"/>
                  </a:lnTo>
                  <a:cubicBezTo>
                    <a:pt x="85510" y="181094"/>
                    <a:pt x="95798" y="200811"/>
                    <a:pt x="106942" y="220099"/>
                  </a:cubicBezTo>
                  <a:cubicBezTo>
                    <a:pt x="131373" y="261676"/>
                    <a:pt x="158377" y="301538"/>
                    <a:pt x="183237" y="342686"/>
                  </a:cubicBezTo>
                  <a:cubicBezTo>
                    <a:pt x="187095" y="349115"/>
                    <a:pt x="191381" y="355973"/>
                    <a:pt x="195239" y="362403"/>
                  </a:cubicBezTo>
                  <a:cubicBezTo>
                    <a:pt x="208097" y="357259"/>
                    <a:pt x="223099" y="358545"/>
                    <a:pt x="235529" y="367117"/>
                  </a:cubicBezTo>
                  <a:cubicBezTo>
                    <a:pt x="254817" y="380833"/>
                    <a:pt x="259532" y="407408"/>
                    <a:pt x="245816" y="427125"/>
                  </a:cubicBezTo>
                  <a:cubicBezTo>
                    <a:pt x="242816" y="431411"/>
                    <a:pt x="239387" y="434411"/>
                    <a:pt x="235529" y="437412"/>
                  </a:cubicBezTo>
                  <a:cubicBezTo>
                    <a:pt x="241959" y="450699"/>
                    <a:pt x="248388" y="463987"/>
                    <a:pt x="254389" y="477703"/>
                  </a:cubicBezTo>
                  <a:cubicBezTo>
                    <a:pt x="286964" y="549283"/>
                    <a:pt x="317397" y="621721"/>
                    <a:pt x="343114" y="695873"/>
                  </a:cubicBezTo>
                  <a:cubicBezTo>
                    <a:pt x="349972" y="717304"/>
                    <a:pt x="357687" y="738307"/>
                    <a:pt x="359402" y="761024"/>
                  </a:cubicBezTo>
                  <a:cubicBezTo>
                    <a:pt x="359831" y="794456"/>
                    <a:pt x="331970" y="818460"/>
                    <a:pt x="325541" y="849749"/>
                  </a:cubicBezTo>
                  <a:cubicBezTo>
                    <a:pt x="325112" y="851035"/>
                    <a:pt x="325112" y="852321"/>
                    <a:pt x="324683" y="854035"/>
                  </a:cubicBezTo>
                  <a:lnTo>
                    <a:pt x="500420" y="823603"/>
                  </a:lnTo>
                  <a:cubicBezTo>
                    <a:pt x="501706" y="818460"/>
                    <a:pt x="504277" y="813316"/>
                    <a:pt x="507278" y="808601"/>
                  </a:cubicBezTo>
                  <a:cubicBezTo>
                    <a:pt x="520994" y="789313"/>
                    <a:pt x="547569" y="784170"/>
                    <a:pt x="566857" y="797886"/>
                  </a:cubicBezTo>
                  <a:cubicBezTo>
                    <a:pt x="586145" y="811601"/>
                    <a:pt x="591288" y="838605"/>
                    <a:pt x="577572" y="857893"/>
                  </a:cubicBezTo>
                  <a:cubicBezTo>
                    <a:pt x="563856" y="877181"/>
                    <a:pt x="536853" y="881896"/>
                    <a:pt x="517565" y="868180"/>
                  </a:cubicBezTo>
                  <a:cubicBezTo>
                    <a:pt x="511564" y="863894"/>
                    <a:pt x="507278" y="858322"/>
                    <a:pt x="504277" y="852321"/>
                  </a:cubicBezTo>
                  <a:lnTo>
                    <a:pt x="317397" y="884897"/>
                  </a:lnTo>
                  <a:cubicBezTo>
                    <a:pt x="312253" y="906756"/>
                    <a:pt x="307110" y="929045"/>
                    <a:pt x="304967" y="951762"/>
                  </a:cubicBezTo>
                  <a:cubicBezTo>
                    <a:pt x="302823" y="974908"/>
                    <a:pt x="303252" y="999339"/>
                    <a:pt x="314396" y="1020771"/>
                  </a:cubicBezTo>
                  <a:cubicBezTo>
                    <a:pt x="323826" y="1039202"/>
                    <a:pt x="343972" y="1047345"/>
                    <a:pt x="361974" y="1055061"/>
                  </a:cubicBezTo>
                  <a:cubicBezTo>
                    <a:pt x="392406" y="1066633"/>
                    <a:pt x="423696" y="1074777"/>
                    <a:pt x="455414" y="1081635"/>
                  </a:cubicBezTo>
                  <a:lnTo>
                    <a:pt x="442555" y="1007483"/>
                  </a:lnTo>
                  <a:cubicBezTo>
                    <a:pt x="436555" y="1006197"/>
                    <a:pt x="430125" y="1004054"/>
                    <a:pt x="424982" y="1000196"/>
                  </a:cubicBezTo>
                  <a:cubicBezTo>
                    <a:pt x="405693" y="986481"/>
                    <a:pt x="401407" y="959906"/>
                    <a:pt x="414695" y="940618"/>
                  </a:cubicBezTo>
                  <a:cubicBezTo>
                    <a:pt x="427982" y="921330"/>
                    <a:pt x="454985" y="916186"/>
                    <a:pt x="474273" y="929902"/>
                  </a:cubicBezTo>
                  <a:cubicBezTo>
                    <a:pt x="493562" y="943618"/>
                    <a:pt x="498705" y="970622"/>
                    <a:pt x="484989" y="989910"/>
                  </a:cubicBezTo>
                  <a:cubicBezTo>
                    <a:pt x="481132" y="995053"/>
                    <a:pt x="476417" y="999339"/>
                    <a:pt x="471273" y="1002339"/>
                  </a:cubicBezTo>
                  <a:lnTo>
                    <a:pt x="484989" y="1083350"/>
                  </a:lnTo>
                  <a:lnTo>
                    <a:pt x="485846" y="1088065"/>
                  </a:lnTo>
                  <a:cubicBezTo>
                    <a:pt x="510278" y="1092780"/>
                    <a:pt x="534710" y="1096637"/>
                    <a:pt x="559141" y="1101352"/>
                  </a:cubicBezTo>
                  <a:cubicBezTo>
                    <a:pt x="545425" y="1086779"/>
                    <a:pt x="543282" y="1064062"/>
                    <a:pt x="555284" y="1047345"/>
                  </a:cubicBezTo>
                  <a:cubicBezTo>
                    <a:pt x="569000" y="1028057"/>
                    <a:pt x="595574" y="1023342"/>
                    <a:pt x="615291" y="1037059"/>
                  </a:cubicBezTo>
                  <a:cubicBezTo>
                    <a:pt x="634579" y="1050774"/>
                    <a:pt x="639294" y="1077349"/>
                    <a:pt x="625578" y="1096637"/>
                  </a:cubicBezTo>
                  <a:cubicBezTo>
                    <a:pt x="620435" y="1103924"/>
                    <a:pt x="613577" y="1109496"/>
                    <a:pt x="605861" y="1112496"/>
                  </a:cubicBezTo>
                  <a:lnTo>
                    <a:pt x="620006" y="1142929"/>
                  </a:lnTo>
                  <a:cubicBezTo>
                    <a:pt x="630722" y="1151930"/>
                    <a:pt x="641437" y="1161360"/>
                    <a:pt x="651724" y="1170789"/>
                  </a:cubicBezTo>
                  <a:cubicBezTo>
                    <a:pt x="662011" y="1181505"/>
                    <a:pt x="672298" y="1192649"/>
                    <a:pt x="682157" y="1203793"/>
                  </a:cubicBezTo>
                  <a:lnTo>
                    <a:pt x="700587" y="1177647"/>
                  </a:lnTo>
                  <a:lnTo>
                    <a:pt x="664583" y="970193"/>
                  </a:lnTo>
                  <a:cubicBezTo>
                    <a:pt x="664154" y="969764"/>
                    <a:pt x="663726" y="969764"/>
                    <a:pt x="663297" y="969764"/>
                  </a:cubicBezTo>
                  <a:cubicBezTo>
                    <a:pt x="644009" y="956048"/>
                    <a:pt x="639294" y="929045"/>
                    <a:pt x="653010" y="909757"/>
                  </a:cubicBezTo>
                  <a:cubicBezTo>
                    <a:pt x="666726" y="890468"/>
                    <a:pt x="693301" y="886182"/>
                    <a:pt x="712589" y="899469"/>
                  </a:cubicBezTo>
                  <a:cubicBezTo>
                    <a:pt x="731877" y="912757"/>
                    <a:pt x="736592" y="939332"/>
                    <a:pt x="722876" y="959048"/>
                  </a:cubicBezTo>
                  <a:cubicBezTo>
                    <a:pt x="716018" y="968479"/>
                    <a:pt x="706160" y="974908"/>
                    <a:pt x="695444" y="976622"/>
                  </a:cubicBezTo>
                  <a:lnTo>
                    <a:pt x="730591" y="1178505"/>
                  </a:lnTo>
                  <a:lnTo>
                    <a:pt x="731877" y="1184505"/>
                  </a:lnTo>
                  <a:lnTo>
                    <a:pt x="702302" y="1226511"/>
                  </a:lnTo>
                  <a:cubicBezTo>
                    <a:pt x="715161" y="1241512"/>
                    <a:pt x="728020" y="1256086"/>
                    <a:pt x="741736" y="1270230"/>
                  </a:cubicBezTo>
                  <a:lnTo>
                    <a:pt x="742164" y="1269373"/>
                  </a:lnTo>
                  <a:lnTo>
                    <a:pt x="748165" y="1268516"/>
                  </a:lnTo>
                  <a:lnTo>
                    <a:pt x="821031" y="1255657"/>
                  </a:lnTo>
                  <a:cubicBezTo>
                    <a:pt x="822317" y="1250085"/>
                    <a:pt x="824460" y="1244513"/>
                    <a:pt x="828318" y="1239369"/>
                  </a:cubicBezTo>
                  <a:cubicBezTo>
                    <a:pt x="842034" y="1220081"/>
                    <a:pt x="868609" y="1215366"/>
                    <a:pt x="888325" y="1229082"/>
                  </a:cubicBezTo>
                  <a:cubicBezTo>
                    <a:pt x="907614" y="1242799"/>
                    <a:pt x="912328" y="1269373"/>
                    <a:pt x="898612" y="1288661"/>
                  </a:cubicBezTo>
                  <a:cubicBezTo>
                    <a:pt x="884896" y="1307949"/>
                    <a:pt x="858322" y="1312664"/>
                    <a:pt x="839034" y="1298948"/>
                  </a:cubicBezTo>
                  <a:cubicBezTo>
                    <a:pt x="833461" y="1295091"/>
                    <a:pt x="829175" y="1289947"/>
                    <a:pt x="826175" y="1284375"/>
                  </a:cubicBezTo>
                  <a:lnTo>
                    <a:pt x="767882" y="1294662"/>
                  </a:lnTo>
                  <a:cubicBezTo>
                    <a:pt x="767882" y="1294662"/>
                    <a:pt x="767882" y="1294662"/>
                    <a:pt x="767882" y="1294662"/>
                  </a:cubicBezTo>
                  <a:cubicBezTo>
                    <a:pt x="798314" y="1320380"/>
                    <a:pt x="840748" y="1317808"/>
                    <a:pt x="877610" y="1318236"/>
                  </a:cubicBezTo>
                  <a:cubicBezTo>
                    <a:pt x="902041" y="1320380"/>
                    <a:pt x="926473" y="1325094"/>
                    <a:pt x="949190" y="1334953"/>
                  </a:cubicBezTo>
                  <a:cubicBezTo>
                    <a:pt x="960334" y="1336667"/>
                    <a:pt x="972336" y="1336667"/>
                    <a:pt x="983909" y="1334095"/>
                  </a:cubicBezTo>
                  <a:lnTo>
                    <a:pt x="961192" y="1203793"/>
                  </a:lnTo>
                  <a:lnTo>
                    <a:pt x="959049" y="1192221"/>
                  </a:lnTo>
                  <a:lnTo>
                    <a:pt x="988624" y="1150215"/>
                  </a:lnTo>
                  <a:cubicBezTo>
                    <a:pt x="980908" y="1143357"/>
                    <a:pt x="976194" y="1136928"/>
                    <a:pt x="968478" y="113435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8B85F4C6-7F3A-415D-BE81-0061A791389B}"/>
                </a:ext>
              </a:extLst>
            </p:cNvPr>
            <p:cNvSpPr/>
            <p:nvPr/>
          </p:nvSpPr>
          <p:spPr>
            <a:xfrm>
              <a:off x="6772585" y="4305752"/>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9EDD5D4-6B3B-4E7C-B13B-854D02F7FCD0}"/>
                </a:ext>
              </a:extLst>
            </p:cNvPr>
            <p:cNvSpPr/>
            <p:nvPr/>
          </p:nvSpPr>
          <p:spPr>
            <a:xfrm>
              <a:off x="6755011" y="4044291"/>
              <a:ext cx="42863" cy="265748"/>
            </a:xfrm>
            <a:custGeom>
              <a:avLst/>
              <a:gdLst>
                <a:gd name="connsiteX0" fmla="*/ 20788 w 42862"/>
                <a:gd name="connsiteY0" fmla="*/ 264676 h 265747"/>
                <a:gd name="connsiteX1" fmla="*/ 42648 w 42862"/>
                <a:gd name="connsiteY1" fmla="*/ 239387 h 265747"/>
                <a:gd name="connsiteX2" fmla="*/ 42648 w 42862"/>
                <a:gd name="connsiteY2" fmla="*/ 43506 h 265747"/>
                <a:gd name="connsiteX3" fmla="*/ 42648 w 42862"/>
                <a:gd name="connsiteY3" fmla="*/ 40505 h 265747"/>
                <a:gd name="connsiteX4" fmla="*/ 36219 w 42862"/>
                <a:gd name="connsiteY4" fmla="*/ 10930 h 265747"/>
                <a:gd name="connsiteX5" fmla="*/ 34504 w 42862"/>
                <a:gd name="connsiteY5" fmla="*/ 3215 h 265747"/>
                <a:gd name="connsiteX6" fmla="*/ 3215 w 42862"/>
                <a:gd name="connsiteY6" fmla="*/ 34504 h 265747"/>
                <a:gd name="connsiteX7" fmla="*/ 3215 w 42862"/>
                <a:gd name="connsiteY7" fmla="*/ 258247 h 265747"/>
                <a:gd name="connsiteX8" fmla="*/ 20788 w 42862"/>
                <a:gd name="connsiteY8" fmla="*/ 264676 h 265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862" h="265747">
                  <a:moveTo>
                    <a:pt x="20788" y="264676"/>
                  </a:moveTo>
                  <a:cubicBezTo>
                    <a:pt x="28075" y="256103"/>
                    <a:pt x="35362" y="247531"/>
                    <a:pt x="42648" y="239387"/>
                  </a:cubicBezTo>
                  <a:lnTo>
                    <a:pt x="42648" y="43506"/>
                  </a:lnTo>
                  <a:lnTo>
                    <a:pt x="42648" y="40505"/>
                  </a:lnTo>
                  <a:cubicBezTo>
                    <a:pt x="40505" y="30647"/>
                    <a:pt x="38362" y="20788"/>
                    <a:pt x="36219" y="10930"/>
                  </a:cubicBezTo>
                  <a:cubicBezTo>
                    <a:pt x="35790" y="8358"/>
                    <a:pt x="34933" y="5787"/>
                    <a:pt x="34504" y="3215"/>
                  </a:cubicBezTo>
                  <a:lnTo>
                    <a:pt x="3215" y="34504"/>
                  </a:lnTo>
                  <a:lnTo>
                    <a:pt x="3215" y="258247"/>
                  </a:lnTo>
                  <a:cubicBezTo>
                    <a:pt x="8787" y="260390"/>
                    <a:pt x="14788" y="262533"/>
                    <a:pt x="20788" y="264676"/>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6F52816E-2911-4943-BFC3-A90641622F2E}"/>
                </a:ext>
              </a:extLst>
            </p:cNvPr>
            <p:cNvSpPr/>
            <p:nvPr/>
          </p:nvSpPr>
          <p:spPr>
            <a:xfrm>
              <a:off x="5976628" y="3913132"/>
              <a:ext cx="38576" cy="55721"/>
            </a:xfrm>
            <a:custGeom>
              <a:avLst/>
              <a:gdLst>
                <a:gd name="connsiteX0" fmla="*/ 22074 w 38576"/>
                <a:gd name="connsiteY0" fmla="*/ 3215 h 55721"/>
                <a:gd name="connsiteX1" fmla="*/ 3215 w 38576"/>
                <a:gd name="connsiteY1" fmla="*/ 22074 h 55721"/>
                <a:gd name="connsiteX2" fmla="*/ 21646 w 38576"/>
                <a:gd name="connsiteY2" fmla="*/ 53792 h 55721"/>
                <a:gd name="connsiteX3" fmla="*/ 39219 w 38576"/>
                <a:gd name="connsiteY3" fmla="*/ 36219 h 55721"/>
                <a:gd name="connsiteX4" fmla="*/ 22074 w 38576"/>
                <a:gd name="connsiteY4" fmla="*/ 3215 h 55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76" h="55721">
                  <a:moveTo>
                    <a:pt x="22074" y="3215"/>
                  </a:moveTo>
                  <a:lnTo>
                    <a:pt x="3215" y="22074"/>
                  </a:lnTo>
                  <a:cubicBezTo>
                    <a:pt x="9215" y="32790"/>
                    <a:pt x="15216" y="43505"/>
                    <a:pt x="21646" y="53792"/>
                  </a:cubicBezTo>
                  <a:lnTo>
                    <a:pt x="39219" y="36219"/>
                  </a:lnTo>
                  <a:cubicBezTo>
                    <a:pt x="33218" y="25503"/>
                    <a:pt x="27646" y="14359"/>
                    <a:pt x="22074" y="3215"/>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B54F7CC-53FF-4EA2-9650-EB08A07199BC}"/>
                </a:ext>
              </a:extLst>
            </p:cNvPr>
            <p:cNvSpPr/>
            <p:nvPr/>
          </p:nvSpPr>
          <p:spPr>
            <a:xfrm>
              <a:off x="5959912" y="3884414"/>
              <a:ext cx="30004" cy="34290"/>
            </a:xfrm>
            <a:custGeom>
              <a:avLst/>
              <a:gdLst>
                <a:gd name="connsiteX0" fmla="*/ 26360 w 30003"/>
                <a:gd name="connsiteY0" fmla="*/ 7929 h 34290"/>
                <a:gd name="connsiteX1" fmla="*/ 20360 w 30003"/>
                <a:gd name="connsiteY1" fmla="*/ 3215 h 34290"/>
                <a:gd name="connsiteX2" fmla="*/ 3215 w 30003"/>
                <a:gd name="connsiteY2" fmla="*/ 20360 h 34290"/>
                <a:gd name="connsiteX3" fmla="*/ 10073 w 30003"/>
                <a:gd name="connsiteY3" fmla="*/ 33218 h 34290"/>
                <a:gd name="connsiteX4" fmla="*/ 29789 w 30003"/>
                <a:gd name="connsiteY4" fmla="*/ 13502 h 34290"/>
                <a:gd name="connsiteX5" fmla="*/ 26360 w 30003"/>
                <a:gd name="connsiteY5" fmla="*/ 7929 h 3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4290">
                  <a:moveTo>
                    <a:pt x="26360" y="7929"/>
                  </a:moveTo>
                  <a:cubicBezTo>
                    <a:pt x="24217" y="6215"/>
                    <a:pt x="22074" y="4501"/>
                    <a:pt x="20360" y="3215"/>
                  </a:cubicBezTo>
                  <a:lnTo>
                    <a:pt x="3215" y="20360"/>
                  </a:lnTo>
                  <a:cubicBezTo>
                    <a:pt x="5358" y="24646"/>
                    <a:pt x="7930" y="28932"/>
                    <a:pt x="10073" y="33218"/>
                  </a:cubicBezTo>
                  <a:lnTo>
                    <a:pt x="29789" y="13502"/>
                  </a:lnTo>
                  <a:cubicBezTo>
                    <a:pt x="28075" y="11787"/>
                    <a:pt x="27218" y="10073"/>
                    <a:pt x="26360" y="792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542E22D-0577-4F46-9536-47A063B5E12D}"/>
                </a:ext>
              </a:extLst>
            </p:cNvPr>
            <p:cNvSpPr/>
            <p:nvPr/>
          </p:nvSpPr>
          <p:spPr>
            <a:xfrm>
              <a:off x="6005346" y="3964996"/>
              <a:ext cx="30004" cy="38576"/>
            </a:xfrm>
            <a:custGeom>
              <a:avLst/>
              <a:gdLst>
                <a:gd name="connsiteX0" fmla="*/ 19502 w 30003"/>
                <a:gd name="connsiteY0" fmla="*/ 3215 h 38576"/>
                <a:gd name="connsiteX1" fmla="*/ 19502 w 30003"/>
                <a:gd name="connsiteY1" fmla="*/ 3215 h 38576"/>
                <a:gd name="connsiteX2" fmla="*/ 3215 w 30003"/>
                <a:gd name="connsiteY2" fmla="*/ 19502 h 38576"/>
                <a:gd name="connsiteX3" fmla="*/ 13502 w 30003"/>
                <a:gd name="connsiteY3" fmla="*/ 36219 h 38576"/>
                <a:gd name="connsiteX4" fmla="*/ 28075 w 30003"/>
                <a:gd name="connsiteY4" fmla="*/ 21646 h 38576"/>
                <a:gd name="connsiteX5" fmla="*/ 19502 w 30003"/>
                <a:gd name="connsiteY5" fmla="*/ 3215 h 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03" h="38576">
                  <a:moveTo>
                    <a:pt x="19502" y="3215"/>
                  </a:moveTo>
                  <a:lnTo>
                    <a:pt x="19502" y="3215"/>
                  </a:lnTo>
                  <a:lnTo>
                    <a:pt x="3215" y="19502"/>
                  </a:lnTo>
                  <a:cubicBezTo>
                    <a:pt x="6644" y="25075"/>
                    <a:pt x="10073" y="30647"/>
                    <a:pt x="13502" y="36219"/>
                  </a:cubicBezTo>
                  <a:lnTo>
                    <a:pt x="28075" y="21646"/>
                  </a:lnTo>
                  <a:cubicBezTo>
                    <a:pt x="25503" y="15645"/>
                    <a:pt x="22503" y="9216"/>
                    <a:pt x="19502" y="3215"/>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6CBF227F-30FE-4C14-8BEF-E2A3A6C5A1CD}"/>
                </a:ext>
              </a:extLst>
            </p:cNvPr>
            <p:cNvSpPr/>
            <p:nvPr/>
          </p:nvSpPr>
          <p:spPr>
            <a:xfrm>
              <a:off x="6076926" y="4087154"/>
              <a:ext cx="8573" cy="12859"/>
            </a:xfrm>
            <a:custGeom>
              <a:avLst/>
              <a:gdLst>
                <a:gd name="connsiteX0" fmla="*/ 3215 w 8572"/>
                <a:gd name="connsiteY0" fmla="*/ 4501 h 12858"/>
                <a:gd name="connsiteX1" fmla="*/ 7501 w 8572"/>
                <a:gd name="connsiteY1" fmla="*/ 10501 h 12858"/>
                <a:gd name="connsiteX2" fmla="*/ 4501 w 8572"/>
                <a:gd name="connsiteY2" fmla="*/ 3215 h 12858"/>
                <a:gd name="connsiteX3" fmla="*/ 3215 w 8572"/>
                <a:gd name="connsiteY3" fmla="*/ 4501 h 12858"/>
              </a:gdLst>
              <a:ahLst/>
              <a:cxnLst>
                <a:cxn ang="0">
                  <a:pos x="connsiteX0" y="connsiteY0"/>
                </a:cxn>
                <a:cxn ang="0">
                  <a:pos x="connsiteX1" y="connsiteY1"/>
                </a:cxn>
                <a:cxn ang="0">
                  <a:pos x="connsiteX2" y="connsiteY2"/>
                </a:cxn>
                <a:cxn ang="0">
                  <a:pos x="connsiteX3" y="connsiteY3"/>
                </a:cxn>
              </a:cxnLst>
              <a:rect l="l" t="t" r="r" b="b"/>
              <a:pathLst>
                <a:path w="8572" h="12858">
                  <a:moveTo>
                    <a:pt x="3215" y="4501"/>
                  </a:moveTo>
                  <a:cubicBezTo>
                    <a:pt x="4501" y="6644"/>
                    <a:pt x="6215" y="8787"/>
                    <a:pt x="7501" y="10501"/>
                  </a:cubicBezTo>
                  <a:cubicBezTo>
                    <a:pt x="6644" y="7930"/>
                    <a:pt x="5358" y="5358"/>
                    <a:pt x="4501" y="3215"/>
                  </a:cubicBezTo>
                  <a:lnTo>
                    <a:pt x="3215" y="4501"/>
                  </a:ln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465D33EC-2CC8-4171-93F7-89DCB7423770}"/>
                </a:ext>
              </a:extLst>
            </p:cNvPr>
            <p:cNvSpPr/>
            <p:nvPr/>
          </p:nvSpPr>
          <p:spPr>
            <a:xfrm>
              <a:off x="5932051" y="3848409"/>
              <a:ext cx="34290" cy="38576"/>
            </a:xfrm>
            <a:custGeom>
              <a:avLst/>
              <a:gdLst>
                <a:gd name="connsiteX0" fmla="*/ 3215 w 34290"/>
                <a:gd name="connsiteY0" fmla="*/ 3215 h 38576"/>
                <a:gd name="connsiteX1" fmla="*/ 21217 w 34290"/>
                <a:gd name="connsiteY1" fmla="*/ 38362 h 38576"/>
                <a:gd name="connsiteX2" fmla="*/ 32790 w 34290"/>
                <a:gd name="connsiteY2" fmla="*/ 26789 h 38576"/>
                <a:gd name="connsiteX3" fmla="*/ 3215 w 34290"/>
                <a:gd name="connsiteY3" fmla="*/ 3215 h 38576"/>
              </a:gdLst>
              <a:ahLst/>
              <a:cxnLst>
                <a:cxn ang="0">
                  <a:pos x="connsiteX0" y="connsiteY0"/>
                </a:cxn>
                <a:cxn ang="0">
                  <a:pos x="connsiteX1" y="connsiteY1"/>
                </a:cxn>
                <a:cxn ang="0">
                  <a:pos x="connsiteX2" y="connsiteY2"/>
                </a:cxn>
                <a:cxn ang="0">
                  <a:pos x="connsiteX3" y="connsiteY3"/>
                </a:cxn>
              </a:cxnLst>
              <a:rect l="l" t="t" r="r" b="b"/>
              <a:pathLst>
                <a:path w="34290" h="38576">
                  <a:moveTo>
                    <a:pt x="3215" y="3215"/>
                  </a:moveTo>
                  <a:cubicBezTo>
                    <a:pt x="9215" y="14788"/>
                    <a:pt x="14788" y="26789"/>
                    <a:pt x="21217" y="38362"/>
                  </a:cubicBezTo>
                  <a:lnTo>
                    <a:pt x="32790" y="26789"/>
                  </a:lnTo>
                  <a:cubicBezTo>
                    <a:pt x="22503" y="19074"/>
                    <a:pt x="12644" y="11359"/>
                    <a:pt x="3215" y="3215"/>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24913BEC-24DB-4D8A-903F-019561EEE37B}"/>
                </a:ext>
              </a:extLst>
            </p:cNvPr>
            <p:cNvSpPr/>
            <p:nvPr/>
          </p:nvSpPr>
          <p:spPr>
            <a:xfrm>
              <a:off x="6060210" y="4059293"/>
              <a:ext cx="12859" cy="17145"/>
            </a:xfrm>
            <a:custGeom>
              <a:avLst/>
              <a:gdLst>
                <a:gd name="connsiteX0" fmla="*/ 3215 w 12858"/>
                <a:gd name="connsiteY0" fmla="*/ 8787 h 17145"/>
                <a:gd name="connsiteX1" fmla="*/ 8358 w 12858"/>
                <a:gd name="connsiteY1" fmla="*/ 16073 h 17145"/>
                <a:gd name="connsiteX2" fmla="*/ 12644 w 12858"/>
                <a:gd name="connsiteY2" fmla="*/ 11787 h 17145"/>
                <a:gd name="connsiteX3" fmla="*/ 8787 w 12858"/>
                <a:gd name="connsiteY3" fmla="*/ 3215 h 17145"/>
                <a:gd name="connsiteX4" fmla="*/ 3215 w 12858"/>
                <a:gd name="connsiteY4" fmla="*/ 8787 h 17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 h="17145">
                  <a:moveTo>
                    <a:pt x="3215" y="8787"/>
                  </a:moveTo>
                  <a:cubicBezTo>
                    <a:pt x="4929" y="11359"/>
                    <a:pt x="6644" y="13502"/>
                    <a:pt x="8358" y="16073"/>
                  </a:cubicBezTo>
                  <a:lnTo>
                    <a:pt x="12644" y="11787"/>
                  </a:lnTo>
                  <a:cubicBezTo>
                    <a:pt x="11359" y="8787"/>
                    <a:pt x="10073" y="6215"/>
                    <a:pt x="8787" y="3215"/>
                  </a:cubicBezTo>
                  <a:lnTo>
                    <a:pt x="3215" y="8787"/>
                  </a:ln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9ACEE0AD-8FAA-4BDA-AC66-527FF6E85294}"/>
                </a:ext>
              </a:extLst>
            </p:cNvPr>
            <p:cNvSpPr/>
            <p:nvPr/>
          </p:nvSpPr>
          <p:spPr>
            <a:xfrm>
              <a:off x="6026777" y="4002286"/>
              <a:ext cx="34290" cy="51435"/>
            </a:xfrm>
            <a:custGeom>
              <a:avLst/>
              <a:gdLst>
                <a:gd name="connsiteX0" fmla="*/ 3215 w 34290"/>
                <a:gd name="connsiteY0" fmla="*/ 15645 h 51435"/>
                <a:gd name="connsiteX1" fmla="*/ 3215 w 34290"/>
                <a:gd name="connsiteY1" fmla="*/ 15645 h 51435"/>
                <a:gd name="connsiteX2" fmla="*/ 25503 w 34290"/>
                <a:gd name="connsiteY2" fmla="*/ 49506 h 51435"/>
                <a:gd name="connsiteX3" fmla="*/ 33647 w 34290"/>
                <a:gd name="connsiteY3" fmla="*/ 41362 h 51435"/>
                <a:gd name="connsiteX4" fmla="*/ 15645 w 34290"/>
                <a:gd name="connsiteY4" fmla="*/ 3215 h 51435"/>
                <a:gd name="connsiteX5" fmla="*/ 3215 w 34290"/>
                <a:gd name="connsiteY5" fmla="*/ 15645 h 5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90" h="51435">
                  <a:moveTo>
                    <a:pt x="3215" y="15645"/>
                  </a:moveTo>
                  <a:lnTo>
                    <a:pt x="3215" y="15645"/>
                  </a:lnTo>
                  <a:cubicBezTo>
                    <a:pt x="10501" y="26789"/>
                    <a:pt x="18217" y="38362"/>
                    <a:pt x="25503" y="49506"/>
                  </a:cubicBezTo>
                  <a:lnTo>
                    <a:pt x="33647" y="41362"/>
                  </a:lnTo>
                  <a:cubicBezTo>
                    <a:pt x="27646" y="28504"/>
                    <a:pt x="21646" y="15645"/>
                    <a:pt x="15645" y="3215"/>
                  </a:cubicBezTo>
                  <a:lnTo>
                    <a:pt x="3215" y="15645"/>
                  </a:ln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45DA652-D00F-439B-95F6-54249C13407F}"/>
                </a:ext>
              </a:extLst>
            </p:cNvPr>
            <p:cNvSpPr/>
            <p:nvPr/>
          </p:nvSpPr>
          <p:spPr>
            <a:xfrm>
              <a:off x="5325546" y="5827800"/>
              <a:ext cx="317183" cy="120015"/>
            </a:xfrm>
            <a:custGeom>
              <a:avLst/>
              <a:gdLst>
                <a:gd name="connsiteX0" fmla="*/ 315682 w 317182"/>
                <a:gd name="connsiteY0" fmla="*/ 59793 h 120015"/>
                <a:gd name="connsiteX1" fmla="*/ 83796 w 317182"/>
                <a:gd name="connsiteY1" fmla="*/ 59793 h 120015"/>
                <a:gd name="connsiteX2" fmla="*/ 79510 w 317182"/>
                <a:gd name="connsiteY2" fmla="*/ 55507 h 120015"/>
                <a:gd name="connsiteX3" fmla="*/ 26789 w 317182"/>
                <a:gd name="connsiteY3" fmla="*/ 3215 h 120015"/>
                <a:gd name="connsiteX4" fmla="*/ 9644 w 317182"/>
                <a:gd name="connsiteY4" fmla="*/ 6643 h 120015"/>
                <a:gd name="connsiteX5" fmla="*/ 3215 w 317182"/>
                <a:gd name="connsiteY5" fmla="*/ 6215 h 120015"/>
                <a:gd name="connsiteX6" fmla="*/ 26360 w 317182"/>
                <a:gd name="connsiteY6" fmla="*/ 117229 h 120015"/>
                <a:gd name="connsiteX7" fmla="*/ 198239 w 317182"/>
                <a:gd name="connsiteY7" fmla="*/ 117229 h 120015"/>
                <a:gd name="connsiteX8" fmla="*/ 271534 w 317182"/>
                <a:gd name="connsiteY8" fmla="*/ 74795 h 120015"/>
                <a:gd name="connsiteX9" fmla="*/ 274963 w 317182"/>
                <a:gd name="connsiteY9" fmla="*/ 72652 h 120015"/>
                <a:gd name="connsiteX10" fmla="*/ 313539 w 317182"/>
                <a:gd name="connsiteY10" fmla="*/ 72652 h 120015"/>
                <a:gd name="connsiteX11" fmla="*/ 315682 w 317182"/>
                <a:gd name="connsiteY11" fmla="*/ 59793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7182" h="120015">
                  <a:moveTo>
                    <a:pt x="315682" y="59793"/>
                  </a:moveTo>
                  <a:lnTo>
                    <a:pt x="83796" y="59793"/>
                  </a:lnTo>
                  <a:lnTo>
                    <a:pt x="79510" y="55507"/>
                  </a:lnTo>
                  <a:lnTo>
                    <a:pt x="26789" y="3215"/>
                  </a:lnTo>
                  <a:cubicBezTo>
                    <a:pt x="21646" y="5358"/>
                    <a:pt x="15645" y="6643"/>
                    <a:pt x="9644" y="6643"/>
                  </a:cubicBezTo>
                  <a:cubicBezTo>
                    <a:pt x="7501" y="6643"/>
                    <a:pt x="5358" y="6643"/>
                    <a:pt x="3215" y="6215"/>
                  </a:cubicBezTo>
                  <a:cubicBezTo>
                    <a:pt x="10930" y="43077"/>
                    <a:pt x="18645" y="79939"/>
                    <a:pt x="26360" y="117229"/>
                  </a:cubicBezTo>
                  <a:lnTo>
                    <a:pt x="198239" y="117229"/>
                  </a:lnTo>
                  <a:lnTo>
                    <a:pt x="271534" y="74795"/>
                  </a:lnTo>
                  <a:lnTo>
                    <a:pt x="274963" y="72652"/>
                  </a:lnTo>
                  <a:lnTo>
                    <a:pt x="313539" y="72652"/>
                  </a:lnTo>
                  <a:cubicBezTo>
                    <a:pt x="314397" y="68365"/>
                    <a:pt x="314825" y="64079"/>
                    <a:pt x="315682" y="59793"/>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E751BDF0-18D5-41AE-99B1-909ABDF2D433}"/>
                </a:ext>
              </a:extLst>
            </p:cNvPr>
            <p:cNvSpPr/>
            <p:nvPr/>
          </p:nvSpPr>
          <p:spPr>
            <a:xfrm>
              <a:off x="5792319" y="-3215"/>
              <a:ext cx="390049" cy="30004"/>
            </a:xfrm>
            <a:custGeom>
              <a:avLst/>
              <a:gdLst>
                <a:gd name="connsiteX0" fmla="*/ 388549 w 390048"/>
                <a:gd name="connsiteY0" fmla="*/ 30218 h 30003"/>
                <a:gd name="connsiteX1" fmla="*/ 328541 w 390048"/>
                <a:gd name="connsiteY1" fmla="*/ 3215 h 30003"/>
                <a:gd name="connsiteX2" fmla="*/ 55936 w 390048"/>
                <a:gd name="connsiteY2" fmla="*/ 3215 h 30003"/>
                <a:gd name="connsiteX3" fmla="*/ 3215 w 390048"/>
                <a:gd name="connsiteY3" fmla="*/ 30218 h 30003"/>
                <a:gd name="connsiteX4" fmla="*/ 388120 w 390048"/>
                <a:gd name="connsiteY4" fmla="*/ 30218 h 30003"/>
                <a:gd name="connsiteX5" fmla="*/ 388549 w 390048"/>
                <a:gd name="connsiteY5" fmla="*/ 30218 h 3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0048" h="30003">
                  <a:moveTo>
                    <a:pt x="388549" y="30218"/>
                  </a:moveTo>
                  <a:cubicBezTo>
                    <a:pt x="368832" y="20360"/>
                    <a:pt x="349115" y="11359"/>
                    <a:pt x="328541" y="3215"/>
                  </a:cubicBezTo>
                  <a:lnTo>
                    <a:pt x="55936" y="3215"/>
                  </a:lnTo>
                  <a:cubicBezTo>
                    <a:pt x="37933" y="11359"/>
                    <a:pt x="20360" y="19931"/>
                    <a:pt x="3215" y="30218"/>
                  </a:cubicBezTo>
                  <a:lnTo>
                    <a:pt x="388120" y="30218"/>
                  </a:lnTo>
                  <a:lnTo>
                    <a:pt x="388549" y="30218"/>
                  </a:ln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470FD8C-61CB-4D73-8B37-5E4566AF261A}"/>
                </a:ext>
              </a:extLst>
            </p:cNvPr>
            <p:cNvSpPr/>
            <p:nvPr/>
          </p:nvSpPr>
          <p:spPr>
            <a:xfrm>
              <a:off x="5710452" y="52935"/>
              <a:ext cx="625793" cy="248603"/>
            </a:xfrm>
            <a:custGeom>
              <a:avLst/>
              <a:gdLst>
                <a:gd name="connsiteX0" fmla="*/ 427554 w 625792"/>
                <a:gd name="connsiteY0" fmla="*/ 40076 h 248602"/>
                <a:gd name="connsiteX1" fmla="*/ 427554 w 625792"/>
                <a:gd name="connsiteY1" fmla="*/ 40076 h 248602"/>
                <a:gd name="connsiteX2" fmla="*/ 433554 w 625792"/>
                <a:gd name="connsiteY2" fmla="*/ 40076 h 248602"/>
                <a:gd name="connsiteX3" fmla="*/ 579287 w 625792"/>
                <a:gd name="connsiteY3" fmla="*/ 185809 h 248602"/>
                <a:gd name="connsiteX4" fmla="*/ 576286 w 625792"/>
                <a:gd name="connsiteY4" fmla="*/ 188809 h 248602"/>
                <a:gd name="connsiteX5" fmla="*/ 580573 w 625792"/>
                <a:gd name="connsiteY5" fmla="*/ 204668 h 248602"/>
                <a:gd name="connsiteX6" fmla="*/ 624721 w 625792"/>
                <a:gd name="connsiteY6" fmla="*/ 248817 h 248602"/>
                <a:gd name="connsiteX7" fmla="*/ 620863 w 625792"/>
                <a:gd name="connsiteY7" fmla="*/ 182380 h 248602"/>
                <a:gd name="connsiteX8" fmla="*/ 618292 w 625792"/>
                <a:gd name="connsiteY8" fmla="*/ 157520 h 248602"/>
                <a:gd name="connsiteX9" fmla="*/ 463987 w 625792"/>
                <a:gd name="connsiteY9" fmla="*/ 3215 h 248602"/>
                <a:gd name="connsiteX10" fmla="*/ 40505 w 625792"/>
                <a:gd name="connsiteY10" fmla="*/ 3215 h 248602"/>
                <a:gd name="connsiteX11" fmla="*/ 3215 w 625792"/>
                <a:gd name="connsiteY11" fmla="*/ 34933 h 248602"/>
                <a:gd name="connsiteX12" fmla="*/ 7930 w 625792"/>
                <a:gd name="connsiteY12" fmla="*/ 39648 h 248602"/>
                <a:gd name="connsiteX13" fmla="*/ 427554 w 625792"/>
                <a:gd name="connsiteY13" fmla="*/ 40076 h 248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5792" h="248602">
                  <a:moveTo>
                    <a:pt x="427554" y="40076"/>
                  </a:moveTo>
                  <a:lnTo>
                    <a:pt x="427554" y="40076"/>
                  </a:lnTo>
                  <a:lnTo>
                    <a:pt x="433554" y="40076"/>
                  </a:lnTo>
                  <a:lnTo>
                    <a:pt x="579287" y="185809"/>
                  </a:lnTo>
                  <a:lnTo>
                    <a:pt x="576286" y="188809"/>
                  </a:lnTo>
                  <a:lnTo>
                    <a:pt x="580573" y="204668"/>
                  </a:lnTo>
                  <a:lnTo>
                    <a:pt x="624721" y="248817"/>
                  </a:lnTo>
                  <a:cubicBezTo>
                    <a:pt x="623435" y="226528"/>
                    <a:pt x="622149" y="204668"/>
                    <a:pt x="620863" y="182380"/>
                  </a:cubicBezTo>
                  <a:cubicBezTo>
                    <a:pt x="620006" y="174236"/>
                    <a:pt x="619578" y="165664"/>
                    <a:pt x="618292" y="157520"/>
                  </a:cubicBezTo>
                  <a:lnTo>
                    <a:pt x="463987" y="3215"/>
                  </a:lnTo>
                  <a:lnTo>
                    <a:pt x="40505" y="3215"/>
                  </a:lnTo>
                  <a:cubicBezTo>
                    <a:pt x="27218" y="13073"/>
                    <a:pt x="14788" y="23360"/>
                    <a:pt x="3215" y="34933"/>
                  </a:cubicBezTo>
                  <a:lnTo>
                    <a:pt x="7930" y="39648"/>
                  </a:lnTo>
                  <a:lnTo>
                    <a:pt x="427554" y="40076"/>
                  </a:ln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BC573FF-6C53-4931-B5FC-B07870AF3B54}"/>
                </a:ext>
              </a:extLst>
            </p:cNvPr>
            <p:cNvSpPr/>
            <p:nvPr/>
          </p:nvSpPr>
          <p:spPr>
            <a:xfrm>
              <a:off x="6188797" y="28932"/>
              <a:ext cx="124301" cy="124301"/>
            </a:xfrm>
            <a:custGeom>
              <a:avLst/>
              <a:gdLst>
                <a:gd name="connsiteX0" fmla="*/ 93655 w 124301"/>
                <a:gd name="connsiteY0" fmla="*/ 68794 h 124301"/>
                <a:gd name="connsiteX1" fmla="*/ 28932 w 124301"/>
                <a:gd name="connsiteY1" fmla="*/ 17359 h 124301"/>
                <a:gd name="connsiteX2" fmla="*/ 3215 w 124301"/>
                <a:gd name="connsiteY2" fmla="*/ 3215 h 124301"/>
                <a:gd name="connsiteX3" fmla="*/ 121515 w 124301"/>
                <a:gd name="connsiteY3" fmla="*/ 121944 h 124301"/>
                <a:gd name="connsiteX4" fmla="*/ 93655 w 124301"/>
                <a:gd name="connsiteY4" fmla="*/ 68794 h 124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301" h="124301">
                  <a:moveTo>
                    <a:pt x="93655" y="68794"/>
                  </a:moveTo>
                  <a:cubicBezTo>
                    <a:pt x="77367" y="46077"/>
                    <a:pt x="52507" y="31933"/>
                    <a:pt x="28932" y="17359"/>
                  </a:cubicBezTo>
                  <a:cubicBezTo>
                    <a:pt x="20360" y="12644"/>
                    <a:pt x="11787" y="7930"/>
                    <a:pt x="3215" y="3215"/>
                  </a:cubicBezTo>
                  <a:lnTo>
                    <a:pt x="121515" y="121944"/>
                  </a:lnTo>
                  <a:cubicBezTo>
                    <a:pt x="114229" y="103513"/>
                    <a:pt x="105656" y="85082"/>
                    <a:pt x="93655" y="6879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D242230-E1D8-4F3B-A5CB-DE34BC6FB5D9}"/>
                </a:ext>
              </a:extLst>
            </p:cNvPr>
            <p:cNvSpPr/>
            <p:nvPr/>
          </p:nvSpPr>
          <p:spPr>
            <a:xfrm>
              <a:off x="5634156" y="106085"/>
              <a:ext cx="707231" cy="355759"/>
            </a:xfrm>
            <a:custGeom>
              <a:avLst/>
              <a:gdLst>
                <a:gd name="connsiteX0" fmla="*/ 442127 w 707231"/>
                <a:gd name="connsiteY0" fmla="*/ 100084 h 355758"/>
                <a:gd name="connsiteX1" fmla="*/ 442127 w 707231"/>
                <a:gd name="connsiteY1" fmla="*/ 100084 h 355758"/>
                <a:gd name="connsiteX2" fmla="*/ 448556 w 707231"/>
                <a:gd name="connsiteY2" fmla="*/ 100084 h 355758"/>
                <a:gd name="connsiteX3" fmla="*/ 559999 w 707231"/>
                <a:gd name="connsiteY3" fmla="*/ 211526 h 355758"/>
                <a:gd name="connsiteX4" fmla="*/ 559570 w 707231"/>
                <a:gd name="connsiteY4" fmla="*/ 217527 h 355758"/>
                <a:gd name="connsiteX5" fmla="*/ 559570 w 707231"/>
                <a:gd name="connsiteY5" fmla="*/ 306681 h 355758"/>
                <a:gd name="connsiteX6" fmla="*/ 606719 w 707231"/>
                <a:gd name="connsiteY6" fmla="*/ 353830 h 355758"/>
                <a:gd name="connsiteX7" fmla="*/ 675727 w 707231"/>
                <a:gd name="connsiteY7" fmla="*/ 353830 h 355758"/>
                <a:gd name="connsiteX8" fmla="*/ 689872 w 707231"/>
                <a:gd name="connsiteY8" fmla="*/ 316968 h 355758"/>
                <a:gd name="connsiteX9" fmla="*/ 704017 w 707231"/>
                <a:gd name="connsiteY9" fmla="*/ 279678 h 355758"/>
                <a:gd name="connsiteX10" fmla="*/ 702731 w 707231"/>
                <a:gd name="connsiteY10" fmla="*/ 239816 h 355758"/>
                <a:gd name="connsiteX11" fmla="*/ 629865 w 707231"/>
                <a:gd name="connsiteY11" fmla="*/ 166949 h 355758"/>
                <a:gd name="connsiteX12" fmla="*/ 629007 w 707231"/>
                <a:gd name="connsiteY12" fmla="*/ 163092 h 355758"/>
                <a:gd name="connsiteX13" fmla="*/ 623007 w 707231"/>
                <a:gd name="connsiteY13" fmla="*/ 142518 h 355758"/>
                <a:gd name="connsiteX14" fmla="*/ 496991 w 707231"/>
                <a:gd name="connsiteY14" fmla="*/ 16502 h 355758"/>
                <a:gd name="connsiteX15" fmla="*/ 77367 w 707231"/>
                <a:gd name="connsiteY15" fmla="*/ 16502 h 355758"/>
                <a:gd name="connsiteX16" fmla="*/ 71366 w 707231"/>
                <a:gd name="connsiteY16" fmla="*/ 16073 h 355758"/>
                <a:gd name="connsiteX17" fmla="*/ 58507 w 707231"/>
                <a:gd name="connsiteY17" fmla="*/ 3215 h 355758"/>
                <a:gd name="connsiteX18" fmla="*/ 37076 w 707231"/>
                <a:gd name="connsiteY18" fmla="*/ 30218 h 355758"/>
                <a:gd name="connsiteX19" fmla="*/ 51649 w 707231"/>
                <a:gd name="connsiteY19" fmla="*/ 44791 h 355758"/>
                <a:gd name="connsiteX20" fmla="*/ 470416 w 707231"/>
                <a:gd name="connsiteY20" fmla="*/ 44791 h 355758"/>
                <a:gd name="connsiteX21" fmla="*/ 476845 w 707231"/>
                <a:gd name="connsiteY21" fmla="*/ 44363 h 355758"/>
                <a:gd name="connsiteX22" fmla="*/ 635437 w 707231"/>
                <a:gd name="connsiteY22" fmla="*/ 202954 h 355758"/>
                <a:gd name="connsiteX23" fmla="*/ 635008 w 707231"/>
                <a:gd name="connsiteY23" fmla="*/ 209383 h 355758"/>
                <a:gd name="connsiteX24" fmla="*/ 635437 w 707231"/>
                <a:gd name="connsiteY24" fmla="*/ 229529 h 355758"/>
                <a:gd name="connsiteX25" fmla="*/ 677871 w 707231"/>
                <a:gd name="connsiteY25" fmla="*/ 241530 h 355758"/>
                <a:gd name="connsiteX26" fmla="*/ 677013 w 707231"/>
                <a:gd name="connsiteY26" fmla="*/ 308396 h 355758"/>
                <a:gd name="connsiteX27" fmla="*/ 609719 w 707231"/>
                <a:gd name="connsiteY27" fmla="*/ 309682 h 355758"/>
                <a:gd name="connsiteX28" fmla="*/ 606290 w 707231"/>
                <a:gd name="connsiteY28" fmla="*/ 248388 h 355758"/>
                <a:gd name="connsiteX29" fmla="*/ 606290 w 707231"/>
                <a:gd name="connsiteY29" fmla="*/ 214955 h 355758"/>
                <a:gd name="connsiteX30" fmla="*/ 464844 w 707231"/>
                <a:gd name="connsiteY30" fmla="*/ 73509 h 355758"/>
                <a:gd name="connsiteX31" fmla="*/ 46077 w 707231"/>
                <a:gd name="connsiteY31" fmla="*/ 74366 h 355758"/>
                <a:gd name="connsiteX32" fmla="*/ 40076 w 707231"/>
                <a:gd name="connsiteY32" fmla="*/ 74366 h 355758"/>
                <a:gd name="connsiteX33" fmla="*/ 21217 w 707231"/>
                <a:gd name="connsiteY33" fmla="*/ 55507 h 355758"/>
                <a:gd name="connsiteX34" fmla="*/ 3215 w 707231"/>
                <a:gd name="connsiteY34" fmla="*/ 92369 h 355758"/>
                <a:gd name="connsiteX35" fmla="*/ 11359 w 707231"/>
                <a:gd name="connsiteY35" fmla="*/ 100513 h 355758"/>
                <a:gd name="connsiteX36" fmla="*/ 442127 w 707231"/>
                <a:gd name="connsiteY36" fmla="*/ 100084 h 355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7231" h="355758">
                  <a:moveTo>
                    <a:pt x="442127" y="100084"/>
                  </a:moveTo>
                  <a:lnTo>
                    <a:pt x="442127" y="100084"/>
                  </a:lnTo>
                  <a:lnTo>
                    <a:pt x="448556" y="100084"/>
                  </a:lnTo>
                  <a:lnTo>
                    <a:pt x="559999" y="211526"/>
                  </a:lnTo>
                  <a:lnTo>
                    <a:pt x="559570" y="217527"/>
                  </a:lnTo>
                  <a:lnTo>
                    <a:pt x="559570" y="306681"/>
                  </a:lnTo>
                  <a:lnTo>
                    <a:pt x="606719" y="353830"/>
                  </a:lnTo>
                  <a:lnTo>
                    <a:pt x="675727" y="353830"/>
                  </a:lnTo>
                  <a:cubicBezTo>
                    <a:pt x="680442" y="341400"/>
                    <a:pt x="685157" y="328970"/>
                    <a:pt x="689872" y="316968"/>
                  </a:cubicBezTo>
                  <a:cubicBezTo>
                    <a:pt x="694158" y="304538"/>
                    <a:pt x="705303" y="293822"/>
                    <a:pt x="704017" y="279678"/>
                  </a:cubicBezTo>
                  <a:cubicBezTo>
                    <a:pt x="703588" y="266390"/>
                    <a:pt x="703159" y="253103"/>
                    <a:pt x="702731" y="239816"/>
                  </a:cubicBezTo>
                  <a:lnTo>
                    <a:pt x="629865" y="166949"/>
                  </a:lnTo>
                  <a:lnTo>
                    <a:pt x="629007" y="163092"/>
                  </a:lnTo>
                  <a:lnTo>
                    <a:pt x="623007" y="142518"/>
                  </a:lnTo>
                  <a:lnTo>
                    <a:pt x="496991" y="16502"/>
                  </a:lnTo>
                  <a:lnTo>
                    <a:pt x="77367" y="16502"/>
                  </a:lnTo>
                  <a:lnTo>
                    <a:pt x="71366" y="16073"/>
                  </a:lnTo>
                  <a:lnTo>
                    <a:pt x="58507" y="3215"/>
                  </a:lnTo>
                  <a:cubicBezTo>
                    <a:pt x="50792" y="11787"/>
                    <a:pt x="43505" y="20788"/>
                    <a:pt x="37076" y="30218"/>
                  </a:cubicBezTo>
                  <a:lnTo>
                    <a:pt x="51649" y="44791"/>
                  </a:lnTo>
                  <a:lnTo>
                    <a:pt x="470416" y="44791"/>
                  </a:lnTo>
                  <a:lnTo>
                    <a:pt x="476845" y="44363"/>
                  </a:lnTo>
                  <a:lnTo>
                    <a:pt x="635437" y="202954"/>
                  </a:lnTo>
                  <a:lnTo>
                    <a:pt x="635008" y="209383"/>
                  </a:lnTo>
                  <a:lnTo>
                    <a:pt x="635437" y="229529"/>
                  </a:lnTo>
                  <a:cubicBezTo>
                    <a:pt x="650439" y="226528"/>
                    <a:pt x="666298" y="230386"/>
                    <a:pt x="677871" y="241530"/>
                  </a:cubicBezTo>
                  <a:cubicBezTo>
                    <a:pt x="695873" y="259532"/>
                    <a:pt x="695444" y="289536"/>
                    <a:pt x="677013" y="308396"/>
                  </a:cubicBezTo>
                  <a:cubicBezTo>
                    <a:pt x="658154" y="327255"/>
                    <a:pt x="628150" y="327684"/>
                    <a:pt x="609719" y="309682"/>
                  </a:cubicBezTo>
                  <a:cubicBezTo>
                    <a:pt x="593431" y="293394"/>
                    <a:pt x="592146" y="267248"/>
                    <a:pt x="606290" y="248388"/>
                  </a:cubicBezTo>
                  <a:lnTo>
                    <a:pt x="606290" y="214955"/>
                  </a:lnTo>
                  <a:lnTo>
                    <a:pt x="464844" y="73509"/>
                  </a:lnTo>
                  <a:lnTo>
                    <a:pt x="46077" y="74366"/>
                  </a:lnTo>
                  <a:lnTo>
                    <a:pt x="40076" y="74366"/>
                  </a:lnTo>
                  <a:lnTo>
                    <a:pt x="21217" y="55507"/>
                  </a:lnTo>
                  <a:cubicBezTo>
                    <a:pt x="14359" y="67508"/>
                    <a:pt x="8358" y="79510"/>
                    <a:pt x="3215" y="92369"/>
                  </a:cubicBezTo>
                  <a:lnTo>
                    <a:pt x="11359" y="100513"/>
                  </a:lnTo>
                  <a:lnTo>
                    <a:pt x="442127" y="100084"/>
                  </a:ln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0D8A272-64F5-47FF-8324-1C56EEDD032E}"/>
                </a:ext>
              </a:extLst>
            </p:cNvPr>
            <p:cNvSpPr/>
            <p:nvPr/>
          </p:nvSpPr>
          <p:spPr>
            <a:xfrm>
              <a:off x="4348215" y="3099602"/>
              <a:ext cx="12859" cy="197168"/>
            </a:xfrm>
            <a:custGeom>
              <a:avLst/>
              <a:gdLst>
                <a:gd name="connsiteX0" fmla="*/ 13568 w 12858"/>
                <a:gd name="connsiteY0" fmla="*/ 193953 h 197167"/>
                <a:gd name="connsiteX1" fmla="*/ 13568 w 12858"/>
                <a:gd name="connsiteY1" fmla="*/ 3215 h 197167"/>
                <a:gd name="connsiteX2" fmla="*/ 12282 w 12858"/>
                <a:gd name="connsiteY2" fmla="*/ 7929 h 197167"/>
                <a:gd name="connsiteX3" fmla="*/ 13568 w 12858"/>
                <a:gd name="connsiteY3" fmla="*/ 193953 h 197167"/>
              </a:gdLst>
              <a:ahLst/>
              <a:cxnLst>
                <a:cxn ang="0">
                  <a:pos x="connsiteX0" y="connsiteY0"/>
                </a:cxn>
                <a:cxn ang="0">
                  <a:pos x="connsiteX1" y="connsiteY1"/>
                </a:cxn>
                <a:cxn ang="0">
                  <a:pos x="connsiteX2" y="connsiteY2"/>
                </a:cxn>
                <a:cxn ang="0">
                  <a:pos x="connsiteX3" y="connsiteY3"/>
                </a:cxn>
              </a:cxnLst>
              <a:rect l="l" t="t" r="r" b="b"/>
              <a:pathLst>
                <a:path w="12858" h="197167">
                  <a:moveTo>
                    <a:pt x="13568" y="193953"/>
                  </a:moveTo>
                  <a:lnTo>
                    <a:pt x="13568" y="3215"/>
                  </a:lnTo>
                  <a:cubicBezTo>
                    <a:pt x="13139" y="4929"/>
                    <a:pt x="12711" y="6215"/>
                    <a:pt x="12282" y="7929"/>
                  </a:cubicBezTo>
                  <a:cubicBezTo>
                    <a:pt x="-1434" y="69223"/>
                    <a:pt x="1567" y="132659"/>
                    <a:pt x="13568" y="193953"/>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D32B557-AEB4-44B4-A34C-F79B53BEACB0}"/>
                </a:ext>
              </a:extLst>
            </p:cNvPr>
            <p:cNvSpPr/>
            <p:nvPr/>
          </p:nvSpPr>
          <p:spPr>
            <a:xfrm>
              <a:off x="5618726" y="227386"/>
              <a:ext cx="690086" cy="295751"/>
            </a:xfrm>
            <a:custGeom>
              <a:avLst/>
              <a:gdLst>
                <a:gd name="connsiteX0" fmla="*/ 432268 w 690086"/>
                <a:gd name="connsiteY0" fmla="*/ 51221 h 295751"/>
                <a:gd name="connsiteX1" fmla="*/ 432268 w 690086"/>
                <a:gd name="connsiteY1" fmla="*/ 51221 h 295751"/>
                <a:gd name="connsiteX2" fmla="*/ 436126 w 690086"/>
                <a:gd name="connsiteY2" fmla="*/ 51221 h 295751"/>
                <a:gd name="connsiteX3" fmla="*/ 448556 w 690086"/>
                <a:gd name="connsiteY3" fmla="*/ 67937 h 295751"/>
                <a:gd name="connsiteX4" fmla="*/ 510707 w 690086"/>
                <a:gd name="connsiteY4" fmla="*/ 130088 h 295751"/>
                <a:gd name="connsiteX5" fmla="*/ 511135 w 690086"/>
                <a:gd name="connsiteY5" fmla="*/ 134374 h 295751"/>
                <a:gd name="connsiteX6" fmla="*/ 510707 w 690086"/>
                <a:gd name="connsiteY6" fmla="*/ 198239 h 295751"/>
                <a:gd name="connsiteX7" fmla="*/ 605433 w 690086"/>
                <a:gd name="connsiteY7" fmla="*/ 292965 h 295751"/>
                <a:gd name="connsiteX8" fmla="*/ 688158 w 690086"/>
                <a:gd name="connsiteY8" fmla="*/ 292537 h 295751"/>
                <a:gd name="connsiteX9" fmla="*/ 687729 w 690086"/>
                <a:gd name="connsiteY9" fmla="*/ 281392 h 295751"/>
                <a:gd name="connsiteX10" fmla="*/ 683443 w 690086"/>
                <a:gd name="connsiteY10" fmla="*/ 262104 h 295751"/>
                <a:gd name="connsiteX11" fmla="*/ 610576 w 690086"/>
                <a:gd name="connsiteY11" fmla="*/ 262104 h 295751"/>
                <a:gd name="connsiteX12" fmla="*/ 546711 w 690086"/>
                <a:gd name="connsiteY12" fmla="*/ 198239 h 295751"/>
                <a:gd name="connsiteX13" fmla="*/ 546711 w 690086"/>
                <a:gd name="connsiteY13" fmla="*/ 102656 h 295751"/>
                <a:gd name="connsiteX14" fmla="*/ 452414 w 690086"/>
                <a:gd name="connsiteY14" fmla="*/ 8358 h 295751"/>
                <a:gd name="connsiteX15" fmla="*/ 21217 w 690086"/>
                <a:gd name="connsiteY15" fmla="*/ 8787 h 295751"/>
                <a:gd name="connsiteX16" fmla="*/ 14359 w 690086"/>
                <a:gd name="connsiteY16" fmla="*/ 8787 h 295751"/>
                <a:gd name="connsiteX17" fmla="*/ 8787 w 690086"/>
                <a:gd name="connsiteY17" fmla="*/ 3215 h 295751"/>
                <a:gd name="connsiteX18" fmla="*/ 4929 w 690086"/>
                <a:gd name="connsiteY18" fmla="*/ 26789 h 295751"/>
                <a:gd name="connsiteX19" fmla="*/ 3215 w 690086"/>
                <a:gd name="connsiteY19" fmla="*/ 46934 h 295751"/>
                <a:gd name="connsiteX20" fmla="*/ 4501 w 690086"/>
                <a:gd name="connsiteY20" fmla="*/ 48220 h 295751"/>
                <a:gd name="connsiteX21" fmla="*/ 432268 w 690086"/>
                <a:gd name="connsiteY21" fmla="*/ 51221 h 29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90086" h="295751">
                  <a:moveTo>
                    <a:pt x="432268" y="51221"/>
                  </a:moveTo>
                  <a:lnTo>
                    <a:pt x="432268" y="51221"/>
                  </a:lnTo>
                  <a:cubicBezTo>
                    <a:pt x="433554" y="51221"/>
                    <a:pt x="434840" y="51221"/>
                    <a:pt x="436126" y="51221"/>
                  </a:cubicBezTo>
                  <a:cubicBezTo>
                    <a:pt x="444270" y="52507"/>
                    <a:pt x="449842" y="59793"/>
                    <a:pt x="448556" y="67937"/>
                  </a:cubicBezTo>
                  <a:lnTo>
                    <a:pt x="510707" y="130088"/>
                  </a:lnTo>
                  <a:lnTo>
                    <a:pt x="511135" y="134374"/>
                  </a:lnTo>
                  <a:lnTo>
                    <a:pt x="510707" y="198239"/>
                  </a:lnTo>
                  <a:lnTo>
                    <a:pt x="605433" y="292965"/>
                  </a:lnTo>
                  <a:lnTo>
                    <a:pt x="688158" y="292537"/>
                  </a:lnTo>
                  <a:cubicBezTo>
                    <a:pt x="688158" y="288679"/>
                    <a:pt x="688158" y="284821"/>
                    <a:pt x="687729" y="281392"/>
                  </a:cubicBezTo>
                  <a:cubicBezTo>
                    <a:pt x="684300" y="275392"/>
                    <a:pt x="683014" y="268534"/>
                    <a:pt x="683443" y="262104"/>
                  </a:cubicBezTo>
                  <a:lnTo>
                    <a:pt x="610576" y="262104"/>
                  </a:lnTo>
                  <a:lnTo>
                    <a:pt x="546711" y="198239"/>
                  </a:lnTo>
                  <a:lnTo>
                    <a:pt x="546711" y="102656"/>
                  </a:lnTo>
                  <a:lnTo>
                    <a:pt x="452414" y="8358"/>
                  </a:lnTo>
                  <a:lnTo>
                    <a:pt x="21217" y="8787"/>
                  </a:lnTo>
                  <a:lnTo>
                    <a:pt x="14359" y="8787"/>
                  </a:lnTo>
                  <a:lnTo>
                    <a:pt x="8787" y="3215"/>
                  </a:lnTo>
                  <a:cubicBezTo>
                    <a:pt x="7072" y="10930"/>
                    <a:pt x="5786" y="18645"/>
                    <a:pt x="4929" y="26789"/>
                  </a:cubicBezTo>
                  <a:cubicBezTo>
                    <a:pt x="4072" y="33647"/>
                    <a:pt x="3643" y="40076"/>
                    <a:pt x="3215" y="46934"/>
                  </a:cubicBezTo>
                  <a:lnTo>
                    <a:pt x="4501" y="48220"/>
                  </a:lnTo>
                  <a:lnTo>
                    <a:pt x="432268" y="51221"/>
                  </a:ln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18391559-A733-4FEC-9A73-B1280A648D78}"/>
                </a:ext>
              </a:extLst>
            </p:cNvPr>
            <p:cNvSpPr/>
            <p:nvPr/>
          </p:nvSpPr>
          <p:spPr>
            <a:xfrm>
              <a:off x="6528697" y="4706088"/>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A81C6A0-349E-4E20-8FB8-E3407A2E59AF}"/>
                </a:ext>
              </a:extLst>
            </p:cNvPr>
            <p:cNvSpPr/>
            <p:nvPr/>
          </p:nvSpPr>
          <p:spPr>
            <a:xfrm>
              <a:off x="6528697" y="4684228"/>
              <a:ext cx="445770" cy="214313"/>
            </a:xfrm>
            <a:custGeom>
              <a:avLst/>
              <a:gdLst>
                <a:gd name="connsiteX0" fmla="*/ 3215 w 445770"/>
                <a:gd name="connsiteY0" fmla="*/ 25074 h 214312"/>
                <a:gd name="connsiteX1" fmla="*/ 269820 w 445770"/>
                <a:gd name="connsiteY1" fmla="*/ 212812 h 214312"/>
                <a:gd name="connsiteX2" fmla="*/ 444699 w 445770"/>
                <a:gd name="connsiteY2" fmla="*/ 182380 h 214312"/>
                <a:gd name="connsiteX3" fmla="*/ 436983 w 445770"/>
                <a:gd name="connsiteY3" fmla="*/ 163521 h 214312"/>
                <a:gd name="connsiteX4" fmla="*/ 433126 w 445770"/>
                <a:gd name="connsiteY4" fmla="*/ 153233 h 214312"/>
                <a:gd name="connsiteX5" fmla="*/ 271963 w 445770"/>
                <a:gd name="connsiteY5" fmla="*/ 181094 h 214312"/>
                <a:gd name="connsiteX6" fmla="*/ 268105 w 445770"/>
                <a:gd name="connsiteY6" fmla="*/ 181952 h 214312"/>
                <a:gd name="connsiteX7" fmla="*/ 14787 w 445770"/>
                <a:gd name="connsiteY7" fmla="*/ 3215 h 214312"/>
                <a:gd name="connsiteX8" fmla="*/ 3215 w 445770"/>
                <a:gd name="connsiteY8" fmla="*/ 25074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5770" h="214312">
                  <a:moveTo>
                    <a:pt x="3215" y="25074"/>
                  </a:moveTo>
                  <a:lnTo>
                    <a:pt x="269820" y="212812"/>
                  </a:lnTo>
                  <a:lnTo>
                    <a:pt x="444699" y="182380"/>
                  </a:lnTo>
                  <a:cubicBezTo>
                    <a:pt x="442127" y="175951"/>
                    <a:pt x="439555" y="169950"/>
                    <a:pt x="436983" y="163521"/>
                  </a:cubicBezTo>
                  <a:cubicBezTo>
                    <a:pt x="435697" y="160091"/>
                    <a:pt x="434411" y="156663"/>
                    <a:pt x="433126" y="153233"/>
                  </a:cubicBezTo>
                  <a:lnTo>
                    <a:pt x="271963" y="181094"/>
                  </a:lnTo>
                  <a:lnTo>
                    <a:pt x="268105" y="181952"/>
                  </a:lnTo>
                  <a:lnTo>
                    <a:pt x="14787" y="3215"/>
                  </a:lnTo>
                  <a:cubicBezTo>
                    <a:pt x="10930" y="10502"/>
                    <a:pt x="6644" y="17788"/>
                    <a:pt x="3215" y="25074"/>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3065A0A9-0AEA-4315-82CE-04AC24ED16E8}"/>
                </a:ext>
              </a:extLst>
            </p:cNvPr>
            <p:cNvSpPr/>
            <p:nvPr/>
          </p:nvSpPr>
          <p:spPr>
            <a:xfrm>
              <a:off x="4407432" y="3495223"/>
              <a:ext cx="192881" cy="214313"/>
            </a:xfrm>
            <a:custGeom>
              <a:avLst/>
              <a:gdLst>
                <a:gd name="connsiteX0" fmla="*/ 143375 w 192881"/>
                <a:gd name="connsiteY0" fmla="*/ 164806 h 214312"/>
                <a:gd name="connsiteX1" fmla="*/ 143375 w 192881"/>
                <a:gd name="connsiteY1" fmla="*/ 164806 h 214312"/>
                <a:gd name="connsiteX2" fmla="*/ 143375 w 192881"/>
                <a:gd name="connsiteY2" fmla="*/ 25932 h 214312"/>
                <a:gd name="connsiteX3" fmla="*/ 120658 w 192881"/>
                <a:gd name="connsiteY3" fmla="*/ 3215 h 214312"/>
                <a:gd name="connsiteX4" fmla="*/ 3215 w 192881"/>
                <a:gd name="connsiteY4" fmla="*/ 3215 h 214312"/>
                <a:gd name="connsiteX5" fmla="*/ 31075 w 192881"/>
                <a:gd name="connsiteY5" fmla="*/ 103942 h 214312"/>
                <a:gd name="connsiteX6" fmla="*/ 35790 w 192881"/>
                <a:gd name="connsiteY6" fmla="*/ 99227 h 214312"/>
                <a:gd name="connsiteX7" fmla="*/ 28932 w 192881"/>
                <a:gd name="connsiteY7" fmla="*/ 76081 h 214312"/>
                <a:gd name="connsiteX8" fmla="*/ 71795 w 192881"/>
                <a:gd name="connsiteY8" fmla="*/ 33647 h 214312"/>
                <a:gd name="connsiteX9" fmla="*/ 115086 w 192881"/>
                <a:gd name="connsiteY9" fmla="*/ 76081 h 214312"/>
                <a:gd name="connsiteX10" fmla="*/ 71795 w 192881"/>
                <a:gd name="connsiteY10" fmla="*/ 119372 h 214312"/>
                <a:gd name="connsiteX11" fmla="*/ 59365 w 192881"/>
                <a:gd name="connsiteY11" fmla="*/ 117229 h 214312"/>
                <a:gd name="connsiteX12" fmla="*/ 40505 w 192881"/>
                <a:gd name="connsiteY12" fmla="*/ 136088 h 214312"/>
                <a:gd name="connsiteX13" fmla="*/ 68794 w 192881"/>
                <a:gd name="connsiteY13" fmla="*/ 169093 h 214312"/>
                <a:gd name="connsiteX14" fmla="*/ 190524 w 192881"/>
                <a:gd name="connsiteY14" fmla="*/ 211955 h 214312"/>
                <a:gd name="connsiteX15" fmla="*/ 147233 w 192881"/>
                <a:gd name="connsiteY15" fmla="*/ 168664 h 214312"/>
                <a:gd name="connsiteX16" fmla="*/ 143375 w 192881"/>
                <a:gd name="connsiteY16" fmla="*/ 164806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92881" h="214312">
                  <a:moveTo>
                    <a:pt x="143375" y="164806"/>
                  </a:moveTo>
                  <a:lnTo>
                    <a:pt x="143375" y="164806"/>
                  </a:lnTo>
                  <a:lnTo>
                    <a:pt x="143375" y="25932"/>
                  </a:lnTo>
                  <a:lnTo>
                    <a:pt x="120658" y="3215"/>
                  </a:lnTo>
                  <a:lnTo>
                    <a:pt x="3215" y="3215"/>
                  </a:lnTo>
                  <a:cubicBezTo>
                    <a:pt x="11787" y="37076"/>
                    <a:pt x="21217" y="70509"/>
                    <a:pt x="31075" y="103942"/>
                  </a:cubicBezTo>
                  <a:lnTo>
                    <a:pt x="35790" y="99227"/>
                  </a:lnTo>
                  <a:cubicBezTo>
                    <a:pt x="31504" y="92797"/>
                    <a:pt x="28932" y="84653"/>
                    <a:pt x="28932" y="76081"/>
                  </a:cubicBezTo>
                  <a:cubicBezTo>
                    <a:pt x="28932" y="52507"/>
                    <a:pt x="47792" y="33647"/>
                    <a:pt x="71795" y="33647"/>
                  </a:cubicBezTo>
                  <a:cubicBezTo>
                    <a:pt x="95798" y="33647"/>
                    <a:pt x="115086" y="52507"/>
                    <a:pt x="115086" y="76081"/>
                  </a:cubicBezTo>
                  <a:cubicBezTo>
                    <a:pt x="115086" y="99655"/>
                    <a:pt x="95369" y="119372"/>
                    <a:pt x="71795" y="119372"/>
                  </a:cubicBezTo>
                  <a:cubicBezTo>
                    <a:pt x="67508" y="119372"/>
                    <a:pt x="63222" y="118515"/>
                    <a:pt x="59365" y="117229"/>
                  </a:cubicBezTo>
                  <a:lnTo>
                    <a:pt x="40505" y="136088"/>
                  </a:lnTo>
                  <a:cubicBezTo>
                    <a:pt x="45649" y="150233"/>
                    <a:pt x="55507" y="161806"/>
                    <a:pt x="68794" y="169093"/>
                  </a:cubicBezTo>
                  <a:cubicBezTo>
                    <a:pt x="106942" y="189238"/>
                    <a:pt x="148519" y="202097"/>
                    <a:pt x="190524" y="211955"/>
                  </a:cubicBezTo>
                  <a:lnTo>
                    <a:pt x="147233" y="168664"/>
                  </a:lnTo>
                  <a:lnTo>
                    <a:pt x="143375" y="164806"/>
                  </a:ln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B8D19E8F-2136-405A-A03C-759188F84274}"/>
                </a:ext>
              </a:extLst>
            </p:cNvPr>
            <p:cNvSpPr/>
            <p:nvPr/>
          </p:nvSpPr>
          <p:spPr>
            <a:xfrm>
              <a:off x="5620869" y="353401"/>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20DCE24-4B8C-4886-BB19-C442258ADF46}"/>
                </a:ext>
              </a:extLst>
            </p:cNvPr>
            <p:cNvSpPr/>
            <p:nvPr/>
          </p:nvSpPr>
          <p:spPr>
            <a:xfrm>
              <a:off x="5617011" y="301966"/>
              <a:ext cx="690086" cy="304324"/>
            </a:xfrm>
            <a:custGeom>
              <a:avLst/>
              <a:gdLst>
                <a:gd name="connsiteX0" fmla="*/ 7072 w 690086"/>
                <a:gd name="connsiteY0" fmla="*/ 54650 h 304323"/>
                <a:gd name="connsiteX1" fmla="*/ 366689 w 690086"/>
                <a:gd name="connsiteY1" fmla="*/ 54650 h 304323"/>
                <a:gd name="connsiteX2" fmla="*/ 376119 w 690086"/>
                <a:gd name="connsiteY2" fmla="*/ 40076 h 304323"/>
                <a:gd name="connsiteX3" fmla="*/ 442984 w 690086"/>
                <a:gd name="connsiteY3" fmla="*/ 38791 h 304323"/>
                <a:gd name="connsiteX4" fmla="*/ 441698 w 690086"/>
                <a:gd name="connsiteY4" fmla="*/ 105656 h 304323"/>
                <a:gd name="connsiteX5" fmla="*/ 374833 w 690086"/>
                <a:gd name="connsiteY5" fmla="*/ 106942 h 304323"/>
                <a:gd name="connsiteX6" fmla="*/ 362831 w 690086"/>
                <a:gd name="connsiteY6" fmla="*/ 83796 h 304323"/>
                <a:gd name="connsiteX7" fmla="*/ 7930 w 690086"/>
                <a:gd name="connsiteY7" fmla="*/ 83796 h 304323"/>
                <a:gd name="connsiteX8" fmla="*/ 10930 w 690086"/>
                <a:gd name="connsiteY8" fmla="*/ 109942 h 304323"/>
                <a:gd name="connsiteX9" fmla="*/ 263390 w 690086"/>
                <a:gd name="connsiteY9" fmla="*/ 109942 h 304323"/>
                <a:gd name="connsiteX10" fmla="*/ 269391 w 690086"/>
                <a:gd name="connsiteY10" fmla="*/ 109942 h 304323"/>
                <a:gd name="connsiteX11" fmla="*/ 319969 w 690086"/>
                <a:gd name="connsiteY11" fmla="*/ 160520 h 304323"/>
                <a:gd name="connsiteX12" fmla="*/ 457557 w 690086"/>
                <a:gd name="connsiteY12" fmla="*/ 160520 h 304323"/>
                <a:gd name="connsiteX13" fmla="*/ 463987 w 690086"/>
                <a:gd name="connsiteY13" fmla="*/ 160520 h 304323"/>
                <a:gd name="connsiteX14" fmla="*/ 605433 w 690086"/>
                <a:gd name="connsiteY14" fmla="*/ 301966 h 304323"/>
                <a:gd name="connsiteX15" fmla="*/ 612291 w 690086"/>
                <a:gd name="connsiteY15" fmla="*/ 294251 h 304323"/>
                <a:gd name="connsiteX16" fmla="*/ 676585 w 690086"/>
                <a:gd name="connsiteY16" fmla="*/ 290822 h 304323"/>
                <a:gd name="connsiteX17" fmla="*/ 684729 w 690086"/>
                <a:gd name="connsiteY17" fmla="*/ 267248 h 304323"/>
                <a:gd name="connsiteX18" fmla="*/ 689015 w 690086"/>
                <a:gd name="connsiteY18" fmla="*/ 240244 h 304323"/>
                <a:gd name="connsiteX19" fmla="*/ 686872 w 690086"/>
                <a:gd name="connsiteY19" fmla="*/ 238101 h 304323"/>
                <a:gd name="connsiteX20" fmla="*/ 599004 w 690086"/>
                <a:gd name="connsiteY20" fmla="*/ 238101 h 304323"/>
                <a:gd name="connsiteX21" fmla="*/ 493133 w 690086"/>
                <a:gd name="connsiteY21" fmla="*/ 132231 h 304323"/>
                <a:gd name="connsiteX22" fmla="*/ 493133 w 690086"/>
                <a:gd name="connsiteY22" fmla="*/ 128373 h 304323"/>
                <a:gd name="connsiteX23" fmla="*/ 492705 w 690086"/>
                <a:gd name="connsiteY23" fmla="*/ 64079 h 304323"/>
                <a:gd name="connsiteX24" fmla="*/ 435269 w 690086"/>
                <a:gd name="connsiteY24" fmla="*/ 6644 h 304323"/>
                <a:gd name="connsiteX25" fmla="*/ 433983 w 690086"/>
                <a:gd name="connsiteY25" fmla="*/ 6215 h 304323"/>
                <a:gd name="connsiteX26" fmla="*/ 3215 w 690086"/>
                <a:gd name="connsiteY26" fmla="*/ 3215 h 304323"/>
                <a:gd name="connsiteX27" fmla="*/ 5358 w 690086"/>
                <a:gd name="connsiteY27" fmla="*/ 52935 h 304323"/>
                <a:gd name="connsiteX28" fmla="*/ 7072 w 690086"/>
                <a:gd name="connsiteY28" fmla="*/ 54650 h 30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90086" h="304323">
                  <a:moveTo>
                    <a:pt x="7072" y="54650"/>
                  </a:moveTo>
                  <a:lnTo>
                    <a:pt x="366689" y="54650"/>
                  </a:lnTo>
                  <a:cubicBezTo>
                    <a:pt x="369260" y="49506"/>
                    <a:pt x="371832" y="44363"/>
                    <a:pt x="376119" y="40076"/>
                  </a:cubicBezTo>
                  <a:cubicBezTo>
                    <a:pt x="394978" y="21217"/>
                    <a:pt x="424982" y="20788"/>
                    <a:pt x="442984" y="38791"/>
                  </a:cubicBezTo>
                  <a:cubicBezTo>
                    <a:pt x="460986" y="56793"/>
                    <a:pt x="460558" y="86797"/>
                    <a:pt x="441698" y="105656"/>
                  </a:cubicBezTo>
                  <a:cubicBezTo>
                    <a:pt x="422839" y="124516"/>
                    <a:pt x="393264" y="124944"/>
                    <a:pt x="374833" y="106942"/>
                  </a:cubicBezTo>
                  <a:cubicBezTo>
                    <a:pt x="368403" y="100513"/>
                    <a:pt x="364546" y="92369"/>
                    <a:pt x="362831" y="83796"/>
                  </a:cubicBezTo>
                  <a:lnTo>
                    <a:pt x="7930" y="83796"/>
                  </a:lnTo>
                  <a:cubicBezTo>
                    <a:pt x="8787" y="92369"/>
                    <a:pt x="9644" y="101370"/>
                    <a:pt x="10930" y="109942"/>
                  </a:cubicBezTo>
                  <a:lnTo>
                    <a:pt x="263390" y="109942"/>
                  </a:lnTo>
                  <a:lnTo>
                    <a:pt x="269391" y="109942"/>
                  </a:lnTo>
                  <a:lnTo>
                    <a:pt x="319969" y="160520"/>
                  </a:lnTo>
                  <a:lnTo>
                    <a:pt x="457557" y="160520"/>
                  </a:lnTo>
                  <a:lnTo>
                    <a:pt x="463987" y="160520"/>
                  </a:lnTo>
                  <a:lnTo>
                    <a:pt x="605433" y="301966"/>
                  </a:lnTo>
                  <a:cubicBezTo>
                    <a:pt x="607147" y="299395"/>
                    <a:pt x="609719" y="296823"/>
                    <a:pt x="612291" y="294251"/>
                  </a:cubicBezTo>
                  <a:cubicBezTo>
                    <a:pt x="630293" y="276249"/>
                    <a:pt x="658154" y="274963"/>
                    <a:pt x="676585" y="290822"/>
                  </a:cubicBezTo>
                  <a:cubicBezTo>
                    <a:pt x="680014" y="283107"/>
                    <a:pt x="683014" y="275392"/>
                    <a:pt x="684729" y="267248"/>
                  </a:cubicBezTo>
                  <a:cubicBezTo>
                    <a:pt x="686443" y="258247"/>
                    <a:pt x="688158" y="249245"/>
                    <a:pt x="689015" y="240244"/>
                  </a:cubicBezTo>
                  <a:lnTo>
                    <a:pt x="686872" y="238101"/>
                  </a:lnTo>
                  <a:lnTo>
                    <a:pt x="599004" y="238101"/>
                  </a:lnTo>
                  <a:lnTo>
                    <a:pt x="493133" y="132231"/>
                  </a:lnTo>
                  <a:lnTo>
                    <a:pt x="493133" y="128373"/>
                  </a:lnTo>
                  <a:lnTo>
                    <a:pt x="492705" y="64079"/>
                  </a:lnTo>
                  <a:lnTo>
                    <a:pt x="435269" y="6644"/>
                  </a:lnTo>
                  <a:cubicBezTo>
                    <a:pt x="434840" y="6644"/>
                    <a:pt x="434412" y="6644"/>
                    <a:pt x="433983" y="6215"/>
                  </a:cubicBezTo>
                  <a:lnTo>
                    <a:pt x="3215" y="3215"/>
                  </a:lnTo>
                  <a:cubicBezTo>
                    <a:pt x="3215" y="19931"/>
                    <a:pt x="4072" y="36219"/>
                    <a:pt x="5358" y="52935"/>
                  </a:cubicBezTo>
                  <a:lnTo>
                    <a:pt x="7072" y="54650"/>
                  </a:ln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E6817097-3E90-445E-9E5D-1676CA13CCA5}"/>
                </a:ext>
              </a:extLst>
            </p:cNvPr>
            <p:cNvSpPr/>
            <p:nvPr/>
          </p:nvSpPr>
          <p:spPr>
            <a:xfrm>
              <a:off x="6661571" y="4457915"/>
              <a:ext cx="210026" cy="137160"/>
            </a:xfrm>
            <a:custGeom>
              <a:avLst/>
              <a:gdLst>
                <a:gd name="connsiteX0" fmla="*/ 3215 w 210026"/>
                <a:gd name="connsiteY0" fmla="*/ 32361 h 137160"/>
                <a:gd name="connsiteX1" fmla="*/ 152805 w 210026"/>
                <a:gd name="connsiteY1" fmla="*/ 137374 h 137160"/>
                <a:gd name="connsiteX2" fmla="*/ 208955 w 210026"/>
                <a:gd name="connsiteY2" fmla="*/ 127944 h 137160"/>
                <a:gd name="connsiteX3" fmla="*/ 192238 w 210026"/>
                <a:gd name="connsiteY3" fmla="*/ 90654 h 137160"/>
                <a:gd name="connsiteX4" fmla="*/ 162234 w 210026"/>
                <a:gd name="connsiteY4" fmla="*/ 95798 h 137160"/>
                <a:gd name="connsiteX5" fmla="*/ 156234 w 210026"/>
                <a:gd name="connsiteY5" fmla="*/ 96655 h 137160"/>
                <a:gd name="connsiteX6" fmla="*/ 23789 w 210026"/>
                <a:gd name="connsiteY6" fmla="*/ 3215 h 137160"/>
                <a:gd name="connsiteX7" fmla="*/ 11358 w 210026"/>
                <a:gd name="connsiteY7" fmla="*/ 20360 h 137160"/>
                <a:gd name="connsiteX8" fmla="*/ 11358 w 210026"/>
                <a:gd name="connsiteY8" fmla="*/ 20360 h 137160"/>
                <a:gd name="connsiteX9" fmla="*/ 3215 w 210026"/>
                <a:gd name="connsiteY9" fmla="*/ 32361 h 13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026" h="137160">
                  <a:moveTo>
                    <a:pt x="3215" y="32361"/>
                  </a:moveTo>
                  <a:lnTo>
                    <a:pt x="152805" y="137374"/>
                  </a:lnTo>
                  <a:lnTo>
                    <a:pt x="208955" y="127944"/>
                  </a:lnTo>
                  <a:cubicBezTo>
                    <a:pt x="202954" y="115514"/>
                    <a:pt x="197382" y="103084"/>
                    <a:pt x="192238" y="90654"/>
                  </a:cubicBezTo>
                  <a:lnTo>
                    <a:pt x="162234" y="95798"/>
                  </a:lnTo>
                  <a:lnTo>
                    <a:pt x="156234" y="96655"/>
                  </a:lnTo>
                  <a:lnTo>
                    <a:pt x="23789" y="3215"/>
                  </a:lnTo>
                  <a:cubicBezTo>
                    <a:pt x="19502" y="8786"/>
                    <a:pt x="15645" y="14787"/>
                    <a:pt x="11358" y="20360"/>
                  </a:cubicBezTo>
                  <a:lnTo>
                    <a:pt x="11358" y="20360"/>
                  </a:lnTo>
                  <a:cubicBezTo>
                    <a:pt x="8358" y="25074"/>
                    <a:pt x="5786" y="28503"/>
                    <a:pt x="3215" y="3236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EA40582-762E-4DD1-BA45-9F92414DA73F}"/>
                </a:ext>
              </a:extLst>
            </p:cNvPr>
            <p:cNvSpPr/>
            <p:nvPr/>
          </p:nvSpPr>
          <p:spPr>
            <a:xfrm>
              <a:off x="6699290" y="4403479"/>
              <a:ext cx="145733" cy="120015"/>
            </a:xfrm>
            <a:custGeom>
              <a:avLst/>
              <a:gdLst>
                <a:gd name="connsiteX0" fmla="*/ 3215 w 145732"/>
                <a:gd name="connsiteY0" fmla="*/ 34076 h 120015"/>
                <a:gd name="connsiteX1" fmla="*/ 125373 w 145732"/>
                <a:gd name="connsiteY1" fmla="*/ 120230 h 120015"/>
                <a:gd name="connsiteX2" fmla="*/ 145518 w 145732"/>
                <a:gd name="connsiteY2" fmla="*/ 116800 h 120015"/>
                <a:gd name="connsiteX3" fmla="*/ 138660 w 145732"/>
                <a:gd name="connsiteY3" fmla="*/ 82082 h 120015"/>
                <a:gd name="connsiteX4" fmla="*/ 26789 w 145732"/>
                <a:gd name="connsiteY4" fmla="*/ 3215 h 120015"/>
                <a:gd name="connsiteX5" fmla="*/ 3215 w 145732"/>
                <a:gd name="connsiteY5" fmla="*/ 34076 h 12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732" h="120015">
                  <a:moveTo>
                    <a:pt x="3215" y="34076"/>
                  </a:moveTo>
                  <a:lnTo>
                    <a:pt x="125373" y="120230"/>
                  </a:lnTo>
                  <a:lnTo>
                    <a:pt x="145518" y="116800"/>
                  </a:lnTo>
                  <a:cubicBezTo>
                    <a:pt x="142518" y="105228"/>
                    <a:pt x="139946" y="93654"/>
                    <a:pt x="138660" y="82082"/>
                  </a:cubicBezTo>
                  <a:lnTo>
                    <a:pt x="26789" y="3215"/>
                  </a:lnTo>
                  <a:cubicBezTo>
                    <a:pt x="18645" y="13502"/>
                    <a:pt x="10930" y="23789"/>
                    <a:pt x="3215" y="34076"/>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4A0AB94-CDA1-4F5A-AB0A-15082042AD21}"/>
                </a:ext>
              </a:extLst>
            </p:cNvPr>
            <p:cNvSpPr/>
            <p:nvPr/>
          </p:nvSpPr>
          <p:spPr>
            <a:xfrm>
              <a:off x="6831735" y="4444627"/>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DCA41DE6-BE7A-42D2-9F61-D2FEA550714A}"/>
                </a:ext>
              </a:extLst>
            </p:cNvPr>
            <p:cNvSpPr/>
            <p:nvPr/>
          </p:nvSpPr>
          <p:spPr>
            <a:xfrm>
              <a:off x="6740438" y="4353758"/>
              <a:ext cx="98584" cy="94298"/>
            </a:xfrm>
            <a:custGeom>
              <a:avLst/>
              <a:gdLst>
                <a:gd name="connsiteX0" fmla="*/ 94512 w 98583"/>
                <a:gd name="connsiteY0" fmla="*/ 94083 h 94297"/>
                <a:gd name="connsiteX1" fmla="*/ 95369 w 98583"/>
                <a:gd name="connsiteY1" fmla="*/ 57221 h 94297"/>
                <a:gd name="connsiteX2" fmla="*/ 95369 w 98583"/>
                <a:gd name="connsiteY2" fmla="*/ 52935 h 94297"/>
                <a:gd name="connsiteX3" fmla="*/ 25075 w 98583"/>
                <a:gd name="connsiteY3" fmla="*/ 3215 h 94297"/>
                <a:gd name="connsiteX4" fmla="*/ 3215 w 98583"/>
                <a:gd name="connsiteY4" fmla="*/ 30218 h 94297"/>
                <a:gd name="connsiteX5" fmla="*/ 94512 w 98583"/>
                <a:gd name="connsiteY5" fmla="*/ 94083 h 94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83" h="94297">
                  <a:moveTo>
                    <a:pt x="94512" y="94083"/>
                  </a:moveTo>
                  <a:cubicBezTo>
                    <a:pt x="94512" y="81653"/>
                    <a:pt x="94512" y="69223"/>
                    <a:pt x="95369" y="57221"/>
                  </a:cubicBezTo>
                  <a:cubicBezTo>
                    <a:pt x="95369" y="55936"/>
                    <a:pt x="95369" y="54221"/>
                    <a:pt x="95369" y="52935"/>
                  </a:cubicBezTo>
                  <a:lnTo>
                    <a:pt x="25075" y="3215"/>
                  </a:lnTo>
                  <a:cubicBezTo>
                    <a:pt x="17788" y="12216"/>
                    <a:pt x="10501" y="21217"/>
                    <a:pt x="3215" y="30218"/>
                  </a:cubicBezTo>
                  <a:lnTo>
                    <a:pt x="94512" y="94083"/>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735E1704-6160-49F5-B5D7-CF725879224B}"/>
                </a:ext>
              </a:extLst>
            </p:cNvPr>
            <p:cNvSpPr/>
            <p:nvPr/>
          </p:nvSpPr>
          <p:spPr>
            <a:xfrm>
              <a:off x="6571988" y="4607933"/>
              <a:ext cx="368618" cy="188595"/>
            </a:xfrm>
            <a:custGeom>
              <a:avLst/>
              <a:gdLst>
                <a:gd name="connsiteX0" fmla="*/ 3215 w 368617"/>
                <a:gd name="connsiteY0" fmla="*/ 22931 h 188595"/>
                <a:gd name="connsiteX1" fmla="*/ 3215 w 368617"/>
                <a:gd name="connsiteY1" fmla="*/ 22931 h 188595"/>
                <a:gd name="connsiteX2" fmla="*/ 236387 w 368617"/>
                <a:gd name="connsiteY2" fmla="*/ 187094 h 188595"/>
                <a:gd name="connsiteX3" fmla="*/ 368403 w 368617"/>
                <a:gd name="connsiteY3" fmla="*/ 164378 h 188595"/>
                <a:gd name="connsiteX4" fmla="*/ 360259 w 368617"/>
                <a:gd name="connsiteY4" fmla="*/ 135659 h 188595"/>
                <a:gd name="connsiteX5" fmla="*/ 240673 w 368617"/>
                <a:gd name="connsiteY5" fmla="*/ 156234 h 188595"/>
                <a:gd name="connsiteX6" fmla="*/ 234244 w 368617"/>
                <a:gd name="connsiteY6" fmla="*/ 157520 h 188595"/>
                <a:gd name="connsiteX7" fmla="*/ 15216 w 368617"/>
                <a:gd name="connsiteY7" fmla="*/ 3215 h 188595"/>
                <a:gd name="connsiteX8" fmla="*/ 3215 w 368617"/>
                <a:gd name="connsiteY8" fmla="*/ 22931 h 188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17" h="188595">
                  <a:moveTo>
                    <a:pt x="3215" y="22931"/>
                  </a:moveTo>
                  <a:lnTo>
                    <a:pt x="3215" y="22931"/>
                  </a:lnTo>
                  <a:lnTo>
                    <a:pt x="236387" y="187094"/>
                  </a:lnTo>
                  <a:lnTo>
                    <a:pt x="368403" y="164378"/>
                  </a:lnTo>
                  <a:cubicBezTo>
                    <a:pt x="365832" y="154948"/>
                    <a:pt x="362831" y="145089"/>
                    <a:pt x="360259" y="135659"/>
                  </a:cubicBezTo>
                  <a:lnTo>
                    <a:pt x="240673" y="156234"/>
                  </a:lnTo>
                  <a:lnTo>
                    <a:pt x="234244" y="157520"/>
                  </a:lnTo>
                  <a:lnTo>
                    <a:pt x="15216" y="3215"/>
                  </a:lnTo>
                  <a:cubicBezTo>
                    <a:pt x="10930" y="9644"/>
                    <a:pt x="7072" y="16502"/>
                    <a:pt x="3215" y="2293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171AA1A-BAF6-47B4-AF51-EC15AC21A8D7}"/>
                </a:ext>
              </a:extLst>
            </p:cNvPr>
            <p:cNvSpPr/>
            <p:nvPr/>
          </p:nvSpPr>
          <p:spPr>
            <a:xfrm>
              <a:off x="6629852" y="4510635"/>
              <a:ext cx="278606" cy="167164"/>
            </a:xfrm>
            <a:custGeom>
              <a:avLst/>
              <a:gdLst>
                <a:gd name="connsiteX0" fmla="*/ 3215 w 278606"/>
                <a:gd name="connsiteY0" fmla="*/ 26361 h 167163"/>
                <a:gd name="connsiteX1" fmla="*/ 199525 w 278606"/>
                <a:gd name="connsiteY1" fmla="*/ 164378 h 167163"/>
                <a:gd name="connsiteX2" fmla="*/ 275820 w 278606"/>
                <a:gd name="connsiteY2" fmla="*/ 151090 h 167163"/>
                <a:gd name="connsiteX3" fmla="*/ 272391 w 278606"/>
                <a:gd name="connsiteY3" fmla="*/ 142518 h 167163"/>
                <a:gd name="connsiteX4" fmla="*/ 254389 w 278606"/>
                <a:gd name="connsiteY4" fmla="*/ 103085 h 167163"/>
                <a:gd name="connsiteX5" fmla="*/ 183666 w 278606"/>
                <a:gd name="connsiteY5" fmla="*/ 114657 h 167163"/>
                <a:gd name="connsiteX6" fmla="*/ 177665 w 278606"/>
                <a:gd name="connsiteY6" fmla="*/ 115086 h 167163"/>
                <a:gd name="connsiteX7" fmla="*/ 18645 w 278606"/>
                <a:gd name="connsiteY7" fmla="*/ 3215 h 167163"/>
                <a:gd name="connsiteX8" fmla="*/ 3215 w 278606"/>
                <a:gd name="connsiteY8" fmla="*/ 26361 h 167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606" h="167163">
                  <a:moveTo>
                    <a:pt x="3215" y="26361"/>
                  </a:moveTo>
                  <a:lnTo>
                    <a:pt x="199525" y="164378"/>
                  </a:lnTo>
                  <a:lnTo>
                    <a:pt x="275820" y="151090"/>
                  </a:lnTo>
                  <a:cubicBezTo>
                    <a:pt x="274534" y="148090"/>
                    <a:pt x="273677" y="145089"/>
                    <a:pt x="272391" y="142518"/>
                  </a:cubicBezTo>
                  <a:cubicBezTo>
                    <a:pt x="266819" y="129231"/>
                    <a:pt x="260819" y="116372"/>
                    <a:pt x="254389" y="103085"/>
                  </a:cubicBezTo>
                  <a:lnTo>
                    <a:pt x="183666" y="114657"/>
                  </a:lnTo>
                  <a:lnTo>
                    <a:pt x="177665" y="115086"/>
                  </a:lnTo>
                  <a:lnTo>
                    <a:pt x="18645" y="3215"/>
                  </a:lnTo>
                  <a:cubicBezTo>
                    <a:pt x="13073" y="11359"/>
                    <a:pt x="7930" y="18645"/>
                    <a:pt x="3215" y="2636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31A16C3-8B1F-4AE6-83E8-D376B1D0C059}"/>
                </a:ext>
              </a:extLst>
            </p:cNvPr>
            <p:cNvSpPr/>
            <p:nvPr/>
          </p:nvSpPr>
          <p:spPr>
            <a:xfrm>
              <a:off x="5355122" y="5926384"/>
              <a:ext cx="282893" cy="132874"/>
            </a:xfrm>
            <a:custGeom>
              <a:avLst/>
              <a:gdLst>
                <a:gd name="connsiteX0" fmla="*/ 253960 w 282892"/>
                <a:gd name="connsiteY0" fmla="*/ 3215 h 132873"/>
                <a:gd name="connsiteX1" fmla="*/ 253960 w 282892"/>
                <a:gd name="connsiteY1" fmla="*/ 3215 h 132873"/>
                <a:gd name="connsiteX2" fmla="*/ 179808 w 282892"/>
                <a:gd name="connsiteY2" fmla="*/ 46077 h 132873"/>
                <a:gd name="connsiteX3" fmla="*/ 176808 w 282892"/>
                <a:gd name="connsiteY3" fmla="*/ 47792 h 132873"/>
                <a:gd name="connsiteX4" fmla="*/ 3215 w 282892"/>
                <a:gd name="connsiteY4" fmla="*/ 47792 h 132873"/>
                <a:gd name="connsiteX5" fmla="*/ 19074 w 282892"/>
                <a:gd name="connsiteY5" fmla="*/ 124087 h 132873"/>
                <a:gd name="connsiteX6" fmla="*/ 21217 w 282892"/>
                <a:gd name="connsiteY6" fmla="*/ 133517 h 132873"/>
                <a:gd name="connsiteX7" fmla="*/ 37076 w 282892"/>
                <a:gd name="connsiteY7" fmla="*/ 106085 h 132873"/>
                <a:gd name="connsiteX8" fmla="*/ 41362 w 282892"/>
                <a:gd name="connsiteY8" fmla="*/ 98798 h 132873"/>
                <a:gd name="connsiteX9" fmla="*/ 185809 w 282892"/>
                <a:gd name="connsiteY9" fmla="*/ 98798 h 132873"/>
                <a:gd name="connsiteX10" fmla="*/ 240673 w 282892"/>
                <a:gd name="connsiteY10" fmla="*/ 44363 h 132873"/>
                <a:gd name="connsiteX11" fmla="*/ 244959 w 282892"/>
                <a:gd name="connsiteY11" fmla="*/ 40076 h 132873"/>
                <a:gd name="connsiteX12" fmla="*/ 274106 w 282892"/>
                <a:gd name="connsiteY12" fmla="*/ 40076 h 132873"/>
                <a:gd name="connsiteX13" fmla="*/ 279678 w 282892"/>
                <a:gd name="connsiteY13" fmla="*/ 3215 h 132873"/>
                <a:gd name="connsiteX14" fmla="*/ 253960 w 282892"/>
                <a:gd name="connsiteY14" fmla="*/ 3215 h 132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2892" h="132873">
                  <a:moveTo>
                    <a:pt x="253960" y="3215"/>
                  </a:moveTo>
                  <a:lnTo>
                    <a:pt x="253960" y="3215"/>
                  </a:lnTo>
                  <a:lnTo>
                    <a:pt x="179808" y="46077"/>
                  </a:lnTo>
                  <a:lnTo>
                    <a:pt x="176808" y="47792"/>
                  </a:lnTo>
                  <a:lnTo>
                    <a:pt x="3215" y="47792"/>
                  </a:lnTo>
                  <a:cubicBezTo>
                    <a:pt x="8358" y="73080"/>
                    <a:pt x="13930" y="98369"/>
                    <a:pt x="19074" y="124087"/>
                  </a:cubicBezTo>
                  <a:cubicBezTo>
                    <a:pt x="19502" y="127087"/>
                    <a:pt x="20360" y="130516"/>
                    <a:pt x="21217" y="133517"/>
                  </a:cubicBezTo>
                  <a:lnTo>
                    <a:pt x="37076" y="106085"/>
                  </a:lnTo>
                  <a:lnTo>
                    <a:pt x="41362" y="98798"/>
                  </a:lnTo>
                  <a:lnTo>
                    <a:pt x="185809" y="98798"/>
                  </a:lnTo>
                  <a:lnTo>
                    <a:pt x="240673" y="44363"/>
                  </a:lnTo>
                  <a:lnTo>
                    <a:pt x="244959" y="40076"/>
                  </a:lnTo>
                  <a:lnTo>
                    <a:pt x="274106" y="40076"/>
                  </a:lnTo>
                  <a:cubicBezTo>
                    <a:pt x="275820" y="27646"/>
                    <a:pt x="277963" y="15645"/>
                    <a:pt x="279678" y="3215"/>
                  </a:cubicBezTo>
                  <a:lnTo>
                    <a:pt x="253960" y="3215"/>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247D7B7-B99C-4520-9370-2CB8C3A7778D}"/>
                </a:ext>
              </a:extLst>
            </p:cNvPr>
            <p:cNvSpPr/>
            <p:nvPr/>
          </p:nvSpPr>
          <p:spPr>
            <a:xfrm>
              <a:off x="6598991" y="4558641"/>
              <a:ext cx="325755" cy="175736"/>
            </a:xfrm>
            <a:custGeom>
              <a:avLst/>
              <a:gdLst>
                <a:gd name="connsiteX0" fmla="*/ 3215 w 325755"/>
                <a:gd name="connsiteY0" fmla="*/ 27218 h 175736"/>
                <a:gd name="connsiteX1" fmla="*/ 3215 w 325755"/>
                <a:gd name="connsiteY1" fmla="*/ 27218 h 175736"/>
                <a:gd name="connsiteX2" fmla="*/ 214098 w 325755"/>
                <a:gd name="connsiteY2" fmla="*/ 175522 h 175736"/>
                <a:gd name="connsiteX3" fmla="*/ 324683 w 325755"/>
                <a:gd name="connsiteY3" fmla="*/ 156234 h 175736"/>
                <a:gd name="connsiteX4" fmla="*/ 316540 w 325755"/>
                <a:gd name="connsiteY4" fmla="*/ 131373 h 175736"/>
                <a:gd name="connsiteX5" fmla="*/ 229100 w 325755"/>
                <a:gd name="connsiteY5" fmla="*/ 146375 h 175736"/>
                <a:gd name="connsiteX6" fmla="*/ 223100 w 325755"/>
                <a:gd name="connsiteY6" fmla="*/ 147661 h 175736"/>
                <a:gd name="connsiteX7" fmla="*/ 17788 w 325755"/>
                <a:gd name="connsiteY7" fmla="*/ 3215 h 175736"/>
                <a:gd name="connsiteX8" fmla="*/ 3215 w 325755"/>
                <a:gd name="connsiteY8" fmla="*/ 27218 h 175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5755" h="175736">
                  <a:moveTo>
                    <a:pt x="3215" y="27218"/>
                  </a:moveTo>
                  <a:lnTo>
                    <a:pt x="3215" y="27218"/>
                  </a:lnTo>
                  <a:lnTo>
                    <a:pt x="214098" y="175522"/>
                  </a:lnTo>
                  <a:lnTo>
                    <a:pt x="324683" y="156234"/>
                  </a:lnTo>
                  <a:cubicBezTo>
                    <a:pt x="322112" y="147661"/>
                    <a:pt x="319540" y="139517"/>
                    <a:pt x="316540" y="131373"/>
                  </a:cubicBezTo>
                  <a:lnTo>
                    <a:pt x="229100" y="146375"/>
                  </a:lnTo>
                  <a:lnTo>
                    <a:pt x="223100" y="147661"/>
                  </a:lnTo>
                  <a:lnTo>
                    <a:pt x="17788" y="3215"/>
                  </a:lnTo>
                  <a:cubicBezTo>
                    <a:pt x="13073" y="11358"/>
                    <a:pt x="8358" y="19074"/>
                    <a:pt x="3215" y="2721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2231F3E-E0FA-4396-9FE7-103C0764BC0B}"/>
                </a:ext>
              </a:extLst>
            </p:cNvPr>
            <p:cNvSpPr/>
            <p:nvPr/>
          </p:nvSpPr>
          <p:spPr>
            <a:xfrm>
              <a:off x="6549700" y="4644795"/>
              <a:ext cx="407194" cy="201454"/>
            </a:xfrm>
            <a:custGeom>
              <a:avLst/>
              <a:gdLst>
                <a:gd name="connsiteX0" fmla="*/ 3215 w 407193"/>
                <a:gd name="connsiteY0" fmla="*/ 25503 h 201453"/>
                <a:gd name="connsiteX1" fmla="*/ 251817 w 407193"/>
                <a:gd name="connsiteY1" fmla="*/ 200811 h 201453"/>
                <a:gd name="connsiteX2" fmla="*/ 404836 w 407193"/>
                <a:gd name="connsiteY2" fmla="*/ 174236 h 201453"/>
                <a:gd name="connsiteX3" fmla="*/ 395835 w 407193"/>
                <a:gd name="connsiteY3" fmla="*/ 146376 h 201453"/>
                <a:gd name="connsiteX4" fmla="*/ 257818 w 407193"/>
                <a:gd name="connsiteY4" fmla="*/ 170378 h 201453"/>
                <a:gd name="connsiteX5" fmla="*/ 253960 w 407193"/>
                <a:gd name="connsiteY5" fmla="*/ 171235 h 201453"/>
                <a:gd name="connsiteX6" fmla="*/ 15645 w 407193"/>
                <a:gd name="connsiteY6" fmla="*/ 3215 h 201453"/>
                <a:gd name="connsiteX7" fmla="*/ 3215 w 407193"/>
                <a:gd name="connsiteY7" fmla="*/ 25503 h 201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7193" h="201453">
                  <a:moveTo>
                    <a:pt x="3215" y="25503"/>
                  </a:moveTo>
                  <a:lnTo>
                    <a:pt x="251817" y="200811"/>
                  </a:lnTo>
                  <a:lnTo>
                    <a:pt x="404836" y="174236"/>
                  </a:lnTo>
                  <a:cubicBezTo>
                    <a:pt x="401836" y="164806"/>
                    <a:pt x="398836" y="155805"/>
                    <a:pt x="395835" y="146376"/>
                  </a:cubicBezTo>
                  <a:lnTo>
                    <a:pt x="257818" y="170378"/>
                  </a:lnTo>
                  <a:lnTo>
                    <a:pt x="253960" y="171235"/>
                  </a:lnTo>
                  <a:lnTo>
                    <a:pt x="15645" y="3215"/>
                  </a:lnTo>
                  <a:cubicBezTo>
                    <a:pt x="11787" y="10501"/>
                    <a:pt x="7501" y="18217"/>
                    <a:pt x="3215" y="25503"/>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12339080-32D6-434C-BB04-C72D1F8BACB7}"/>
                </a:ext>
              </a:extLst>
            </p:cNvPr>
            <p:cNvSpPr/>
            <p:nvPr/>
          </p:nvSpPr>
          <p:spPr>
            <a:xfrm>
              <a:off x="6549700" y="4667083"/>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1173F82-0DBA-4E00-BFCF-FA03AE94FB63}"/>
                </a:ext>
              </a:extLst>
            </p:cNvPr>
            <p:cNvSpPr/>
            <p:nvPr/>
          </p:nvSpPr>
          <p:spPr>
            <a:xfrm>
              <a:off x="5182814" y="2943154"/>
              <a:ext cx="21431" cy="34290"/>
            </a:xfrm>
            <a:custGeom>
              <a:avLst/>
              <a:gdLst>
                <a:gd name="connsiteX0" fmla="*/ 3215 w 21431"/>
                <a:gd name="connsiteY0" fmla="*/ 19074 h 34290"/>
                <a:gd name="connsiteX1" fmla="*/ 21646 w 21431"/>
                <a:gd name="connsiteY1" fmla="*/ 31504 h 34290"/>
                <a:gd name="connsiteX2" fmla="*/ 6215 w 21431"/>
                <a:gd name="connsiteY2" fmla="*/ 3215 h 34290"/>
                <a:gd name="connsiteX3" fmla="*/ 3215 w 21431"/>
                <a:gd name="connsiteY3" fmla="*/ 19074 h 34290"/>
              </a:gdLst>
              <a:ahLst/>
              <a:cxnLst>
                <a:cxn ang="0">
                  <a:pos x="connsiteX0" y="connsiteY0"/>
                </a:cxn>
                <a:cxn ang="0">
                  <a:pos x="connsiteX1" y="connsiteY1"/>
                </a:cxn>
                <a:cxn ang="0">
                  <a:pos x="connsiteX2" y="connsiteY2"/>
                </a:cxn>
                <a:cxn ang="0">
                  <a:pos x="connsiteX3" y="connsiteY3"/>
                </a:cxn>
              </a:cxnLst>
              <a:rect l="l" t="t" r="r" b="b"/>
              <a:pathLst>
                <a:path w="21431" h="34290">
                  <a:moveTo>
                    <a:pt x="3215" y="19074"/>
                  </a:moveTo>
                  <a:cubicBezTo>
                    <a:pt x="9215" y="23360"/>
                    <a:pt x="15645" y="27646"/>
                    <a:pt x="21646" y="31504"/>
                  </a:cubicBezTo>
                  <a:cubicBezTo>
                    <a:pt x="16502" y="22074"/>
                    <a:pt x="11359" y="12644"/>
                    <a:pt x="6215" y="3215"/>
                  </a:cubicBezTo>
                  <a:cubicBezTo>
                    <a:pt x="5358" y="8787"/>
                    <a:pt x="4072" y="13930"/>
                    <a:pt x="3215" y="1907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2E2B55DC-C8CB-4D82-930A-A8F862313C36}"/>
                </a:ext>
              </a:extLst>
            </p:cNvPr>
            <p:cNvSpPr/>
            <p:nvPr/>
          </p:nvSpPr>
          <p:spPr>
            <a:xfrm>
              <a:off x="5145953" y="3167324"/>
              <a:ext cx="8573" cy="25718"/>
            </a:xfrm>
            <a:custGeom>
              <a:avLst/>
              <a:gdLst>
                <a:gd name="connsiteX0" fmla="*/ 3215 w 8572"/>
                <a:gd name="connsiteY0" fmla="*/ 26360 h 25717"/>
                <a:gd name="connsiteX1" fmla="*/ 3215 w 8572"/>
                <a:gd name="connsiteY1" fmla="*/ 26360 h 25717"/>
                <a:gd name="connsiteX2" fmla="*/ 6644 w 8572"/>
                <a:gd name="connsiteY2" fmla="*/ 25074 h 25717"/>
                <a:gd name="connsiteX3" fmla="*/ 6644 w 8572"/>
                <a:gd name="connsiteY3" fmla="*/ 3215 h 25717"/>
                <a:gd name="connsiteX4" fmla="*/ 3215 w 8572"/>
                <a:gd name="connsiteY4" fmla="*/ 26360 h 25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 h="25717">
                  <a:moveTo>
                    <a:pt x="3215" y="26360"/>
                  </a:moveTo>
                  <a:lnTo>
                    <a:pt x="3215" y="26360"/>
                  </a:lnTo>
                  <a:cubicBezTo>
                    <a:pt x="4501" y="25932"/>
                    <a:pt x="5358" y="25503"/>
                    <a:pt x="6644" y="25074"/>
                  </a:cubicBezTo>
                  <a:lnTo>
                    <a:pt x="6644" y="3215"/>
                  </a:lnTo>
                  <a:cubicBezTo>
                    <a:pt x="5358" y="10930"/>
                    <a:pt x="4501" y="18645"/>
                    <a:pt x="3215" y="26360"/>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7BE2568D-7A1D-4FE2-BD80-4C09C13BCD1D}"/>
                </a:ext>
              </a:extLst>
            </p:cNvPr>
            <p:cNvSpPr/>
            <p:nvPr/>
          </p:nvSpPr>
          <p:spPr>
            <a:xfrm>
              <a:off x="5121092" y="2981730"/>
              <a:ext cx="124301" cy="402908"/>
            </a:xfrm>
            <a:custGeom>
              <a:avLst/>
              <a:gdLst>
                <a:gd name="connsiteX0" fmla="*/ 3215 w 124301"/>
                <a:gd name="connsiteY0" fmla="*/ 402264 h 402907"/>
                <a:gd name="connsiteX1" fmla="*/ 3215 w 124301"/>
                <a:gd name="connsiteY1" fmla="*/ 402264 h 402907"/>
                <a:gd name="connsiteX2" fmla="*/ 42220 w 124301"/>
                <a:gd name="connsiteY2" fmla="*/ 377404 h 402907"/>
                <a:gd name="connsiteX3" fmla="*/ 56793 w 124301"/>
                <a:gd name="connsiteY3" fmla="*/ 379976 h 402907"/>
                <a:gd name="connsiteX4" fmla="*/ 122801 w 124301"/>
                <a:gd name="connsiteY4" fmla="*/ 313968 h 402907"/>
                <a:gd name="connsiteX5" fmla="*/ 122801 w 124301"/>
                <a:gd name="connsiteY5" fmla="*/ 62365 h 402907"/>
                <a:gd name="connsiteX6" fmla="*/ 107371 w 124301"/>
                <a:gd name="connsiteY6" fmla="*/ 35362 h 402907"/>
                <a:gd name="connsiteX7" fmla="*/ 61079 w 124301"/>
                <a:gd name="connsiteY7" fmla="*/ 3215 h 402907"/>
                <a:gd name="connsiteX8" fmla="*/ 51649 w 124301"/>
                <a:gd name="connsiteY8" fmla="*/ 59364 h 402907"/>
                <a:gd name="connsiteX9" fmla="*/ 51649 w 124301"/>
                <a:gd name="connsiteY9" fmla="*/ 209812 h 402907"/>
                <a:gd name="connsiteX10" fmla="*/ 86368 w 124301"/>
                <a:gd name="connsiteY10" fmla="*/ 252246 h 402907"/>
                <a:gd name="connsiteX11" fmla="*/ 43077 w 124301"/>
                <a:gd name="connsiteY11" fmla="*/ 295108 h 402907"/>
                <a:gd name="connsiteX12" fmla="*/ 17359 w 124301"/>
                <a:gd name="connsiteY12" fmla="*/ 286536 h 402907"/>
                <a:gd name="connsiteX13" fmla="*/ 3215 w 124301"/>
                <a:gd name="connsiteY13" fmla="*/ 402264 h 40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4301" h="402907">
                  <a:moveTo>
                    <a:pt x="3215" y="402264"/>
                  </a:moveTo>
                  <a:lnTo>
                    <a:pt x="3215" y="402264"/>
                  </a:lnTo>
                  <a:cubicBezTo>
                    <a:pt x="10073" y="387691"/>
                    <a:pt x="25075" y="377404"/>
                    <a:pt x="42220" y="377404"/>
                  </a:cubicBezTo>
                  <a:cubicBezTo>
                    <a:pt x="47363" y="377404"/>
                    <a:pt x="52507" y="378262"/>
                    <a:pt x="56793" y="379976"/>
                  </a:cubicBezTo>
                  <a:lnTo>
                    <a:pt x="122801" y="313968"/>
                  </a:lnTo>
                  <a:lnTo>
                    <a:pt x="122801" y="62365"/>
                  </a:lnTo>
                  <a:cubicBezTo>
                    <a:pt x="117658" y="53364"/>
                    <a:pt x="112514" y="44363"/>
                    <a:pt x="107371" y="35362"/>
                  </a:cubicBezTo>
                  <a:cubicBezTo>
                    <a:pt x="91940" y="24217"/>
                    <a:pt x="76510" y="13502"/>
                    <a:pt x="61079" y="3215"/>
                  </a:cubicBezTo>
                  <a:cubicBezTo>
                    <a:pt x="57650" y="21646"/>
                    <a:pt x="54650" y="40505"/>
                    <a:pt x="51649" y="59364"/>
                  </a:cubicBezTo>
                  <a:lnTo>
                    <a:pt x="51649" y="209812"/>
                  </a:lnTo>
                  <a:cubicBezTo>
                    <a:pt x="71366" y="213669"/>
                    <a:pt x="86368" y="231243"/>
                    <a:pt x="86368" y="252246"/>
                  </a:cubicBezTo>
                  <a:cubicBezTo>
                    <a:pt x="86368" y="275820"/>
                    <a:pt x="67080" y="295108"/>
                    <a:pt x="43077" y="295108"/>
                  </a:cubicBezTo>
                  <a:cubicBezTo>
                    <a:pt x="33647" y="295108"/>
                    <a:pt x="24646" y="292108"/>
                    <a:pt x="17359" y="286536"/>
                  </a:cubicBezTo>
                  <a:cubicBezTo>
                    <a:pt x="12644" y="325112"/>
                    <a:pt x="7501" y="363688"/>
                    <a:pt x="3215" y="40226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038FFC3-AE8D-4C8C-8F88-E277B07FA21B}"/>
                </a:ext>
              </a:extLst>
            </p:cNvPr>
            <p:cNvSpPr/>
            <p:nvPr/>
          </p:nvSpPr>
          <p:spPr>
            <a:xfrm>
              <a:off x="5138143" y="6692336"/>
              <a:ext cx="180023" cy="162878"/>
            </a:xfrm>
            <a:custGeom>
              <a:avLst/>
              <a:gdLst>
                <a:gd name="connsiteX0" fmla="*/ 6309 w 180022"/>
                <a:gd name="connsiteY0" fmla="*/ 46506 h 162877"/>
                <a:gd name="connsiteX1" fmla="*/ 10595 w 180022"/>
                <a:gd name="connsiteY1" fmla="*/ 94084 h 162877"/>
                <a:gd name="connsiteX2" fmla="*/ 37170 w 180022"/>
                <a:gd name="connsiteY2" fmla="*/ 85082 h 162877"/>
                <a:gd name="connsiteX3" fmla="*/ 80033 w 180022"/>
                <a:gd name="connsiteY3" fmla="*/ 127944 h 162877"/>
                <a:gd name="connsiteX4" fmla="*/ 76604 w 180022"/>
                <a:gd name="connsiteY4" fmla="*/ 144232 h 162877"/>
                <a:gd name="connsiteX5" fmla="*/ 116037 w 180022"/>
                <a:gd name="connsiteY5" fmla="*/ 147233 h 162877"/>
                <a:gd name="connsiteX6" fmla="*/ 153756 w 180022"/>
                <a:gd name="connsiteY6" fmla="*/ 158806 h 162877"/>
                <a:gd name="connsiteX7" fmla="*/ 176902 w 180022"/>
                <a:gd name="connsiteY7" fmla="*/ 137375 h 162877"/>
                <a:gd name="connsiteX8" fmla="*/ 42742 w 180022"/>
                <a:gd name="connsiteY8" fmla="*/ 3215 h 162877"/>
                <a:gd name="connsiteX9" fmla="*/ 6309 w 180022"/>
                <a:gd name="connsiteY9" fmla="*/ 46506 h 162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2" h="162877">
                  <a:moveTo>
                    <a:pt x="6309" y="46506"/>
                  </a:moveTo>
                  <a:cubicBezTo>
                    <a:pt x="308" y="61508"/>
                    <a:pt x="3737" y="79082"/>
                    <a:pt x="10595" y="94084"/>
                  </a:cubicBezTo>
                  <a:cubicBezTo>
                    <a:pt x="17882" y="88511"/>
                    <a:pt x="27312" y="85082"/>
                    <a:pt x="37170" y="85082"/>
                  </a:cubicBezTo>
                  <a:cubicBezTo>
                    <a:pt x="60745" y="85082"/>
                    <a:pt x="80033" y="104370"/>
                    <a:pt x="80033" y="127944"/>
                  </a:cubicBezTo>
                  <a:cubicBezTo>
                    <a:pt x="80033" y="133945"/>
                    <a:pt x="78747" y="139089"/>
                    <a:pt x="76604" y="144232"/>
                  </a:cubicBezTo>
                  <a:cubicBezTo>
                    <a:pt x="89462" y="146804"/>
                    <a:pt x="103607" y="141232"/>
                    <a:pt x="116037" y="147233"/>
                  </a:cubicBezTo>
                  <a:cubicBezTo>
                    <a:pt x="128039" y="152376"/>
                    <a:pt x="139612" y="163092"/>
                    <a:pt x="153756" y="158806"/>
                  </a:cubicBezTo>
                  <a:cubicBezTo>
                    <a:pt x="163615" y="154520"/>
                    <a:pt x="170044" y="145519"/>
                    <a:pt x="176902" y="137375"/>
                  </a:cubicBezTo>
                  <a:lnTo>
                    <a:pt x="42742" y="3215"/>
                  </a:lnTo>
                  <a:cubicBezTo>
                    <a:pt x="29455" y="16931"/>
                    <a:pt x="16168" y="30218"/>
                    <a:pt x="6309" y="46506"/>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3306E64-AD2E-4DEE-A10C-24CBB67D9393}"/>
                </a:ext>
              </a:extLst>
            </p:cNvPr>
            <p:cNvSpPr/>
            <p:nvPr/>
          </p:nvSpPr>
          <p:spPr>
            <a:xfrm>
              <a:off x="5382125" y="5992821"/>
              <a:ext cx="248603" cy="214313"/>
            </a:xfrm>
            <a:custGeom>
              <a:avLst/>
              <a:gdLst>
                <a:gd name="connsiteX0" fmla="*/ 157520 w 248602"/>
                <a:gd name="connsiteY0" fmla="*/ 118943 h 214312"/>
                <a:gd name="connsiteX1" fmla="*/ 238101 w 248602"/>
                <a:gd name="connsiteY1" fmla="*/ 38362 h 214312"/>
                <a:gd name="connsiteX2" fmla="*/ 241102 w 248602"/>
                <a:gd name="connsiteY2" fmla="*/ 13502 h 214312"/>
                <a:gd name="connsiteX3" fmla="*/ 242387 w 248602"/>
                <a:gd name="connsiteY3" fmla="*/ 3215 h 214312"/>
                <a:gd name="connsiteX4" fmla="*/ 229957 w 248602"/>
                <a:gd name="connsiteY4" fmla="*/ 3215 h 214312"/>
                <a:gd name="connsiteX5" fmla="*/ 174665 w 248602"/>
                <a:gd name="connsiteY5" fmla="*/ 57650 h 214312"/>
                <a:gd name="connsiteX6" fmla="*/ 170379 w 248602"/>
                <a:gd name="connsiteY6" fmla="*/ 61936 h 214312"/>
                <a:gd name="connsiteX7" fmla="*/ 31075 w 248602"/>
                <a:gd name="connsiteY7" fmla="*/ 61936 h 214312"/>
                <a:gd name="connsiteX8" fmla="*/ 3215 w 248602"/>
                <a:gd name="connsiteY8" fmla="*/ 109942 h 214312"/>
                <a:gd name="connsiteX9" fmla="*/ 22074 w 248602"/>
                <a:gd name="connsiteY9" fmla="*/ 212383 h 214312"/>
                <a:gd name="connsiteX10" fmla="*/ 22931 w 248602"/>
                <a:gd name="connsiteY10" fmla="*/ 211526 h 214312"/>
                <a:gd name="connsiteX11" fmla="*/ 27218 w 248602"/>
                <a:gd name="connsiteY11" fmla="*/ 207240 h 214312"/>
                <a:gd name="connsiteX12" fmla="*/ 247102 w 248602"/>
                <a:gd name="connsiteY12" fmla="*/ 207240 h 214312"/>
                <a:gd name="connsiteX13" fmla="*/ 239816 w 248602"/>
                <a:gd name="connsiteY13" fmla="*/ 139946 h 214312"/>
                <a:gd name="connsiteX14" fmla="*/ 236815 w 248602"/>
                <a:gd name="connsiteY14" fmla="*/ 81224 h 214312"/>
                <a:gd name="connsiteX15" fmla="*/ 151090 w 248602"/>
                <a:gd name="connsiteY15" fmla="*/ 166949 h 214312"/>
                <a:gd name="connsiteX16" fmla="*/ 141661 w 248602"/>
                <a:gd name="connsiteY16" fmla="*/ 171235 h 214312"/>
                <a:gd name="connsiteX17" fmla="*/ 117658 w 248602"/>
                <a:gd name="connsiteY17" fmla="*/ 178951 h 214312"/>
                <a:gd name="connsiteX18" fmla="*/ 74795 w 248602"/>
                <a:gd name="connsiteY18" fmla="*/ 136088 h 214312"/>
                <a:gd name="connsiteX19" fmla="*/ 117658 w 248602"/>
                <a:gd name="connsiteY19" fmla="*/ 93226 h 214312"/>
                <a:gd name="connsiteX20" fmla="*/ 117658 w 248602"/>
                <a:gd name="connsiteY20" fmla="*/ 93226 h 214312"/>
                <a:gd name="connsiteX21" fmla="*/ 157520 w 248602"/>
                <a:gd name="connsiteY21" fmla="*/ 118943 h 214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48602" h="214312">
                  <a:moveTo>
                    <a:pt x="157520" y="118943"/>
                  </a:moveTo>
                  <a:lnTo>
                    <a:pt x="238101" y="38362"/>
                  </a:lnTo>
                  <a:cubicBezTo>
                    <a:pt x="238959" y="30218"/>
                    <a:pt x="239816" y="21645"/>
                    <a:pt x="241102" y="13502"/>
                  </a:cubicBezTo>
                  <a:cubicBezTo>
                    <a:pt x="241530" y="10073"/>
                    <a:pt x="241959" y="6643"/>
                    <a:pt x="242387" y="3215"/>
                  </a:cubicBezTo>
                  <a:lnTo>
                    <a:pt x="229957" y="3215"/>
                  </a:lnTo>
                  <a:lnTo>
                    <a:pt x="174665" y="57650"/>
                  </a:lnTo>
                  <a:lnTo>
                    <a:pt x="170379" y="61936"/>
                  </a:lnTo>
                  <a:lnTo>
                    <a:pt x="31075" y="61936"/>
                  </a:lnTo>
                  <a:lnTo>
                    <a:pt x="3215" y="109942"/>
                  </a:lnTo>
                  <a:cubicBezTo>
                    <a:pt x="10501" y="143803"/>
                    <a:pt x="17359" y="178093"/>
                    <a:pt x="22074" y="212383"/>
                  </a:cubicBezTo>
                  <a:lnTo>
                    <a:pt x="22931" y="211526"/>
                  </a:lnTo>
                  <a:lnTo>
                    <a:pt x="27218" y="207240"/>
                  </a:lnTo>
                  <a:lnTo>
                    <a:pt x="247102" y="207240"/>
                  </a:lnTo>
                  <a:cubicBezTo>
                    <a:pt x="244102" y="184952"/>
                    <a:pt x="241530" y="162663"/>
                    <a:pt x="239816" y="139946"/>
                  </a:cubicBezTo>
                  <a:cubicBezTo>
                    <a:pt x="238530" y="120229"/>
                    <a:pt x="237244" y="100512"/>
                    <a:pt x="236815" y="81224"/>
                  </a:cubicBezTo>
                  <a:lnTo>
                    <a:pt x="151090" y="166949"/>
                  </a:lnTo>
                  <a:cubicBezTo>
                    <a:pt x="148519" y="169521"/>
                    <a:pt x="145090" y="170807"/>
                    <a:pt x="141661" y="171235"/>
                  </a:cubicBezTo>
                  <a:cubicBezTo>
                    <a:pt x="134803" y="175950"/>
                    <a:pt x="126230" y="178951"/>
                    <a:pt x="117658" y="178951"/>
                  </a:cubicBezTo>
                  <a:cubicBezTo>
                    <a:pt x="94083" y="178951"/>
                    <a:pt x="74795" y="159663"/>
                    <a:pt x="74795" y="136088"/>
                  </a:cubicBezTo>
                  <a:cubicBezTo>
                    <a:pt x="74795" y="112514"/>
                    <a:pt x="93655" y="93226"/>
                    <a:pt x="117658" y="93226"/>
                  </a:cubicBezTo>
                  <a:lnTo>
                    <a:pt x="117658" y="93226"/>
                  </a:lnTo>
                  <a:cubicBezTo>
                    <a:pt x="135231" y="92797"/>
                    <a:pt x="151090" y="103513"/>
                    <a:pt x="157520" y="118943"/>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28CFA51-08D3-4EE2-97E5-1E970C2114EC}"/>
                </a:ext>
              </a:extLst>
            </p:cNvPr>
            <p:cNvSpPr/>
            <p:nvPr/>
          </p:nvSpPr>
          <p:spPr>
            <a:xfrm>
              <a:off x="5317831" y="6832926"/>
              <a:ext cx="21431" cy="21431"/>
            </a:xfrm>
            <a:custGeom>
              <a:avLst/>
              <a:gdLst>
                <a:gd name="connsiteX0" fmla="*/ 11359 w 21431"/>
                <a:gd name="connsiteY0" fmla="*/ 17359 h 21431"/>
                <a:gd name="connsiteX1" fmla="*/ 11359 w 21431"/>
                <a:gd name="connsiteY1" fmla="*/ 17359 h 21431"/>
                <a:gd name="connsiteX2" fmla="*/ 19931 w 21431"/>
                <a:gd name="connsiteY2" fmla="*/ 19931 h 21431"/>
                <a:gd name="connsiteX3" fmla="*/ 3215 w 21431"/>
                <a:gd name="connsiteY3" fmla="*/ 3215 h 21431"/>
                <a:gd name="connsiteX4" fmla="*/ 11359 w 21431"/>
                <a:gd name="connsiteY4" fmla="*/ 17359 h 21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31" h="21431">
                  <a:moveTo>
                    <a:pt x="11359" y="17359"/>
                  </a:moveTo>
                  <a:lnTo>
                    <a:pt x="11359" y="17359"/>
                  </a:lnTo>
                  <a:cubicBezTo>
                    <a:pt x="14359" y="18217"/>
                    <a:pt x="16931" y="19074"/>
                    <a:pt x="19931" y="19931"/>
                  </a:cubicBezTo>
                  <a:lnTo>
                    <a:pt x="3215" y="3215"/>
                  </a:lnTo>
                  <a:cubicBezTo>
                    <a:pt x="4072" y="9216"/>
                    <a:pt x="5358" y="14787"/>
                    <a:pt x="11359" y="1735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241E442B-1C51-4AD2-BAE4-2344A2A3E9DB}"/>
                </a:ext>
              </a:extLst>
            </p:cNvPr>
            <p:cNvSpPr/>
            <p:nvPr/>
          </p:nvSpPr>
          <p:spPr>
            <a:xfrm>
              <a:off x="5200388" y="6508028"/>
              <a:ext cx="428625" cy="351473"/>
            </a:xfrm>
            <a:custGeom>
              <a:avLst/>
              <a:gdLst>
                <a:gd name="connsiteX0" fmla="*/ 227814 w 428625"/>
                <a:gd name="connsiteY0" fmla="*/ 76939 h 351472"/>
                <a:gd name="connsiteX1" fmla="*/ 227814 w 428625"/>
                <a:gd name="connsiteY1" fmla="*/ 76939 h 351472"/>
                <a:gd name="connsiteX2" fmla="*/ 223528 w 428625"/>
                <a:gd name="connsiteY2" fmla="*/ 72652 h 351472"/>
                <a:gd name="connsiteX3" fmla="*/ 154091 w 428625"/>
                <a:gd name="connsiteY3" fmla="*/ 3215 h 351472"/>
                <a:gd name="connsiteX4" fmla="*/ 149376 w 428625"/>
                <a:gd name="connsiteY4" fmla="*/ 8787 h 351472"/>
                <a:gd name="connsiteX5" fmla="*/ 11359 w 428625"/>
                <a:gd name="connsiteY5" fmla="*/ 155377 h 351472"/>
                <a:gd name="connsiteX6" fmla="*/ 3215 w 428625"/>
                <a:gd name="connsiteY6" fmla="*/ 168235 h 351472"/>
                <a:gd name="connsiteX7" fmla="*/ 184094 w 428625"/>
                <a:gd name="connsiteY7" fmla="*/ 349972 h 351472"/>
                <a:gd name="connsiteX8" fmla="*/ 196096 w 428625"/>
                <a:gd name="connsiteY8" fmla="*/ 349544 h 351472"/>
                <a:gd name="connsiteX9" fmla="*/ 265962 w 428625"/>
                <a:gd name="connsiteY9" fmla="*/ 320826 h 351472"/>
                <a:gd name="connsiteX10" fmla="*/ 272391 w 428625"/>
                <a:gd name="connsiteY10" fmla="*/ 316539 h 351472"/>
                <a:gd name="connsiteX11" fmla="*/ 270248 w 428625"/>
                <a:gd name="connsiteY11" fmla="*/ 303681 h 351472"/>
                <a:gd name="connsiteX12" fmla="*/ 313111 w 428625"/>
                <a:gd name="connsiteY12" fmla="*/ 260390 h 351472"/>
                <a:gd name="connsiteX13" fmla="*/ 330256 w 428625"/>
                <a:gd name="connsiteY13" fmla="*/ 264247 h 351472"/>
                <a:gd name="connsiteX14" fmla="*/ 349115 w 428625"/>
                <a:gd name="connsiteY14" fmla="*/ 193524 h 351472"/>
                <a:gd name="connsiteX15" fmla="*/ 360259 w 428625"/>
                <a:gd name="connsiteY15" fmla="*/ 171236 h 351472"/>
                <a:gd name="connsiteX16" fmla="*/ 420696 w 428625"/>
                <a:gd name="connsiteY16" fmla="*/ 157091 h 351472"/>
                <a:gd name="connsiteX17" fmla="*/ 427982 w 428625"/>
                <a:gd name="connsiteY17" fmla="*/ 150662 h 351472"/>
                <a:gd name="connsiteX18" fmla="*/ 353830 w 428625"/>
                <a:gd name="connsiteY18" fmla="*/ 76939 h 351472"/>
                <a:gd name="connsiteX19" fmla="*/ 227814 w 428625"/>
                <a:gd name="connsiteY19" fmla="*/ 76939 h 35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8625" h="351472">
                  <a:moveTo>
                    <a:pt x="227814" y="76939"/>
                  </a:moveTo>
                  <a:lnTo>
                    <a:pt x="227814" y="76939"/>
                  </a:lnTo>
                  <a:lnTo>
                    <a:pt x="223528" y="72652"/>
                  </a:lnTo>
                  <a:lnTo>
                    <a:pt x="154091" y="3215"/>
                  </a:lnTo>
                  <a:cubicBezTo>
                    <a:pt x="152376" y="4929"/>
                    <a:pt x="151090" y="7072"/>
                    <a:pt x="149376" y="8787"/>
                  </a:cubicBezTo>
                  <a:cubicBezTo>
                    <a:pt x="105227" y="59794"/>
                    <a:pt x="56364" y="105656"/>
                    <a:pt x="11359" y="155377"/>
                  </a:cubicBezTo>
                  <a:cubicBezTo>
                    <a:pt x="9215" y="160091"/>
                    <a:pt x="6644" y="164378"/>
                    <a:pt x="3215" y="168235"/>
                  </a:cubicBezTo>
                  <a:lnTo>
                    <a:pt x="184094" y="349972"/>
                  </a:lnTo>
                  <a:cubicBezTo>
                    <a:pt x="187952" y="349972"/>
                    <a:pt x="192238" y="349972"/>
                    <a:pt x="196096" y="349544"/>
                  </a:cubicBezTo>
                  <a:cubicBezTo>
                    <a:pt x="221813" y="348258"/>
                    <a:pt x="244959" y="334542"/>
                    <a:pt x="265962" y="320826"/>
                  </a:cubicBezTo>
                  <a:cubicBezTo>
                    <a:pt x="268105" y="319540"/>
                    <a:pt x="270248" y="317826"/>
                    <a:pt x="272391" y="316539"/>
                  </a:cubicBezTo>
                  <a:cubicBezTo>
                    <a:pt x="271105" y="312253"/>
                    <a:pt x="270248" y="307967"/>
                    <a:pt x="270248" y="303681"/>
                  </a:cubicBezTo>
                  <a:cubicBezTo>
                    <a:pt x="270248" y="280106"/>
                    <a:pt x="289536" y="260390"/>
                    <a:pt x="313111" y="260390"/>
                  </a:cubicBezTo>
                  <a:cubicBezTo>
                    <a:pt x="319111" y="260390"/>
                    <a:pt x="325112" y="261676"/>
                    <a:pt x="330256" y="264247"/>
                  </a:cubicBezTo>
                  <a:cubicBezTo>
                    <a:pt x="343543" y="243673"/>
                    <a:pt x="345686" y="217527"/>
                    <a:pt x="349115" y="193524"/>
                  </a:cubicBezTo>
                  <a:cubicBezTo>
                    <a:pt x="349972" y="184952"/>
                    <a:pt x="354687" y="177665"/>
                    <a:pt x="360259" y="171236"/>
                  </a:cubicBezTo>
                  <a:cubicBezTo>
                    <a:pt x="380405" y="167378"/>
                    <a:pt x="403122" y="170378"/>
                    <a:pt x="420696" y="157091"/>
                  </a:cubicBezTo>
                  <a:cubicBezTo>
                    <a:pt x="423267" y="155377"/>
                    <a:pt x="425839" y="153233"/>
                    <a:pt x="427982" y="150662"/>
                  </a:cubicBezTo>
                  <a:lnTo>
                    <a:pt x="353830" y="76939"/>
                  </a:lnTo>
                  <a:lnTo>
                    <a:pt x="227814" y="76939"/>
                  </a:ln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0264A1B-10C7-43C0-B5EF-98B352F1A1BC}"/>
                </a:ext>
              </a:extLst>
            </p:cNvPr>
            <p:cNvSpPr/>
            <p:nvPr/>
          </p:nvSpPr>
          <p:spPr>
            <a:xfrm>
              <a:off x="5269825" y="3049881"/>
              <a:ext cx="42863" cy="47149"/>
            </a:xfrm>
            <a:custGeom>
              <a:avLst/>
              <a:gdLst>
                <a:gd name="connsiteX0" fmla="*/ 3215 w 42862"/>
                <a:gd name="connsiteY0" fmla="*/ 3215 h 47148"/>
                <a:gd name="connsiteX1" fmla="*/ 28504 w 42862"/>
                <a:gd name="connsiteY1" fmla="*/ 44791 h 47148"/>
                <a:gd name="connsiteX2" fmla="*/ 42648 w 42862"/>
                <a:gd name="connsiteY2" fmla="*/ 30647 h 47148"/>
                <a:gd name="connsiteX3" fmla="*/ 6644 w 42862"/>
                <a:gd name="connsiteY3" fmla="*/ 3215 h 47148"/>
                <a:gd name="connsiteX4" fmla="*/ 3215 w 42862"/>
                <a:gd name="connsiteY4" fmla="*/ 3215 h 47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62" h="47148">
                  <a:moveTo>
                    <a:pt x="3215" y="3215"/>
                  </a:moveTo>
                  <a:cubicBezTo>
                    <a:pt x="11359" y="16931"/>
                    <a:pt x="19931" y="31075"/>
                    <a:pt x="28504" y="44791"/>
                  </a:cubicBezTo>
                  <a:lnTo>
                    <a:pt x="42648" y="30647"/>
                  </a:lnTo>
                  <a:cubicBezTo>
                    <a:pt x="30647" y="21217"/>
                    <a:pt x="18645" y="12216"/>
                    <a:pt x="6644" y="3215"/>
                  </a:cubicBezTo>
                  <a:lnTo>
                    <a:pt x="3215" y="3215"/>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6AFACF8-FDE5-47F7-B6FC-6644377AFA1E}"/>
                </a:ext>
              </a:extLst>
            </p:cNvPr>
            <p:cNvSpPr/>
            <p:nvPr/>
          </p:nvSpPr>
          <p:spPr>
            <a:xfrm>
              <a:off x="4361140" y="2670119"/>
              <a:ext cx="501491" cy="1032986"/>
            </a:xfrm>
            <a:custGeom>
              <a:avLst/>
              <a:gdLst>
                <a:gd name="connsiteX0" fmla="*/ 337114 w 501491"/>
                <a:gd name="connsiteY0" fmla="*/ 745593 h 1032986"/>
                <a:gd name="connsiteX1" fmla="*/ 337114 w 501491"/>
                <a:gd name="connsiteY1" fmla="*/ 745593 h 1032986"/>
                <a:gd name="connsiteX2" fmla="*/ 328113 w 501491"/>
                <a:gd name="connsiteY2" fmla="*/ 734878 h 1032986"/>
                <a:gd name="connsiteX3" fmla="*/ 328113 w 501491"/>
                <a:gd name="connsiteY3" fmla="*/ 737878 h 1032986"/>
                <a:gd name="connsiteX4" fmla="*/ 285679 w 501491"/>
                <a:gd name="connsiteY4" fmla="*/ 780740 h 1032986"/>
                <a:gd name="connsiteX5" fmla="*/ 242387 w 501491"/>
                <a:gd name="connsiteY5" fmla="*/ 737878 h 1032986"/>
                <a:gd name="connsiteX6" fmla="*/ 250531 w 501491"/>
                <a:gd name="connsiteY6" fmla="*/ 713018 h 1032986"/>
                <a:gd name="connsiteX7" fmla="*/ 194810 w 501491"/>
                <a:gd name="connsiteY7" fmla="*/ 657296 h 1032986"/>
                <a:gd name="connsiteX8" fmla="*/ 190524 w 501491"/>
                <a:gd name="connsiteY8" fmla="*/ 653010 h 1032986"/>
                <a:gd name="connsiteX9" fmla="*/ 190524 w 501491"/>
                <a:gd name="connsiteY9" fmla="*/ 402264 h 1032986"/>
                <a:gd name="connsiteX10" fmla="*/ 138660 w 501491"/>
                <a:gd name="connsiteY10" fmla="*/ 350401 h 1032986"/>
                <a:gd name="connsiteX11" fmla="*/ 134374 w 501491"/>
                <a:gd name="connsiteY11" fmla="*/ 346115 h 1032986"/>
                <a:gd name="connsiteX12" fmla="*/ 134374 w 501491"/>
                <a:gd name="connsiteY12" fmla="*/ 8787 h 1032986"/>
                <a:gd name="connsiteX13" fmla="*/ 111228 w 501491"/>
                <a:gd name="connsiteY13" fmla="*/ 3215 h 1032986"/>
                <a:gd name="connsiteX14" fmla="*/ 111228 w 501491"/>
                <a:gd name="connsiteY14" fmla="*/ 361117 h 1032986"/>
                <a:gd name="connsiteX15" fmla="*/ 141232 w 501491"/>
                <a:gd name="connsiteY15" fmla="*/ 391120 h 1032986"/>
                <a:gd name="connsiteX16" fmla="*/ 146804 w 501491"/>
                <a:gd name="connsiteY16" fmla="*/ 396692 h 1032986"/>
                <a:gd name="connsiteX17" fmla="*/ 146804 w 501491"/>
                <a:gd name="connsiteY17" fmla="*/ 530852 h 1032986"/>
                <a:gd name="connsiteX18" fmla="*/ 159234 w 501491"/>
                <a:gd name="connsiteY18" fmla="*/ 561285 h 1032986"/>
                <a:gd name="connsiteX19" fmla="*/ 116372 w 501491"/>
                <a:gd name="connsiteY19" fmla="*/ 603718 h 1032986"/>
                <a:gd name="connsiteX20" fmla="*/ 73081 w 501491"/>
                <a:gd name="connsiteY20" fmla="*/ 561285 h 1032986"/>
                <a:gd name="connsiteX21" fmla="*/ 107371 w 501491"/>
                <a:gd name="connsiteY21" fmla="*/ 519279 h 1032986"/>
                <a:gd name="connsiteX22" fmla="*/ 107371 w 501491"/>
                <a:gd name="connsiteY22" fmla="*/ 413409 h 1032986"/>
                <a:gd name="connsiteX23" fmla="*/ 77367 w 501491"/>
                <a:gd name="connsiteY23" fmla="*/ 382976 h 1032986"/>
                <a:gd name="connsiteX24" fmla="*/ 71795 w 501491"/>
                <a:gd name="connsiteY24" fmla="*/ 376976 h 1032986"/>
                <a:gd name="connsiteX25" fmla="*/ 71795 w 501491"/>
                <a:gd name="connsiteY25" fmla="*/ 30647 h 1032986"/>
                <a:gd name="connsiteX26" fmla="*/ 51221 w 501491"/>
                <a:gd name="connsiteY26" fmla="*/ 211955 h 1032986"/>
                <a:gd name="connsiteX27" fmla="*/ 29361 w 501491"/>
                <a:gd name="connsiteY27" fmla="*/ 322540 h 1032986"/>
                <a:gd name="connsiteX28" fmla="*/ 29361 w 501491"/>
                <a:gd name="connsiteY28" fmla="*/ 621721 h 1032986"/>
                <a:gd name="connsiteX29" fmla="*/ 104370 w 501491"/>
                <a:gd name="connsiteY29" fmla="*/ 696730 h 1032986"/>
                <a:gd name="connsiteX30" fmla="*/ 116372 w 501491"/>
                <a:gd name="connsiteY30" fmla="*/ 695015 h 1032986"/>
                <a:gd name="connsiteX31" fmla="*/ 159234 w 501491"/>
                <a:gd name="connsiteY31" fmla="*/ 737878 h 1032986"/>
                <a:gd name="connsiteX32" fmla="*/ 116372 w 501491"/>
                <a:gd name="connsiteY32" fmla="*/ 780740 h 1032986"/>
                <a:gd name="connsiteX33" fmla="*/ 73081 w 501491"/>
                <a:gd name="connsiteY33" fmla="*/ 737878 h 1032986"/>
                <a:gd name="connsiteX34" fmla="*/ 80367 w 501491"/>
                <a:gd name="connsiteY34" fmla="*/ 714303 h 1032986"/>
                <a:gd name="connsiteX35" fmla="*/ 4929 w 501491"/>
                <a:gd name="connsiteY35" fmla="*/ 638437 h 1032986"/>
                <a:gd name="connsiteX36" fmla="*/ 3215 w 501491"/>
                <a:gd name="connsiteY36" fmla="*/ 636722 h 1032986"/>
                <a:gd name="connsiteX37" fmla="*/ 7501 w 501491"/>
                <a:gd name="connsiteY37" fmla="*/ 656011 h 1032986"/>
                <a:gd name="connsiteX38" fmla="*/ 41791 w 501491"/>
                <a:gd name="connsiteY38" fmla="*/ 799171 h 1032986"/>
                <a:gd name="connsiteX39" fmla="*/ 178951 w 501491"/>
                <a:gd name="connsiteY39" fmla="*/ 799171 h 1032986"/>
                <a:gd name="connsiteX40" fmla="*/ 183237 w 501491"/>
                <a:gd name="connsiteY40" fmla="*/ 803458 h 1032986"/>
                <a:gd name="connsiteX41" fmla="*/ 218813 w 501491"/>
                <a:gd name="connsiteY41" fmla="*/ 839033 h 1032986"/>
                <a:gd name="connsiteX42" fmla="*/ 218813 w 501491"/>
                <a:gd name="connsiteY42" fmla="*/ 977479 h 1032986"/>
                <a:gd name="connsiteX43" fmla="*/ 271534 w 501491"/>
                <a:gd name="connsiteY43" fmla="*/ 1030200 h 1032986"/>
                <a:gd name="connsiteX44" fmla="*/ 350401 w 501491"/>
                <a:gd name="connsiteY44" fmla="*/ 1024628 h 1032986"/>
                <a:gd name="connsiteX45" fmla="*/ 371832 w 501491"/>
                <a:gd name="connsiteY45" fmla="*/ 1016484 h 1032986"/>
                <a:gd name="connsiteX46" fmla="*/ 371404 w 501491"/>
                <a:gd name="connsiteY46" fmla="*/ 986480 h 1032986"/>
                <a:gd name="connsiteX47" fmla="*/ 443413 w 501491"/>
                <a:gd name="connsiteY47" fmla="*/ 987766 h 1032986"/>
                <a:gd name="connsiteX48" fmla="*/ 449413 w 501491"/>
                <a:gd name="connsiteY48" fmla="*/ 962906 h 1032986"/>
                <a:gd name="connsiteX49" fmla="*/ 337971 w 501491"/>
                <a:gd name="connsiteY49" fmla="*/ 962906 h 1032986"/>
                <a:gd name="connsiteX50" fmla="*/ 335399 w 501491"/>
                <a:gd name="connsiteY50" fmla="*/ 959906 h 1032986"/>
                <a:gd name="connsiteX51" fmla="*/ 311825 w 501491"/>
                <a:gd name="connsiteY51" fmla="*/ 936331 h 1032986"/>
                <a:gd name="connsiteX52" fmla="*/ 286964 w 501491"/>
                <a:gd name="connsiteY52" fmla="*/ 944475 h 1032986"/>
                <a:gd name="connsiteX53" fmla="*/ 244102 w 501491"/>
                <a:gd name="connsiteY53" fmla="*/ 901184 h 1032986"/>
                <a:gd name="connsiteX54" fmla="*/ 286964 w 501491"/>
                <a:gd name="connsiteY54" fmla="*/ 858750 h 1032986"/>
                <a:gd name="connsiteX55" fmla="*/ 329827 w 501491"/>
                <a:gd name="connsiteY55" fmla="*/ 901184 h 1032986"/>
                <a:gd name="connsiteX56" fmla="*/ 324683 w 501491"/>
                <a:gd name="connsiteY56" fmla="*/ 921758 h 1032986"/>
                <a:gd name="connsiteX57" fmla="*/ 346115 w 501491"/>
                <a:gd name="connsiteY57" fmla="*/ 943189 h 1032986"/>
                <a:gd name="connsiteX58" fmla="*/ 441270 w 501491"/>
                <a:gd name="connsiteY58" fmla="*/ 943189 h 1032986"/>
                <a:gd name="connsiteX59" fmla="*/ 393692 w 501491"/>
                <a:gd name="connsiteY59" fmla="*/ 921330 h 1032986"/>
                <a:gd name="connsiteX60" fmla="*/ 353401 w 501491"/>
                <a:gd name="connsiteY60" fmla="*/ 889611 h 1032986"/>
                <a:gd name="connsiteX61" fmla="*/ 480703 w 501491"/>
                <a:gd name="connsiteY61" fmla="*/ 920901 h 1032986"/>
                <a:gd name="connsiteX62" fmla="*/ 498277 w 501491"/>
                <a:gd name="connsiteY62" fmla="*/ 887897 h 1032986"/>
                <a:gd name="connsiteX63" fmla="*/ 463558 w 501491"/>
                <a:gd name="connsiteY63" fmla="*/ 853178 h 1032986"/>
                <a:gd name="connsiteX64" fmla="*/ 337114 w 501491"/>
                <a:gd name="connsiteY64" fmla="*/ 745593 h 1032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01491" h="1032986">
                  <a:moveTo>
                    <a:pt x="337114" y="745593"/>
                  </a:moveTo>
                  <a:lnTo>
                    <a:pt x="337114" y="745593"/>
                  </a:lnTo>
                  <a:cubicBezTo>
                    <a:pt x="333685" y="742164"/>
                    <a:pt x="330684" y="738735"/>
                    <a:pt x="328113" y="734878"/>
                  </a:cubicBezTo>
                  <a:cubicBezTo>
                    <a:pt x="328113" y="735735"/>
                    <a:pt x="328113" y="737021"/>
                    <a:pt x="328113" y="737878"/>
                  </a:cubicBezTo>
                  <a:cubicBezTo>
                    <a:pt x="328113" y="761452"/>
                    <a:pt x="309253" y="780740"/>
                    <a:pt x="285679" y="780740"/>
                  </a:cubicBezTo>
                  <a:cubicBezTo>
                    <a:pt x="262104" y="780740"/>
                    <a:pt x="242387" y="761881"/>
                    <a:pt x="242387" y="737878"/>
                  </a:cubicBezTo>
                  <a:cubicBezTo>
                    <a:pt x="242387" y="728448"/>
                    <a:pt x="245388" y="719876"/>
                    <a:pt x="250531" y="713018"/>
                  </a:cubicBezTo>
                  <a:lnTo>
                    <a:pt x="194810" y="657296"/>
                  </a:lnTo>
                  <a:lnTo>
                    <a:pt x="190524" y="653010"/>
                  </a:lnTo>
                  <a:lnTo>
                    <a:pt x="190524" y="402264"/>
                  </a:lnTo>
                  <a:lnTo>
                    <a:pt x="138660" y="350401"/>
                  </a:lnTo>
                  <a:lnTo>
                    <a:pt x="134374" y="346115"/>
                  </a:lnTo>
                  <a:lnTo>
                    <a:pt x="134374" y="8787"/>
                  </a:lnTo>
                  <a:cubicBezTo>
                    <a:pt x="126659" y="7072"/>
                    <a:pt x="118943" y="5358"/>
                    <a:pt x="111228" y="3215"/>
                  </a:cubicBezTo>
                  <a:lnTo>
                    <a:pt x="111228" y="361117"/>
                  </a:lnTo>
                  <a:lnTo>
                    <a:pt x="141232" y="391120"/>
                  </a:lnTo>
                  <a:lnTo>
                    <a:pt x="146804" y="396692"/>
                  </a:lnTo>
                  <a:lnTo>
                    <a:pt x="146804" y="530852"/>
                  </a:lnTo>
                  <a:cubicBezTo>
                    <a:pt x="154519" y="538567"/>
                    <a:pt x="159234" y="549712"/>
                    <a:pt x="159234" y="561285"/>
                  </a:cubicBezTo>
                  <a:cubicBezTo>
                    <a:pt x="159234" y="584859"/>
                    <a:pt x="140375" y="603718"/>
                    <a:pt x="116372" y="603718"/>
                  </a:cubicBezTo>
                  <a:cubicBezTo>
                    <a:pt x="92797" y="603718"/>
                    <a:pt x="73081" y="584859"/>
                    <a:pt x="73081" y="561285"/>
                  </a:cubicBezTo>
                  <a:cubicBezTo>
                    <a:pt x="73081" y="540710"/>
                    <a:pt x="87654" y="523137"/>
                    <a:pt x="107371" y="519279"/>
                  </a:cubicBezTo>
                  <a:lnTo>
                    <a:pt x="107371" y="413409"/>
                  </a:lnTo>
                  <a:lnTo>
                    <a:pt x="77367" y="382976"/>
                  </a:lnTo>
                  <a:lnTo>
                    <a:pt x="71795" y="376976"/>
                  </a:lnTo>
                  <a:lnTo>
                    <a:pt x="71795" y="30647"/>
                  </a:lnTo>
                  <a:cubicBezTo>
                    <a:pt x="62794" y="90654"/>
                    <a:pt x="57650" y="151519"/>
                    <a:pt x="51221" y="211955"/>
                  </a:cubicBezTo>
                  <a:cubicBezTo>
                    <a:pt x="47792" y="249674"/>
                    <a:pt x="39219" y="286107"/>
                    <a:pt x="29361" y="322540"/>
                  </a:cubicBezTo>
                  <a:lnTo>
                    <a:pt x="29361" y="621721"/>
                  </a:lnTo>
                  <a:lnTo>
                    <a:pt x="104370" y="696730"/>
                  </a:lnTo>
                  <a:cubicBezTo>
                    <a:pt x="108228" y="695444"/>
                    <a:pt x="112514" y="695015"/>
                    <a:pt x="116372" y="695015"/>
                  </a:cubicBezTo>
                  <a:cubicBezTo>
                    <a:pt x="139946" y="695015"/>
                    <a:pt x="159234" y="714303"/>
                    <a:pt x="159234" y="737878"/>
                  </a:cubicBezTo>
                  <a:cubicBezTo>
                    <a:pt x="159234" y="761452"/>
                    <a:pt x="140375" y="780740"/>
                    <a:pt x="116372" y="780740"/>
                  </a:cubicBezTo>
                  <a:cubicBezTo>
                    <a:pt x="92369" y="780740"/>
                    <a:pt x="73081" y="761881"/>
                    <a:pt x="73081" y="737878"/>
                  </a:cubicBezTo>
                  <a:cubicBezTo>
                    <a:pt x="73081" y="729305"/>
                    <a:pt x="75652" y="721162"/>
                    <a:pt x="80367" y="714303"/>
                  </a:cubicBezTo>
                  <a:lnTo>
                    <a:pt x="4929" y="638437"/>
                  </a:lnTo>
                  <a:lnTo>
                    <a:pt x="3215" y="636722"/>
                  </a:lnTo>
                  <a:cubicBezTo>
                    <a:pt x="4501" y="643152"/>
                    <a:pt x="5786" y="649581"/>
                    <a:pt x="7501" y="656011"/>
                  </a:cubicBezTo>
                  <a:cubicBezTo>
                    <a:pt x="18645" y="704017"/>
                    <a:pt x="29789" y="751594"/>
                    <a:pt x="41791" y="799171"/>
                  </a:cubicBezTo>
                  <a:lnTo>
                    <a:pt x="178951" y="799171"/>
                  </a:lnTo>
                  <a:lnTo>
                    <a:pt x="183237" y="803458"/>
                  </a:lnTo>
                  <a:lnTo>
                    <a:pt x="218813" y="839033"/>
                  </a:lnTo>
                  <a:lnTo>
                    <a:pt x="218813" y="977479"/>
                  </a:lnTo>
                  <a:lnTo>
                    <a:pt x="271534" y="1030200"/>
                  </a:lnTo>
                  <a:cubicBezTo>
                    <a:pt x="297680" y="1028486"/>
                    <a:pt x="323826" y="1026771"/>
                    <a:pt x="350401" y="1024628"/>
                  </a:cubicBezTo>
                  <a:cubicBezTo>
                    <a:pt x="357688" y="1023342"/>
                    <a:pt x="366689" y="1022913"/>
                    <a:pt x="371832" y="1016484"/>
                  </a:cubicBezTo>
                  <a:cubicBezTo>
                    <a:pt x="375261" y="1006626"/>
                    <a:pt x="370546" y="996339"/>
                    <a:pt x="371404" y="986480"/>
                  </a:cubicBezTo>
                  <a:cubicBezTo>
                    <a:pt x="395407" y="983480"/>
                    <a:pt x="419410" y="990767"/>
                    <a:pt x="443413" y="987766"/>
                  </a:cubicBezTo>
                  <a:cubicBezTo>
                    <a:pt x="451128" y="981766"/>
                    <a:pt x="451128" y="972336"/>
                    <a:pt x="449413" y="962906"/>
                  </a:cubicBezTo>
                  <a:lnTo>
                    <a:pt x="337971" y="962906"/>
                  </a:lnTo>
                  <a:lnTo>
                    <a:pt x="335399" y="959906"/>
                  </a:lnTo>
                  <a:lnTo>
                    <a:pt x="311825" y="936331"/>
                  </a:lnTo>
                  <a:cubicBezTo>
                    <a:pt x="304967" y="941475"/>
                    <a:pt x="296394" y="944475"/>
                    <a:pt x="286964" y="944475"/>
                  </a:cubicBezTo>
                  <a:cubicBezTo>
                    <a:pt x="263390" y="944475"/>
                    <a:pt x="244102" y="924758"/>
                    <a:pt x="244102" y="901184"/>
                  </a:cubicBezTo>
                  <a:cubicBezTo>
                    <a:pt x="244102" y="877610"/>
                    <a:pt x="263390" y="858750"/>
                    <a:pt x="286964" y="858750"/>
                  </a:cubicBezTo>
                  <a:cubicBezTo>
                    <a:pt x="310539" y="858750"/>
                    <a:pt x="329827" y="877610"/>
                    <a:pt x="329827" y="901184"/>
                  </a:cubicBezTo>
                  <a:cubicBezTo>
                    <a:pt x="329827" y="908471"/>
                    <a:pt x="328113" y="915757"/>
                    <a:pt x="324683" y="921758"/>
                  </a:cubicBezTo>
                  <a:lnTo>
                    <a:pt x="346115" y="943189"/>
                  </a:lnTo>
                  <a:lnTo>
                    <a:pt x="441270" y="943189"/>
                  </a:lnTo>
                  <a:cubicBezTo>
                    <a:pt x="429697" y="930331"/>
                    <a:pt x="408694" y="929902"/>
                    <a:pt x="393692" y="921330"/>
                  </a:cubicBezTo>
                  <a:cubicBezTo>
                    <a:pt x="379119" y="912757"/>
                    <a:pt x="364546" y="902470"/>
                    <a:pt x="353401" y="889611"/>
                  </a:cubicBezTo>
                  <a:cubicBezTo>
                    <a:pt x="393692" y="906328"/>
                    <a:pt x="435697" y="926044"/>
                    <a:pt x="480703" y="920901"/>
                  </a:cubicBezTo>
                  <a:cubicBezTo>
                    <a:pt x="494848" y="917043"/>
                    <a:pt x="498277" y="900755"/>
                    <a:pt x="498277" y="887897"/>
                  </a:cubicBezTo>
                  <a:lnTo>
                    <a:pt x="463558" y="853178"/>
                  </a:lnTo>
                  <a:cubicBezTo>
                    <a:pt x="417695" y="821460"/>
                    <a:pt x="375261" y="785455"/>
                    <a:pt x="337114" y="745593"/>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A22CBF17-02A8-4693-A813-BBB876AC09FE}"/>
                </a:ext>
              </a:extLst>
            </p:cNvPr>
            <p:cNvSpPr/>
            <p:nvPr/>
          </p:nvSpPr>
          <p:spPr>
            <a:xfrm>
              <a:off x="4789765" y="3260765"/>
              <a:ext cx="85725" cy="222885"/>
            </a:xfrm>
            <a:custGeom>
              <a:avLst/>
              <a:gdLst>
                <a:gd name="connsiteX0" fmla="*/ 49506 w 85725"/>
                <a:gd name="connsiteY0" fmla="*/ 175951 h 222885"/>
                <a:gd name="connsiteX1" fmla="*/ 49506 w 85725"/>
                <a:gd name="connsiteY1" fmla="*/ 73081 h 222885"/>
                <a:gd name="connsiteX2" fmla="*/ 3215 w 85725"/>
                <a:gd name="connsiteY2" fmla="*/ 3215 h 222885"/>
                <a:gd name="connsiteX3" fmla="*/ 3215 w 85725"/>
                <a:gd name="connsiteY3" fmla="*/ 172950 h 222885"/>
                <a:gd name="connsiteX4" fmla="*/ 16502 w 85725"/>
                <a:gd name="connsiteY4" fmla="*/ 196524 h 222885"/>
                <a:gd name="connsiteX5" fmla="*/ 53364 w 85725"/>
                <a:gd name="connsiteY5" fmla="*/ 216241 h 222885"/>
                <a:gd name="connsiteX6" fmla="*/ 74366 w 85725"/>
                <a:gd name="connsiteY6" fmla="*/ 221385 h 222885"/>
                <a:gd name="connsiteX7" fmla="*/ 84225 w 85725"/>
                <a:gd name="connsiteY7" fmla="*/ 211526 h 222885"/>
                <a:gd name="connsiteX8" fmla="*/ 52078 w 85725"/>
                <a:gd name="connsiteY8" fmla="*/ 179379 h 222885"/>
                <a:gd name="connsiteX9" fmla="*/ 49506 w 85725"/>
                <a:gd name="connsiteY9" fmla="*/ 175951 h 22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25" h="222885">
                  <a:moveTo>
                    <a:pt x="49506" y="175951"/>
                  </a:moveTo>
                  <a:lnTo>
                    <a:pt x="49506" y="73081"/>
                  </a:lnTo>
                  <a:cubicBezTo>
                    <a:pt x="35362" y="49078"/>
                    <a:pt x="19931" y="25932"/>
                    <a:pt x="3215" y="3215"/>
                  </a:cubicBezTo>
                  <a:lnTo>
                    <a:pt x="3215" y="172950"/>
                  </a:lnTo>
                  <a:cubicBezTo>
                    <a:pt x="7072" y="181094"/>
                    <a:pt x="11359" y="189238"/>
                    <a:pt x="16502" y="196524"/>
                  </a:cubicBezTo>
                  <a:cubicBezTo>
                    <a:pt x="25932" y="207669"/>
                    <a:pt x="40934" y="210241"/>
                    <a:pt x="53364" y="216241"/>
                  </a:cubicBezTo>
                  <a:cubicBezTo>
                    <a:pt x="60222" y="218813"/>
                    <a:pt x="67080" y="223099"/>
                    <a:pt x="74366" y="221385"/>
                  </a:cubicBezTo>
                  <a:cubicBezTo>
                    <a:pt x="78653" y="219242"/>
                    <a:pt x="82082" y="215813"/>
                    <a:pt x="84225" y="211526"/>
                  </a:cubicBezTo>
                  <a:lnTo>
                    <a:pt x="52078" y="179379"/>
                  </a:lnTo>
                  <a:lnTo>
                    <a:pt x="49506" y="175951"/>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526E482-A0F8-4489-A695-83FCF7BF2CED}"/>
                </a:ext>
              </a:extLst>
            </p:cNvPr>
            <p:cNvSpPr/>
            <p:nvPr/>
          </p:nvSpPr>
          <p:spPr>
            <a:xfrm>
              <a:off x="4522732" y="2682978"/>
              <a:ext cx="252889" cy="715804"/>
            </a:xfrm>
            <a:custGeom>
              <a:avLst/>
              <a:gdLst>
                <a:gd name="connsiteX0" fmla="*/ 84225 w 252888"/>
                <a:gd name="connsiteY0" fmla="*/ 361974 h 715803"/>
                <a:gd name="connsiteX1" fmla="*/ 84225 w 252888"/>
                <a:gd name="connsiteY1" fmla="*/ 361974 h 715803"/>
                <a:gd name="connsiteX2" fmla="*/ 157091 w 252888"/>
                <a:gd name="connsiteY2" fmla="*/ 179808 h 715803"/>
                <a:gd name="connsiteX3" fmla="*/ 200382 w 252888"/>
                <a:gd name="connsiteY3" fmla="*/ 105227 h 715803"/>
                <a:gd name="connsiteX4" fmla="*/ 200382 w 252888"/>
                <a:gd name="connsiteY4" fmla="*/ 65794 h 715803"/>
                <a:gd name="connsiteX5" fmla="*/ 98369 w 252888"/>
                <a:gd name="connsiteY5" fmla="*/ 30647 h 715803"/>
                <a:gd name="connsiteX6" fmla="*/ 78224 w 252888"/>
                <a:gd name="connsiteY6" fmla="*/ 35790 h 715803"/>
                <a:gd name="connsiteX7" fmla="*/ 40934 w 252888"/>
                <a:gd name="connsiteY7" fmla="*/ 13502 h 715803"/>
                <a:gd name="connsiteX8" fmla="*/ 3215 w 252888"/>
                <a:gd name="connsiteY8" fmla="*/ 3215 h 715803"/>
                <a:gd name="connsiteX9" fmla="*/ 3215 w 252888"/>
                <a:gd name="connsiteY9" fmla="*/ 321255 h 715803"/>
                <a:gd name="connsiteX10" fmla="*/ 55078 w 252888"/>
                <a:gd name="connsiteY10" fmla="*/ 372690 h 715803"/>
                <a:gd name="connsiteX11" fmla="*/ 59365 w 252888"/>
                <a:gd name="connsiteY11" fmla="*/ 376976 h 715803"/>
                <a:gd name="connsiteX12" fmla="*/ 59365 w 252888"/>
                <a:gd name="connsiteY12" fmla="*/ 627721 h 715803"/>
                <a:gd name="connsiteX13" fmla="*/ 114657 w 252888"/>
                <a:gd name="connsiteY13" fmla="*/ 683014 h 715803"/>
                <a:gd name="connsiteX14" fmla="*/ 124944 w 252888"/>
                <a:gd name="connsiteY14" fmla="*/ 681728 h 715803"/>
                <a:gd name="connsiteX15" fmla="*/ 149804 w 252888"/>
                <a:gd name="connsiteY15" fmla="*/ 689872 h 715803"/>
                <a:gd name="connsiteX16" fmla="*/ 148519 w 252888"/>
                <a:gd name="connsiteY16" fmla="*/ 686014 h 715803"/>
                <a:gd name="connsiteX17" fmla="*/ 152376 w 252888"/>
                <a:gd name="connsiteY17" fmla="*/ 671870 h 715803"/>
                <a:gd name="connsiteX18" fmla="*/ 204240 w 252888"/>
                <a:gd name="connsiteY18" fmla="*/ 671441 h 715803"/>
                <a:gd name="connsiteX19" fmla="*/ 228671 w 252888"/>
                <a:gd name="connsiteY19" fmla="*/ 695873 h 715803"/>
                <a:gd name="connsiteX20" fmla="*/ 251389 w 252888"/>
                <a:gd name="connsiteY20" fmla="*/ 716447 h 715803"/>
                <a:gd name="connsiteX21" fmla="*/ 251389 w 252888"/>
                <a:gd name="connsiteY21" fmla="*/ 554855 h 715803"/>
                <a:gd name="connsiteX22" fmla="*/ 190524 w 252888"/>
                <a:gd name="connsiteY22" fmla="*/ 502991 h 715803"/>
                <a:gd name="connsiteX23" fmla="*/ 163520 w 252888"/>
                <a:gd name="connsiteY23" fmla="*/ 529995 h 715803"/>
                <a:gd name="connsiteX24" fmla="*/ 167378 w 252888"/>
                <a:gd name="connsiteY24" fmla="*/ 548426 h 715803"/>
                <a:gd name="connsiteX25" fmla="*/ 124944 w 252888"/>
                <a:gd name="connsiteY25" fmla="*/ 590859 h 715803"/>
                <a:gd name="connsiteX26" fmla="*/ 81653 w 252888"/>
                <a:gd name="connsiteY26" fmla="*/ 548426 h 715803"/>
                <a:gd name="connsiteX27" fmla="*/ 124944 w 252888"/>
                <a:gd name="connsiteY27" fmla="*/ 505563 h 715803"/>
                <a:gd name="connsiteX28" fmla="*/ 151519 w 252888"/>
                <a:gd name="connsiteY28" fmla="*/ 514993 h 715803"/>
                <a:gd name="connsiteX29" fmla="*/ 173379 w 252888"/>
                <a:gd name="connsiteY29" fmla="*/ 493133 h 715803"/>
                <a:gd name="connsiteX30" fmla="*/ 128802 w 252888"/>
                <a:gd name="connsiteY30" fmla="*/ 474273 h 715803"/>
                <a:gd name="connsiteX31" fmla="*/ 76938 w 252888"/>
                <a:gd name="connsiteY31" fmla="*/ 469130 h 715803"/>
                <a:gd name="connsiteX32" fmla="*/ 64937 w 252888"/>
                <a:gd name="connsiteY32" fmla="*/ 454557 h 715803"/>
                <a:gd name="connsiteX33" fmla="*/ 84225 w 252888"/>
                <a:gd name="connsiteY33" fmla="*/ 361974 h 715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2888" h="715803">
                  <a:moveTo>
                    <a:pt x="84225" y="361974"/>
                  </a:moveTo>
                  <a:lnTo>
                    <a:pt x="84225" y="361974"/>
                  </a:lnTo>
                  <a:cubicBezTo>
                    <a:pt x="103942" y="299823"/>
                    <a:pt x="124516" y="236815"/>
                    <a:pt x="157091" y="179808"/>
                  </a:cubicBezTo>
                  <a:cubicBezTo>
                    <a:pt x="171236" y="154519"/>
                    <a:pt x="185809" y="129659"/>
                    <a:pt x="200382" y="105227"/>
                  </a:cubicBezTo>
                  <a:lnTo>
                    <a:pt x="200382" y="65794"/>
                  </a:lnTo>
                  <a:cubicBezTo>
                    <a:pt x="166521" y="53364"/>
                    <a:pt x="132659" y="41362"/>
                    <a:pt x="98369" y="30647"/>
                  </a:cubicBezTo>
                  <a:cubicBezTo>
                    <a:pt x="92369" y="34076"/>
                    <a:pt x="85511" y="35790"/>
                    <a:pt x="78224" y="35790"/>
                  </a:cubicBezTo>
                  <a:cubicBezTo>
                    <a:pt x="61936" y="35790"/>
                    <a:pt x="48220" y="26789"/>
                    <a:pt x="40934" y="13502"/>
                  </a:cubicBezTo>
                  <a:cubicBezTo>
                    <a:pt x="28504" y="10073"/>
                    <a:pt x="15645" y="6644"/>
                    <a:pt x="3215" y="3215"/>
                  </a:cubicBezTo>
                  <a:lnTo>
                    <a:pt x="3215" y="321255"/>
                  </a:lnTo>
                  <a:lnTo>
                    <a:pt x="55078" y="372690"/>
                  </a:lnTo>
                  <a:lnTo>
                    <a:pt x="59365" y="376976"/>
                  </a:lnTo>
                  <a:lnTo>
                    <a:pt x="59365" y="627721"/>
                  </a:lnTo>
                  <a:lnTo>
                    <a:pt x="114657" y="683014"/>
                  </a:lnTo>
                  <a:cubicBezTo>
                    <a:pt x="118086" y="682157"/>
                    <a:pt x="121087" y="681728"/>
                    <a:pt x="124944" y="681728"/>
                  </a:cubicBezTo>
                  <a:cubicBezTo>
                    <a:pt x="134374" y="681728"/>
                    <a:pt x="142946" y="684728"/>
                    <a:pt x="149804" y="689872"/>
                  </a:cubicBezTo>
                  <a:cubicBezTo>
                    <a:pt x="149376" y="688586"/>
                    <a:pt x="148947" y="687300"/>
                    <a:pt x="148519" y="686014"/>
                  </a:cubicBezTo>
                  <a:cubicBezTo>
                    <a:pt x="147233" y="681300"/>
                    <a:pt x="145947" y="673584"/>
                    <a:pt x="152376" y="671870"/>
                  </a:cubicBezTo>
                  <a:cubicBezTo>
                    <a:pt x="169521" y="667583"/>
                    <a:pt x="187095" y="668869"/>
                    <a:pt x="204240" y="671441"/>
                  </a:cubicBezTo>
                  <a:cubicBezTo>
                    <a:pt x="211098" y="680871"/>
                    <a:pt x="221385" y="686443"/>
                    <a:pt x="228671" y="695873"/>
                  </a:cubicBezTo>
                  <a:cubicBezTo>
                    <a:pt x="235529" y="703588"/>
                    <a:pt x="244102" y="709160"/>
                    <a:pt x="251389" y="716447"/>
                  </a:cubicBezTo>
                  <a:lnTo>
                    <a:pt x="251389" y="554855"/>
                  </a:lnTo>
                  <a:cubicBezTo>
                    <a:pt x="233815" y="534281"/>
                    <a:pt x="213241" y="517136"/>
                    <a:pt x="190524" y="502991"/>
                  </a:cubicBezTo>
                  <a:lnTo>
                    <a:pt x="163520" y="529995"/>
                  </a:lnTo>
                  <a:cubicBezTo>
                    <a:pt x="166092" y="535567"/>
                    <a:pt x="167378" y="541996"/>
                    <a:pt x="167378" y="548426"/>
                  </a:cubicBezTo>
                  <a:cubicBezTo>
                    <a:pt x="167378" y="572000"/>
                    <a:pt x="148519" y="590859"/>
                    <a:pt x="124944" y="590859"/>
                  </a:cubicBezTo>
                  <a:cubicBezTo>
                    <a:pt x="101370" y="590859"/>
                    <a:pt x="81653" y="572000"/>
                    <a:pt x="81653" y="548426"/>
                  </a:cubicBezTo>
                  <a:cubicBezTo>
                    <a:pt x="81653" y="524851"/>
                    <a:pt x="100941" y="505563"/>
                    <a:pt x="124944" y="505563"/>
                  </a:cubicBezTo>
                  <a:cubicBezTo>
                    <a:pt x="135231" y="505563"/>
                    <a:pt x="144232" y="508992"/>
                    <a:pt x="151519" y="514993"/>
                  </a:cubicBezTo>
                  <a:lnTo>
                    <a:pt x="173379" y="493133"/>
                  </a:lnTo>
                  <a:cubicBezTo>
                    <a:pt x="159234" y="485418"/>
                    <a:pt x="144232" y="479417"/>
                    <a:pt x="128802" y="474273"/>
                  </a:cubicBezTo>
                  <a:cubicBezTo>
                    <a:pt x="112085" y="468273"/>
                    <a:pt x="94083" y="471273"/>
                    <a:pt x="76938" y="469130"/>
                  </a:cubicBezTo>
                  <a:cubicBezTo>
                    <a:pt x="69652" y="468273"/>
                    <a:pt x="62794" y="462701"/>
                    <a:pt x="64937" y="454557"/>
                  </a:cubicBezTo>
                  <a:cubicBezTo>
                    <a:pt x="65794" y="422838"/>
                    <a:pt x="75652" y="392406"/>
                    <a:pt x="84225" y="36197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449549B-223A-4C64-9276-64B4990D3CD0}"/>
                </a:ext>
              </a:extLst>
            </p:cNvPr>
            <p:cNvSpPr/>
            <p:nvPr/>
          </p:nvSpPr>
          <p:spPr>
            <a:xfrm>
              <a:off x="4855345" y="3372207"/>
              <a:ext cx="12859" cy="64294"/>
            </a:xfrm>
            <a:custGeom>
              <a:avLst/>
              <a:gdLst>
                <a:gd name="connsiteX0" fmla="*/ 3215 w 12858"/>
                <a:gd name="connsiteY0" fmla="*/ 3215 h 64293"/>
                <a:gd name="connsiteX1" fmla="*/ 3215 w 12858"/>
                <a:gd name="connsiteY1" fmla="*/ 3215 h 64293"/>
                <a:gd name="connsiteX2" fmla="*/ 3215 w 12858"/>
                <a:gd name="connsiteY2" fmla="*/ 56793 h 64293"/>
                <a:gd name="connsiteX3" fmla="*/ 9644 w 12858"/>
                <a:gd name="connsiteY3" fmla="*/ 63222 h 64293"/>
                <a:gd name="connsiteX4" fmla="*/ 6215 w 12858"/>
                <a:gd name="connsiteY4" fmla="*/ 42648 h 64293"/>
                <a:gd name="connsiteX5" fmla="*/ 3215 w 12858"/>
                <a:gd name="connsiteY5" fmla="*/ 3215 h 64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58" h="64293">
                  <a:moveTo>
                    <a:pt x="3215" y="3215"/>
                  </a:moveTo>
                  <a:lnTo>
                    <a:pt x="3215" y="3215"/>
                  </a:lnTo>
                  <a:lnTo>
                    <a:pt x="3215" y="56793"/>
                  </a:lnTo>
                  <a:lnTo>
                    <a:pt x="9644" y="63222"/>
                  </a:lnTo>
                  <a:cubicBezTo>
                    <a:pt x="7501" y="56793"/>
                    <a:pt x="6215" y="49935"/>
                    <a:pt x="6215" y="42648"/>
                  </a:cubicBezTo>
                  <a:cubicBezTo>
                    <a:pt x="6215" y="29361"/>
                    <a:pt x="6215" y="16073"/>
                    <a:pt x="3215" y="3215"/>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B9E53562-BBA3-4292-B46A-AE26DFC68960}"/>
                </a:ext>
              </a:extLst>
            </p:cNvPr>
            <p:cNvSpPr/>
            <p:nvPr/>
          </p:nvSpPr>
          <p:spPr>
            <a:xfrm>
              <a:off x="4870775" y="1471255"/>
              <a:ext cx="4286" cy="4286"/>
            </a:xfrm>
            <a:custGeom>
              <a:avLst/>
              <a:gdLst>
                <a:gd name="connsiteX0" fmla="*/ 3215 w 4286"/>
                <a:gd name="connsiteY0" fmla="*/ 3215 h 4286"/>
                <a:gd name="connsiteX1" fmla="*/ 3215 w 4286"/>
                <a:gd name="connsiteY1" fmla="*/ 3215 h 4286"/>
                <a:gd name="connsiteX2" fmla="*/ 3215 w 4286"/>
                <a:gd name="connsiteY2" fmla="*/ 3215 h 4286"/>
              </a:gdLst>
              <a:ahLst/>
              <a:cxnLst>
                <a:cxn ang="0">
                  <a:pos x="connsiteX0" y="connsiteY0"/>
                </a:cxn>
                <a:cxn ang="0">
                  <a:pos x="connsiteX1" y="connsiteY1"/>
                </a:cxn>
                <a:cxn ang="0">
                  <a:pos x="connsiteX2" y="connsiteY2"/>
                </a:cxn>
              </a:cxnLst>
              <a:rect l="l" t="t" r="r" b="b"/>
              <a:pathLst>
                <a:path w="4286" h="4286">
                  <a:moveTo>
                    <a:pt x="3215" y="3215"/>
                  </a:moveTo>
                  <a:lnTo>
                    <a:pt x="3215" y="3215"/>
                  </a:lnTo>
                  <a:lnTo>
                    <a:pt x="3215" y="3215"/>
                  </a:ln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E2F09D72-57D0-45A2-93A7-282F38D447B0}"/>
                </a:ext>
              </a:extLst>
            </p:cNvPr>
            <p:cNvSpPr/>
            <p:nvPr/>
          </p:nvSpPr>
          <p:spPr>
            <a:xfrm>
              <a:off x="4440864" y="1471255"/>
              <a:ext cx="501491" cy="1268730"/>
            </a:xfrm>
            <a:custGeom>
              <a:avLst/>
              <a:gdLst>
                <a:gd name="connsiteX0" fmla="*/ 433126 w 501491"/>
                <a:gd name="connsiteY0" fmla="*/ 3215 h 1268730"/>
                <a:gd name="connsiteX1" fmla="*/ 416838 w 501491"/>
                <a:gd name="connsiteY1" fmla="*/ 70509 h 1268730"/>
                <a:gd name="connsiteX2" fmla="*/ 405694 w 501491"/>
                <a:gd name="connsiteY2" fmla="*/ 232100 h 1268730"/>
                <a:gd name="connsiteX3" fmla="*/ 389406 w 501491"/>
                <a:gd name="connsiteY3" fmla="*/ 336256 h 1268730"/>
                <a:gd name="connsiteX4" fmla="*/ 322969 w 501491"/>
                <a:gd name="connsiteY4" fmla="*/ 468273 h 1268730"/>
                <a:gd name="connsiteX5" fmla="*/ 238101 w 501491"/>
                <a:gd name="connsiteY5" fmla="*/ 690301 h 1268730"/>
                <a:gd name="connsiteX6" fmla="*/ 186666 w 501491"/>
                <a:gd name="connsiteY6" fmla="*/ 773454 h 1268730"/>
                <a:gd name="connsiteX7" fmla="*/ 64937 w 501491"/>
                <a:gd name="connsiteY7" fmla="*/ 981337 h 1268730"/>
                <a:gd name="connsiteX8" fmla="*/ 7501 w 501491"/>
                <a:gd name="connsiteY8" fmla="*/ 1152358 h 1268730"/>
                <a:gd name="connsiteX9" fmla="*/ 3215 w 501491"/>
                <a:gd name="connsiteY9" fmla="*/ 1172075 h 1268730"/>
                <a:gd name="connsiteX10" fmla="*/ 313539 w 501491"/>
                <a:gd name="connsiteY10" fmla="*/ 1265944 h 1268730"/>
                <a:gd name="connsiteX11" fmla="*/ 458415 w 501491"/>
                <a:gd name="connsiteY11" fmla="*/ 1030629 h 1268730"/>
                <a:gd name="connsiteX12" fmla="*/ 476845 w 501491"/>
                <a:gd name="connsiteY12" fmla="*/ 936331 h 1268730"/>
                <a:gd name="connsiteX13" fmla="*/ 500848 w 501491"/>
                <a:gd name="connsiteY13" fmla="*/ 830461 h 1268730"/>
                <a:gd name="connsiteX14" fmla="*/ 433126 w 501491"/>
                <a:gd name="connsiteY14" fmla="*/ 3215 h 1268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491" h="1268730">
                  <a:moveTo>
                    <a:pt x="433126" y="3215"/>
                  </a:moveTo>
                  <a:cubicBezTo>
                    <a:pt x="425839" y="25503"/>
                    <a:pt x="419838" y="47792"/>
                    <a:pt x="416838" y="70509"/>
                  </a:cubicBezTo>
                  <a:cubicBezTo>
                    <a:pt x="408694" y="124087"/>
                    <a:pt x="408694" y="178094"/>
                    <a:pt x="405694" y="232100"/>
                  </a:cubicBezTo>
                  <a:cubicBezTo>
                    <a:pt x="403979" y="267248"/>
                    <a:pt x="401407" y="302824"/>
                    <a:pt x="389406" y="336256"/>
                  </a:cubicBezTo>
                  <a:cubicBezTo>
                    <a:pt x="373547" y="383405"/>
                    <a:pt x="343114" y="422839"/>
                    <a:pt x="322969" y="468273"/>
                  </a:cubicBezTo>
                  <a:cubicBezTo>
                    <a:pt x="290822" y="540710"/>
                    <a:pt x="276249" y="620435"/>
                    <a:pt x="238101" y="690301"/>
                  </a:cubicBezTo>
                  <a:cubicBezTo>
                    <a:pt x="222242" y="719018"/>
                    <a:pt x="204240" y="746022"/>
                    <a:pt x="186666" y="773454"/>
                  </a:cubicBezTo>
                  <a:cubicBezTo>
                    <a:pt x="142946" y="840748"/>
                    <a:pt x="99227" y="908471"/>
                    <a:pt x="64937" y="981337"/>
                  </a:cubicBezTo>
                  <a:cubicBezTo>
                    <a:pt x="38791" y="1035772"/>
                    <a:pt x="19931" y="1093637"/>
                    <a:pt x="7501" y="1152358"/>
                  </a:cubicBezTo>
                  <a:cubicBezTo>
                    <a:pt x="6215" y="1158788"/>
                    <a:pt x="4501" y="1165646"/>
                    <a:pt x="3215" y="1172075"/>
                  </a:cubicBezTo>
                  <a:cubicBezTo>
                    <a:pt x="109514" y="1195221"/>
                    <a:pt x="213241" y="1226939"/>
                    <a:pt x="313539" y="1265944"/>
                  </a:cubicBezTo>
                  <a:cubicBezTo>
                    <a:pt x="361545" y="1187506"/>
                    <a:pt x="411694" y="1109925"/>
                    <a:pt x="458415" y="1030629"/>
                  </a:cubicBezTo>
                  <a:cubicBezTo>
                    <a:pt x="476845" y="1002339"/>
                    <a:pt x="469987" y="967621"/>
                    <a:pt x="476845" y="936331"/>
                  </a:cubicBezTo>
                  <a:cubicBezTo>
                    <a:pt x="483703" y="900756"/>
                    <a:pt x="490561" y="865179"/>
                    <a:pt x="500848" y="830461"/>
                  </a:cubicBezTo>
                  <a:cubicBezTo>
                    <a:pt x="432697" y="554426"/>
                    <a:pt x="409980" y="274963"/>
                    <a:pt x="433126" y="3215"/>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DFD8C764-DAAA-4CF6-8D30-EB0EC6FB4883}"/>
                </a:ext>
              </a:extLst>
            </p:cNvPr>
            <p:cNvSpPr/>
            <p:nvPr/>
          </p:nvSpPr>
          <p:spPr>
            <a:xfrm>
              <a:off x="4881491" y="713875"/>
              <a:ext cx="1504474" cy="2546033"/>
            </a:xfrm>
            <a:custGeom>
              <a:avLst/>
              <a:gdLst>
                <a:gd name="connsiteX0" fmla="*/ 285679 w 1504473"/>
                <a:gd name="connsiteY0" fmla="*/ 1179790 h 2546032"/>
                <a:gd name="connsiteX1" fmla="*/ 285679 w 1504473"/>
                <a:gd name="connsiteY1" fmla="*/ 1179790 h 2546032"/>
                <a:gd name="connsiteX2" fmla="*/ 298109 w 1504473"/>
                <a:gd name="connsiteY2" fmla="*/ 1080349 h 2546032"/>
                <a:gd name="connsiteX3" fmla="*/ 312253 w 1504473"/>
                <a:gd name="connsiteY3" fmla="*/ 1121069 h 2546032"/>
                <a:gd name="connsiteX4" fmla="*/ 338400 w 1504473"/>
                <a:gd name="connsiteY4" fmla="*/ 1217081 h 2546032"/>
                <a:gd name="connsiteX5" fmla="*/ 347829 w 1504473"/>
                <a:gd name="connsiteY5" fmla="*/ 1254371 h 2546032"/>
                <a:gd name="connsiteX6" fmla="*/ 394121 w 1504473"/>
                <a:gd name="connsiteY6" fmla="*/ 1433965 h 2546032"/>
                <a:gd name="connsiteX7" fmla="*/ 437412 w 1504473"/>
                <a:gd name="connsiteY7" fmla="*/ 1433965 h 2546032"/>
                <a:gd name="connsiteX8" fmla="*/ 526566 w 1504473"/>
                <a:gd name="connsiteY8" fmla="*/ 1344811 h 2546032"/>
                <a:gd name="connsiteX9" fmla="*/ 532567 w 1504473"/>
                <a:gd name="connsiteY9" fmla="*/ 1344811 h 2546032"/>
                <a:gd name="connsiteX10" fmla="*/ 871180 w 1504473"/>
                <a:gd name="connsiteY10" fmla="*/ 1344811 h 2546032"/>
                <a:gd name="connsiteX11" fmla="*/ 880610 w 1504473"/>
                <a:gd name="connsiteY11" fmla="*/ 1331524 h 2546032"/>
                <a:gd name="connsiteX12" fmla="*/ 941046 w 1504473"/>
                <a:gd name="connsiteY12" fmla="*/ 1331095 h 2546032"/>
                <a:gd name="connsiteX13" fmla="*/ 941475 w 1504473"/>
                <a:gd name="connsiteY13" fmla="*/ 1391960 h 2546032"/>
                <a:gd name="connsiteX14" fmla="*/ 880610 w 1504473"/>
                <a:gd name="connsiteY14" fmla="*/ 1391531 h 2546032"/>
                <a:gd name="connsiteX15" fmla="*/ 870323 w 1504473"/>
                <a:gd name="connsiteY15" fmla="*/ 1373958 h 2546032"/>
                <a:gd name="connsiteX16" fmla="*/ 538996 w 1504473"/>
                <a:gd name="connsiteY16" fmla="*/ 1374386 h 2546032"/>
                <a:gd name="connsiteX17" fmla="*/ 449842 w 1504473"/>
                <a:gd name="connsiteY17" fmla="*/ 1463540 h 2546032"/>
                <a:gd name="connsiteX18" fmla="*/ 443841 w 1504473"/>
                <a:gd name="connsiteY18" fmla="*/ 1463540 h 2546032"/>
                <a:gd name="connsiteX19" fmla="*/ 403122 w 1504473"/>
                <a:gd name="connsiteY19" fmla="*/ 1463540 h 2546032"/>
                <a:gd name="connsiteX20" fmla="*/ 417267 w 1504473"/>
                <a:gd name="connsiteY20" fmla="*/ 1493544 h 2546032"/>
                <a:gd name="connsiteX21" fmla="*/ 497419 w 1504473"/>
                <a:gd name="connsiteY21" fmla="*/ 1493544 h 2546032"/>
                <a:gd name="connsiteX22" fmla="*/ 514993 w 1504473"/>
                <a:gd name="connsiteY22" fmla="*/ 1475970 h 2546032"/>
                <a:gd name="connsiteX23" fmla="*/ 526566 w 1504473"/>
                <a:gd name="connsiteY23" fmla="*/ 1437394 h 2546032"/>
                <a:gd name="connsiteX24" fmla="*/ 587002 w 1504473"/>
                <a:gd name="connsiteY24" fmla="*/ 1437394 h 2546032"/>
                <a:gd name="connsiteX25" fmla="*/ 587002 w 1504473"/>
                <a:gd name="connsiteY25" fmla="*/ 1497830 h 2546032"/>
                <a:gd name="connsiteX26" fmla="*/ 530424 w 1504473"/>
                <a:gd name="connsiteY26" fmla="*/ 1501259 h 2546032"/>
                <a:gd name="connsiteX27" fmla="*/ 508992 w 1504473"/>
                <a:gd name="connsiteY27" fmla="*/ 1522690 h 2546032"/>
                <a:gd name="connsiteX28" fmla="*/ 430982 w 1504473"/>
                <a:gd name="connsiteY28" fmla="*/ 1522690 h 2546032"/>
                <a:gd name="connsiteX29" fmla="*/ 436555 w 1504473"/>
                <a:gd name="connsiteY29" fmla="*/ 1539407 h 2546032"/>
                <a:gd name="connsiteX30" fmla="*/ 438698 w 1504473"/>
                <a:gd name="connsiteY30" fmla="*/ 1548408 h 2546032"/>
                <a:gd name="connsiteX31" fmla="*/ 467844 w 1504473"/>
                <a:gd name="connsiteY31" fmla="*/ 1560838 h 2546032"/>
                <a:gd name="connsiteX32" fmla="*/ 468273 w 1504473"/>
                <a:gd name="connsiteY32" fmla="*/ 1621274 h 2546032"/>
                <a:gd name="connsiteX33" fmla="*/ 445984 w 1504473"/>
                <a:gd name="connsiteY33" fmla="*/ 1633276 h 2546032"/>
                <a:gd name="connsiteX34" fmla="*/ 444270 w 1504473"/>
                <a:gd name="connsiteY34" fmla="*/ 1688140 h 2546032"/>
                <a:gd name="connsiteX35" fmla="*/ 548426 w 1504473"/>
                <a:gd name="connsiteY35" fmla="*/ 1583984 h 2546032"/>
                <a:gd name="connsiteX36" fmla="*/ 554427 w 1504473"/>
                <a:gd name="connsiteY36" fmla="*/ 1584412 h 2546032"/>
                <a:gd name="connsiteX37" fmla="*/ 635865 w 1504473"/>
                <a:gd name="connsiteY37" fmla="*/ 1584412 h 2546032"/>
                <a:gd name="connsiteX38" fmla="*/ 647867 w 1504473"/>
                <a:gd name="connsiteY38" fmla="*/ 1558266 h 2546032"/>
                <a:gd name="connsiteX39" fmla="*/ 708303 w 1504473"/>
                <a:gd name="connsiteY39" fmla="*/ 1558266 h 2546032"/>
                <a:gd name="connsiteX40" fmla="*/ 708732 w 1504473"/>
                <a:gd name="connsiteY40" fmla="*/ 1619131 h 2546032"/>
                <a:gd name="connsiteX41" fmla="*/ 647867 w 1504473"/>
                <a:gd name="connsiteY41" fmla="*/ 1618702 h 2546032"/>
                <a:gd name="connsiteX42" fmla="*/ 643581 w 1504473"/>
                <a:gd name="connsiteY42" fmla="*/ 1613559 h 2546032"/>
                <a:gd name="connsiteX43" fmla="*/ 560427 w 1504473"/>
                <a:gd name="connsiteY43" fmla="*/ 1613130 h 2546032"/>
                <a:gd name="connsiteX44" fmla="*/ 436126 w 1504473"/>
                <a:gd name="connsiteY44" fmla="*/ 1737432 h 2546032"/>
                <a:gd name="connsiteX45" fmla="*/ 436126 w 1504473"/>
                <a:gd name="connsiteY45" fmla="*/ 1737860 h 2546032"/>
                <a:gd name="connsiteX46" fmla="*/ 413837 w 1504473"/>
                <a:gd name="connsiteY46" fmla="*/ 1816727 h 2546032"/>
                <a:gd name="connsiteX47" fmla="*/ 406980 w 1504473"/>
                <a:gd name="connsiteY47" fmla="*/ 1854017 h 2546032"/>
                <a:gd name="connsiteX48" fmla="*/ 522280 w 1504473"/>
                <a:gd name="connsiteY48" fmla="*/ 1738717 h 2546032"/>
                <a:gd name="connsiteX49" fmla="*/ 524423 w 1504473"/>
                <a:gd name="connsiteY49" fmla="*/ 1737432 h 2546032"/>
                <a:gd name="connsiteX50" fmla="*/ 529138 w 1504473"/>
                <a:gd name="connsiteY50" fmla="*/ 1682139 h 2546032"/>
                <a:gd name="connsiteX51" fmla="*/ 589574 w 1504473"/>
                <a:gd name="connsiteY51" fmla="*/ 1682139 h 2546032"/>
                <a:gd name="connsiteX52" fmla="*/ 590002 w 1504473"/>
                <a:gd name="connsiteY52" fmla="*/ 1743004 h 2546032"/>
                <a:gd name="connsiteX53" fmla="*/ 546711 w 1504473"/>
                <a:gd name="connsiteY53" fmla="*/ 1753291 h 2546032"/>
                <a:gd name="connsiteX54" fmla="*/ 543282 w 1504473"/>
                <a:gd name="connsiteY54" fmla="*/ 1759720 h 2546032"/>
                <a:gd name="connsiteX55" fmla="*/ 397978 w 1504473"/>
                <a:gd name="connsiteY55" fmla="*/ 1905024 h 2546032"/>
                <a:gd name="connsiteX56" fmla="*/ 394121 w 1504473"/>
                <a:gd name="connsiteY56" fmla="*/ 1926027 h 2546032"/>
                <a:gd name="connsiteX57" fmla="*/ 380833 w 1504473"/>
                <a:gd name="connsiteY57" fmla="*/ 1992892 h 2546032"/>
                <a:gd name="connsiteX58" fmla="*/ 782884 w 1504473"/>
                <a:gd name="connsiteY58" fmla="*/ 1590842 h 2546032"/>
                <a:gd name="connsiteX59" fmla="*/ 782884 w 1504473"/>
                <a:gd name="connsiteY59" fmla="*/ 1514975 h 2546032"/>
                <a:gd name="connsiteX60" fmla="*/ 766596 w 1504473"/>
                <a:gd name="connsiteY60" fmla="*/ 1504688 h 2546032"/>
                <a:gd name="connsiteX61" fmla="*/ 767025 w 1504473"/>
                <a:gd name="connsiteY61" fmla="*/ 1444252 h 2546032"/>
                <a:gd name="connsiteX62" fmla="*/ 827461 w 1504473"/>
                <a:gd name="connsiteY62" fmla="*/ 1443823 h 2546032"/>
                <a:gd name="connsiteX63" fmla="*/ 827889 w 1504473"/>
                <a:gd name="connsiteY63" fmla="*/ 1505117 h 2546032"/>
                <a:gd name="connsiteX64" fmla="*/ 812459 w 1504473"/>
                <a:gd name="connsiteY64" fmla="*/ 1514975 h 2546032"/>
                <a:gd name="connsiteX65" fmla="*/ 812030 w 1504473"/>
                <a:gd name="connsiteY65" fmla="*/ 1596842 h 2546032"/>
                <a:gd name="connsiteX66" fmla="*/ 812030 w 1504473"/>
                <a:gd name="connsiteY66" fmla="*/ 1602843 h 2546032"/>
                <a:gd name="connsiteX67" fmla="*/ 373547 w 1504473"/>
                <a:gd name="connsiteY67" fmla="*/ 2041755 h 2546032"/>
                <a:gd name="connsiteX68" fmla="*/ 369261 w 1504473"/>
                <a:gd name="connsiteY68" fmla="*/ 2041755 h 2546032"/>
                <a:gd name="connsiteX69" fmla="*/ 348258 w 1504473"/>
                <a:gd name="connsiteY69" fmla="*/ 2103906 h 2546032"/>
                <a:gd name="connsiteX70" fmla="*/ 340971 w 1504473"/>
                <a:gd name="connsiteY70" fmla="*/ 2121480 h 2546032"/>
                <a:gd name="connsiteX71" fmla="*/ 370546 w 1504473"/>
                <a:gd name="connsiteY71" fmla="*/ 2121480 h 2546032"/>
                <a:gd name="connsiteX72" fmla="*/ 638437 w 1504473"/>
                <a:gd name="connsiteY72" fmla="*/ 1853589 h 2546032"/>
                <a:gd name="connsiteX73" fmla="*/ 649153 w 1504473"/>
                <a:gd name="connsiteY73" fmla="*/ 1811584 h 2546032"/>
                <a:gd name="connsiteX74" fmla="*/ 710017 w 1504473"/>
                <a:gd name="connsiteY74" fmla="*/ 1811584 h 2546032"/>
                <a:gd name="connsiteX75" fmla="*/ 710017 w 1504473"/>
                <a:gd name="connsiteY75" fmla="*/ 1872020 h 2546032"/>
                <a:gd name="connsiteX76" fmla="*/ 656439 w 1504473"/>
                <a:gd name="connsiteY76" fmla="*/ 1877592 h 2546032"/>
                <a:gd name="connsiteX77" fmla="*/ 383405 w 1504473"/>
                <a:gd name="connsiteY77" fmla="*/ 2150626 h 2546032"/>
                <a:gd name="connsiteX78" fmla="*/ 377404 w 1504473"/>
                <a:gd name="connsiteY78" fmla="*/ 2150626 h 2546032"/>
                <a:gd name="connsiteX79" fmla="*/ 329827 w 1504473"/>
                <a:gd name="connsiteY79" fmla="*/ 2150626 h 2546032"/>
                <a:gd name="connsiteX80" fmla="*/ 314396 w 1504473"/>
                <a:gd name="connsiteY80" fmla="*/ 2199489 h 2546032"/>
                <a:gd name="connsiteX81" fmla="*/ 324255 w 1504473"/>
                <a:gd name="connsiteY81" fmla="*/ 2218349 h 2546032"/>
                <a:gd name="connsiteX82" fmla="*/ 408694 w 1504473"/>
                <a:gd name="connsiteY82" fmla="*/ 2218349 h 2546032"/>
                <a:gd name="connsiteX83" fmla="*/ 752880 w 1504473"/>
                <a:gd name="connsiteY83" fmla="*/ 1874163 h 2546032"/>
                <a:gd name="connsiteX84" fmla="*/ 752880 w 1504473"/>
                <a:gd name="connsiteY84" fmla="*/ 1718572 h 2546032"/>
                <a:gd name="connsiteX85" fmla="*/ 756738 w 1504473"/>
                <a:gd name="connsiteY85" fmla="*/ 1708714 h 2546032"/>
                <a:gd name="connsiteX86" fmla="*/ 768310 w 1504473"/>
                <a:gd name="connsiteY86" fmla="*/ 1686425 h 2546032"/>
                <a:gd name="connsiteX87" fmla="*/ 828747 w 1504473"/>
                <a:gd name="connsiteY87" fmla="*/ 1686425 h 2546032"/>
                <a:gd name="connsiteX88" fmla="*/ 828747 w 1504473"/>
                <a:gd name="connsiteY88" fmla="*/ 1746861 h 2546032"/>
                <a:gd name="connsiteX89" fmla="*/ 782026 w 1504473"/>
                <a:gd name="connsiteY89" fmla="*/ 1756720 h 2546032"/>
                <a:gd name="connsiteX90" fmla="*/ 782026 w 1504473"/>
                <a:gd name="connsiteY90" fmla="*/ 1887879 h 2546032"/>
                <a:gd name="connsiteX91" fmla="*/ 421553 w 1504473"/>
                <a:gd name="connsiteY91" fmla="*/ 2248781 h 2546032"/>
                <a:gd name="connsiteX92" fmla="*/ 340543 w 1504473"/>
                <a:gd name="connsiteY92" fmla="*/ 2248781 h 2546032"/>
                <a:gd name="connsiteX93" fmla="*/ 362402 w 1504473"/>
                <a:gd name="connsiteY93" fmla="*/ 2288643 h 2546032"/>
                <a:gd name="connsiteX94" fmla="*/ 391978 w 1504473"/>
                <a:gd name="connsiteY94" fmla="*/ 2310075 h 2546032"/>
                <a:gd name="connsiteX95" fmla="*/ 393692 w 1504473"/>
                <a:gd name="connsiteY95" fmla="*/ 2310075 h 2546032"/>
                <a:gd name="connsiteX96" fmla="*/ 812887 w 1504473"/>
                <a:gd name="connsiteY96" fmla="*/ 1890879 h 2546032"/>
                <a:gd name="connsiteX97" fmla="*/ 813316 w 1504473"/>
                <a:gd name="connsiteY97" fmla="*/ 1812869 h 2546032"/>
                <a:gd name="connsiteX98" fmla="*/ 813316 w 1504473"/>
                <a:gd name="connsiteY98" fmla="*/ 1806869 h 2546032"/>
                <a:gd name="connsiteX99" fmla="*/ 911900 w 1504473"/>
                <a:gd name="connsiteY99" fmla="*/ 1708285 h 2546032"/>
                <a:gd name="connsiteX100" fmla="*/ 893469 w 1504473"/>
                <a:gd name="connsiteY100" fmla="*/ 1639276 h 2546032"/>
                <a:gd name="connsiteX101" fmla="*/ 887468 w 1504473"/>
                <a:gd name="connsiteY101" fmla="*/ 1634133 h 2546032"/>
                <a:gd name="connsiteX102" fmla="*/ 887468 w 1504473"/>
                <a:gd name="connsiteY102" fmla="*/ 1573268 h 2546032"/>
                <a:gd name="connsiteX103" fmla="*/ 948333 w 1504473"/>
                <a:gd name="connsiteY103" fmla="*/ 1573268 h 2546032"/>
                <a:gd name="connsiteX104" fmla="*/ 948333 w 1504473"/>
                <a:gd name="connsiteY104" fmla="*/ 1633704 h 2546032"/>
                <a:gd name="connsiteX105" fmla="*/ 926045 w 1504473"/>
                <a:gd name="connsiteY105" fmla="*/ 1645706 h 2546032"/>
                <a:gd name="connsiteX106" fmla="*/ 942761 w 1504473"/>
                <a:gd name="connsiteY106" fmla="*/ 1708714 h 2546032"/>
                <a:gd name="connsiteX107" fmla="*/ 944904 w 1504473"/>
                <a:gd name="connsiteY107" fmla="*/ 1716857 h 2546032"/>
                <a:gd name="connsiteX108" fmla="*/ 842891 w 1504473"/>
                <a:gd name="connsiteY108" fmla="*/ 1819299 h 2546032"/>
                <a:gd name="connsiteX109" fmla="*/ 842891 w 1504473"/>
                <a:gd name="connsiteY109" fmla="*/ 1896451 h 2546032"/>
                <a:gd name="connsiteX110" fmla="*/ 842891 w 1504473"/>
                <a:gd name="connsiteY110" fmla="*/ 1902452 h 2546032"/>
                <a:gd name="connsiteX111" fmla="*/ 417267 w 1504473"/>
                <a:gd name="connsiteY111" fmla="*/ 2328077 h 2546032"/>
                <a:gd name="connsiteX112" fmla="*/ 446842 w 1504473"/>
                <a:gd name="connsiteY112" fmla="*/ 2350794 h 2546032"/>
                <a:gd name="connsiteX113" fmla="*/ 862608 w 1504473"/>
                <a:gd name="connsiteY113" fmla="*/ 1935028 h 2546032"/>
                <a:gd name="connsiteX114" fmla="*/ 884896 w 1504473"/>
                <a:gd name="connsiteY114" fmla="*/ 1852303 h 2546032"/>
                <a:gd name="connsiteX115" fmla="*/ 885754 w 1504473"/>
                <a:gd name="connsiteY115" fmla="*/ 1848874 h 2546032"/>
                <a:gd name="connsiteX116" fmla="*/ 1008340 w 1504473"/>
                <a:gd name="connsiteY116" fmla="*/ 1726287 h 2546032"/>
                <a:gd name="connsiteX117" fmla="*/ 1008340 w 1504473"/>
                <a:gd name="connsiteY117" fmla="*/ 1515832 h 2546032"/>
                <a:gd name="connsiteX118" fmla="*/ 1007055 w 1504473"/>
                <a:gd name="connsiteY118" fmla="*/ 1514975 h 2546032"/>
                <a:gd name="connsiteX119" fmla="*/ 1007055 w 1504473"/>
                <a:gd name="connsiteY119" fmla="*/ 1454110 h 2546032"/>
                <a:gd name="connsiteX120" fmla="*/ 1067491 w 1504473"/>
                <a:gd name="connsiteY120" fmla="*/ 1454539 h 2546032"/>
                <a:gd name="connsiteX121" fmla="*/ 1067491 w 1504473"/>
                <a:gd name="connsiteY121" fmla="*/ 1514975 h 2546032"/>
                <a:gd name="connsiteX122" fmla="*/ 1037487 w 1504473"/>
                <a:gd name="connsiteY122" fmla="*/ 1527834 h 2546032"/>
                <a:gd name="connsiteX123" fmla="*/ 1037487 w 1504473"/>
                <a:gd name="connsiteY123" fmla="*/ 1732717 h 2546032"/>
                <a:gd name="connsiteX124" fmla="*/ 1037487 w 1504473"/>
                <a:gd name="connsiteY124" fmla="*/ 1738717 h 2546032"/>
                <a:gd name="connsiteX125" fmla="*/ 911471 w 1504473"/>
                <a:gd name="connsiteY125" fmla="*/ 1864733 h 2546032"/>
                <a:gd name="connsiteX126" fmla="*/ 889611 w 1504473"/>
                <a:gd name="connsiteY126" fmla="*/ 1946601 h 2546032"/>
                <a:gd name="connsiteX127" fmla="*/ 888754 w 1504473"/>
                <a:gd name="connsiteY127" fmla="*/ 1950458 h 2546032"/>
                <a:gd name="connsiteX128" fmla="*/ 469559 w 1504473"/>
                <a:gd name="connsiteY128" fmla="*/ 2369654 h 2546032"/>
                <a:gd name="connsiteX129" fmla="*/ 479417 w 1504473"/>
                <a:gd name="connsiteY129" fmla="*/ 2377797 h 2546032"/>
                <a:gd name="connsiteX130" fmla="*/ 1033201 w 1504473"/>
                <a:gd name="connsiteY130" fmla="*/ 1824014 h 2546032"/>
                <a:gd name="connsiteX131" fmla="*/ 1039202 w 1504473"/>
                <a:gd name="connsiteY131" fmla="*/ 1824014 h 2546032"/>
                <a:gd name="connsiteX132" fmla="*/ 1113354 w 1504473"/>
                <a:gd name="connsiteY132" fmla="*/ 1823585 h 2546032"/>
                <a:gd name="connsiteX133" fmla="*/ 1123212 w 1504473"/>
                <a:gd name="connsiteY133" fmla="*/ 1809012 h 2546032"/>
                <a:gd name="connsiteX134" fmla="*/ 1184077 w 1504473"/>
                <a:gd name="connsiteY134" fmla="*/ 1809012 h 2546032"/>
                <a:gd name="connsiteX135" fmla="*/ 1184077 w 1504473"/>
                <a:gd name="connsiteY135" fmla="*/ 1869448 h 2546032"/>
                <a:gd name="connsiteX136" fmla="*/ 1123641 w 1504473"/>
                <a:gd name="connsiteY136" fmla="*/ 1869448 h 2546032"/>
                <a:gd name="connsiteX137" fmla="*/ 1113354 w 1504473"/>
                <a:gd name="connsiteY137" fmla="*/ 1852732 h 2546032"/>
                <a:gd name="connsiteX138" fmla="*/ 1046488 w 1504473"/>
                <a:gd name="connsiteY138" fmla="*/ 1852732 h 2546032"/>
                <a:gd name="connsiteX139" fmla="*/ 502563 w 1504473"/>
                <a:gd name="connsiteY139" fmla="*/ 2396657 h 2546032"/>
                <a:gd name="connsiteX140" fmla="*/ 529566 w 1504473"/>
                <a:gd name="connsiteY140" fmla="*/ 2419374 h 2546032"/>
                <a:gd name="connsiteX141" fmla="*/ 869466 w 1504473"/>
                <a:gd name="connsiteY141" fmla="*/ 2079474 h 2546032"/>
                <a:gd name="connsiteX142" fmla="*/ 872895 w 1504473"/>
                <a:gd name="connsiteY142" fmla="*/ 2076474 h 2546032"/>
                <a:gd name="connsiteX143" fmla="*/ 885325 w 1504473"/>
                <a:gd name="connsiteY143" fmla="*/ 2047327 h 2546032"/>
                <a:gd name="connsiteX144" fmla="*/ 946190 w 1504473"/>
                <a:gd name="connsiteY144" fmla="*/ 2047327 h 2546032"/>
                <a:gd name="connsiteX145" fmla="*/ 946190 w 1504473"/>
                <a:gd name="connsiteY145" fmla="*/ 2107763 h 2546032"/>
                <a:gd name="connsiteX146" fmla="*/ 912328 w 1504473"/>
                <a:gd name="connsiteY146" fmla="*/ 2119765 h 2546032"/>
                <a:gd name="connsiteX147" fmla="*/ 911471 w 1504473"/>
                <a:gd name="connsiteY147" fmla="*/ 2120622 h 2546032"/>
                <a:gd name="connsiteX148" fmla="*/ 574143 w 1504473"/>
                <a:gd name="connsiteY148" fmla="*/ 2457950 h 2546032"/>
                <a:gd name="connsiteX149" fmla="*/ 605433 w 1504473"/>
                <a:gd name="connsiteY149" fmla="*/ 2486668 h 2546032"/>
                <a:gd name="connsiteX150" fmla="*/ 1013913 w 1504473"/>
                <a:gd name="connsiteY150" fmla="*/ 2078188 h 2546032"/>
                <a:gd name="connsiteX151" fmla="*/ 1013913 w 1504473"/>
                <a:gd name="connsiteY151" fmla="*/ 1989892 h 2546032"/>
                <a:gd name="connsiteX152" fmla="*/ 1004912 w 1504473"/>
                <a:gd name="connsiteY152" fmla="*/ 1983462 h 2546032"/>
                <a:gd name="connsiteX153" fmla="*/ 1005340 w 1504473"/>
                <a:gd name="connsiteY153" fmla="*/ 1922597 h 2546032"/>
                <a:gd name="connsiteX154" fmla="*/ 1065776 w 1504473"/>
                <a:gd name="connsiteY154" fmla="*/ 1922597 h 2546032"/>
                <a:gd name="connsiteX155" fmla="*/ 1065776 w 1504473"/>
                <a:gd name="connsiteY155" fmla="*/ 1983034 h 2546032"/>
                <a:gd name="connsiteX156" fmla="*/ 1052917 w 1504473"/>
                <a:gd name="connsiteY156" fmla="*/ 1992035 h 2546032"/>
                <a:gd name="connsiteX157" fmla="*/ 1052917 w 1504473"/>
                <a:gd name="connsiteY157" fmla="*/ 2086332 h 2546032"/>
                <a:gd name="connsiteX158" fmla="*/ 1052917 w 1504473"/>
                <a:gd name="connsiteY158" fmla="*/ 2094476 h 2546032"/>
                <a:gd name="connsiteX159" fmla="*/ 634151 w 1504473"/>
                <a:gd name="connsiteY159" fmla="*/ 2513243 h 2546032"/>
                <a:gd name="connsiteX160" fmla="*/ 665440 w 1504473"/>
                <a:gd name="connsiteY160" fmla="*/ 2544104 h 2546032"/>
                <a:gd name="connsiteX161" fmla="*/ 1260801 w 1504473"/>
                <a:gd name="connsiteY161" fmla="*/ 1948744 h 2546032"/>
                <a:gd name="connsiteX162" fmla="*/ 1260801 w 1504473"/>
                <a:gd name="connsiteY162" fmla="*/ 1797010 h 2546032"/>
                <a:gd name="connsiteX163" fmla="*/ 1260801 w 1504473"/>
                <a:gd name="connsiteY163" fmla="*/ 1785009 h 2546032"/>
                <a:gd name="connsiteX164" fmla="*/ 1349097 w 1504473"/>
                <a:gd name="connsiteY164" fmla="*/ 1696712 h 2546032"/>
                <a:gd name="connsiteX165" fmla="*/ 1361099 w 1504473"/>
                <a:gd name="connsiteY165" fmla="*/ 1696712 h 2546032"/>
                <a:gd name="connsiteX166" fmla="*/ 1497830 w 1504473"/>
                <a:gd name="connsiteY166" fmla="*/ 1697141 h 2546032"/>
                <a:gd name="connsiteX167" fmla="*/ 1502117 w 1504473"/>
                <a:gd name="connsiteY167" fmla="*/ 1692854 h 2546032"/>
                <a:gd name="connsiteX168" fmla="*/ 1353812 w 1504473"/>
                <a:gd name="connsiteY168" fmla="*/ 435269 h 2546032"/>
                <a:gd name="connsiteX169" fmla="*/ 1304520 w 1504473"/>
                <a:gd name="connsiteY169" fmla="*/ 413837 h 2546032"/>
                <a:gd name="connsiteX170" fmla="*/ 1289947 w 1504473"/>
                <a:gd name="connsiteY170" fmla="*/ 404408 h 2546032"/>
                <a:gd name="connsiteX171" fmla="*/ 1289947 w 1504473"/>
                <a:gd name="connsiteY171" fmla="*/ 467416 h 2546032"/>
                <a:gd name="connsiteX172" fmla="*/ 1295519 w 1504473"/>
                <a:gd name="connsiteY172" fmla="*/ 472130 h 2546032"/>
                <a:gd name="connsiteX173" fmla="*/ 1295519 w 1504473"/>
                <a:gd name="connsiteY173" fmla="*/ 532995 h 2546032"/>
                <a:gd name="connsiteX174" fmla="*/ 1234655 w 1504473"/>
                <a:gd name="connsiteY174" fmla="*/ 532995 h 2546032"/>
                <a:gd name="connsiteX175" fmla="*/ 1234655 w 1504473"/>
                <a:gd name="connsiteY175" fmla="*/ 472559 h 2546032"/>
                <a:gd name="connsiteX176" fmla="*/ 1260801 w 1504473"/>
                <a:gd name="connsiteY176" fmla="*/ 460558 h 2546032"/>
                <a:gd name="connsiteX177" fmla="*/ 1260801 w 1504473"/>
                <a:gd name="connsiteY177" fmla="*/ 388120 h 2546032"/>
                <a:gd name="connsiteX178" fmla="*/ 1260801 w 1504473"/>
                <a:gd name="connsiteY178" fmla="*/ 384262 h 2546032"/>
                <a:gd name="connsiteX179" fmla="*/ 1217938 w 1504473"/>
                <a:gd name="connsiteY179" fmla="*/ 351258 h 2546032"/>
                <a:gd name="connsiteX180" fmla="*/ 1166503 w 1504473"/>
                <a:gd name="connsiteY180" fmla="*/ 301966 h 2546032"/>
                <a:gd name="connsiteX181" fmla="*/ 1157073 w 1504473"/>
                <a:gd name="connsiteY181" fmla="*/ 283107 h 2546032"/>
                <a:gd name="connsiteX182" fmla="*/ 1132642 w 1504473"/>
                <a:gd name="connsiteY182" fmla="*/ 307538 h 2546032"/>
                <a:gd name="connsiteX183" fmla="*/ 1132642 w 1504473"/>
                <a:gd name="connsiteY183" fmla="*/ 342686 h 2546032"/>
                <a:gd name="connsiteX184" fmla="*/ 1177647 w 1504473"/>
                <a:gd name="connsiteY184" fmla="*/ 352973 h 2546032"/>
                <a:gd name="connsiteX185" fmla="*/ 1177647 w 1504473"/>
                <a:gd name="connsiteY185" fmla="*/ 413409 h 2546032"/>
                <a:gd name="connsiteX186" fmla="*/ 1116783 w 1504473"/>
                <a:gd name="connsiteY186" fmla="*/ 413409 h 2546032"/>
                <a:gd name="connsiteX187" fmla="*/ 1113354 w 1504473"/>
                <a:gd name="connsiteY187" fmla="*/ 356830 h 2546032"/>
                <a:gd name="connsiteX188" fmla="*/ 1113354 w 1504473"/>
                <a:gd name="connsiteY188" fmla="*/ 303681 h 2546032"/>
                <a:gd name="connsiteX189" fmla="*/ 1113782 w 1504473"/>
                <a:gd name="connsiteY189" fmla="*/ 299395 h 2546032"/>
                <a:gd name="connsiteX190" fmla="*/ 1156216 w 1504473"/>
                <a:gd name="connsiteY190" fmla="*/ 256961 h 2546032"/>
                <a:gd name="connsiteX191" fmla="*/ 1168646 w 1504473"/>
                <a:gd name="connsiteY191" fmla="*/ 173379 h 2546032"/>
                <a:gd name="connsiteX192" fmla="*/ 1169075 w 1504473"/>
                <a:gd name="connsiteY192" fmla="*/ 171664 h 2546032"/>
                <a:gd name="connsiteX193" fmla="*/ 1110782 w 1504473"/>
                <a:gd name="connsiteY193" fmla="*/ 169950 h 2546032"/>
                <a:gd name="connsiteX194" fmla="*/ 1106067 w 1504473"/>
                <a:gd name="connsiteY194" fmla="*/ 164378 h 2546032"/>
                <a:gd name="connsiteX195" fmla="*/ 1051203 w 1504473"/>
                <a:gd name="connsiteY195" fmla="*/ 163949 h 2546032"/>
                <a:gd name="connsiteX196" fmla="*/ 1043059 w 1504473"/>
                <a:gd name="connsiteY196" fmla="*/ 163949 h 2546032"/>
                <a:gd name="connsiteX197" fmla="*/ 880182 w 1504473"/>
                <a:gd name="connsiteY197" fmla="*/ 3215 h 2546032"/>
                <a:gd name="connsiteX198" fmla="*/ 776454 w 1504473"/>
                <a:gd name="connsiteY198" fmla="*/ 3215 h 2546032"/>
                <a:gd name="connsiteX199" fmla="*/ 774740 w 1504473"/>
                <a:gd name="connsiteY199" fmla="*/ 14359 h 2546032"/>
                <a:gd name="connsiteX200" fmla="*/ 771740 w 1504473"/>
                <a:gd name="connsiteY200" fmla="*/ 28504 h 2546032"/>
                <a:gd name="connsiteX201" fmla="*/ 861751 w 1504473"/>
                <a:gd name="connsiteY201" fmla="*/ 28504 h 2546032"/>
                <a:gd name="connsiteX202" fmla="*/ 869895 w 1504473"/>
                <a:gd name="connsiteY202" fmla="*/ 28504 h 2546032"/>
                <a:gd name="connsiteX203" fmla="*/ 1057204 w 1504473"/>
                <a:gd name="connsiteY203" fmla="*/ 215384 h 2546032"/>
                <a:gd name="connsiteX204" fmla="*/ 1062776 w 1504473"/>
                <a:gd name="connsiteY204" fmla="*/ 231672 h 2546032"/>
                <a:gd name="connsiteX205" fmla="*/ 1055489 w 1504473"/>
                <a:gd name="connsiteY205" fmla="*/ 283107 h 2546032"/>
                <a:gd name="connsiteX206" fmla="*/ 995053 w 1504473"/>
                <a:gd name="connsiteY206" fmla="*/ 283107 h 2546032"/>
                <a:gd name="connsiteX207" fmla="*/ 994625 w 1504473"/>
                <a:gd name="connsiteY207" fmla="*/ 222242 h 2546032"/>
                <a:gd name="connsiteX208" fmla="*/ 1002340 w 1504473"/>
                <a:gd name="connsiteY208" fmla="*/ 215813 h 2546032"/>
                <a:gd name="connsiteX209" fmla="*/ 853607 w 1504473"/>
                <a:gd name="connsiteY209" fmla="*/ 67080 h 2546032"/>
                <a:gd name="connsiteX210" fmla="*/ 758881 w 1504473"/>
                <a:gd name="connsiteY210" fmla="*/ 67080 h 2546032"/>
                <a:gd name="connsiteX211" fmla="*/ 746879 w 1504473"/>
                <a:gd name="connsiteY211" fmla="*/ 89797 h 2546032"/>
                <a:gd name="connsiteX212" fmla="*/ 742593 w 1504473"/>
                <a:gd name="connsiteY212" fmla="*/ 95798 h 2546032"/>
                <a:gd name="connsiteX213" fmla="*/ 844177 w 1504473"/>
                <a:gd name="connsiteY213" fmla="*/ 95798 h 2546032"/>
                <a:gd name="connsiteX214" fmla="*/ 848035 w 1504473"/>
                <a:gd name="connsiteY214" fmla="*/ 95798 h 2546032"/>
                <a:gd name="connsiteX215" fmla="*/ 958191 w 1504473"/>
                <a:gd name="connsiteY215" fmla="*/ 205954 h 2546032"/>
                <a:gd name="connsiteX216" fmla="*/ 958191 w 1504473"/>
                <a:gd name="connsiteY216" fmla="*/ 209812 h 2546032"/>
                <a:gd name="connsiteX217" fmla="*/ 958191 w 1504473"/>
                <a:gd name="connsiteY217" fmla="*/ 369260 h 2546032"/>
                <a:gd name="connsiteX218" fmla="*/ 1120212 w 1504473"/>
                <a:gd name="connsiteY218" fmla="*/ 531281 h 2546032"/>
                <a:gd name="connsiteX219" fmla="*/ 1167360 w 1504473"/>
                <a:gd name="connsiteY219" fmla="*/ 530852 h 2546032"/>
                <a:gd name="connsiteX220" fmla="*/ 1171647 w 1504473"/>
                <a:gd name="connsiteY220" fmla="*/ 530852 h 2546032"/>
                <a:gd name="connsiteX221" fmla="*/ 1250514 w 1504473"/>
                <a:gd name="connsiteY221" fmla="*/ 609719 h 2546032"/>
                <a:gd name="connsiteX222" fmla="*/ 1250514 w 1504473"/>
                <a:gd name="connsiteY222" fmla="*/ 613577 h 2546032"/>
                <a:gd name="connsiteX223" fmla="*/ 1250514 w 1504473"/>
                <a:gd name="connsiteY223" fmla="*/ 659868 h 2546032"/>
                <a:gd name="connsiteX224" fmla="*/ 1250514 w 1504473"/>
                <a:gd name="connsiteY224" fmla="*/ 664154 h 2546032"/>
                <a:gd name="connsiteX225" fmla="*/ 1160931 w 1504473"/>
                <a:gd name="connsiteY225" fmla="*/ 753737 h 2546032"/>
                <a:gd name="connsiteX226" fmla="*/ 1156645 w 1504473"/>
                <a:gd name="connsiteY226" fmla="*/ 753737 h 2546032"/>
                <a:gd name="connsiteX227" fmla="*/ 1068348 w 1504473"/>
                <a:gd name="connsiteY227" fmla="*/ 753737 h 2546032"/>
                <a:gd name="connsiteX228" fmla="*/ 1055918 w 1504473"/>
                <a:gd name="connsiteY228" fmla="*/ 785027 h 2546032"/>
                <a:gd name="connsiteX229" fmla="*/ 995053 w 1504473"/>
                <a:gd name="connsiteY229" fmla="*/ 784598 h 2546032"/>
                <a:gd name="connsiteX230" fmla="*/ 995053 w 1504473"/>
                <a:gd name="connsiteY230" fmla="*/ 724162 h 2546032"/>
                <a:gd name="connsiteX231" fmla="*/ 1055489 w 1504473"/>
                <a:gd name="connsiteY231" fmla="*/ 723733 h 2546032"/>
                <a:gd name="connsiteX232" fmla="*/ 1062776 w 1504473"/>
                <a:gd name="connsiteY232" fmla="*/ 733592 h 2546032"/>
                <a:gd name="connsiteX233" fmla="*/ 1152359 w 1504473"/>
                <a:gd name="connsiteY233" fmla="*/ 733592 h 2546032"/>
                <a:gd name="connsiteX234" fmla="*/ 1230368 w 1504473"/>
                <a:gd name="connsiteY234" fmla="*/ 655582 h 2546032"/>
                <a:gd name="connsiteX235" fmla="*/ 1230797 w 1504473"/>
                <a:gd name="connsiteY235" fmla="*/ 617434 h 2546032"/>
                <a:gd name="connsiteX236" fmla="*/ 1163074 w 1504473"/>
                <a:gd name="connsiteY236" fmla="*/ 551426 h 2546032"/>
                <a:gd name="connsiteX237" fmla="*/ 1115497 w 1504473"/>
                <a:gd name="connsiteY237" fmla="*/ 551426 h 2546032"/>
                <a:gd name="connsiteX238" fmla="*/ 1111211 w 1504473"/>
                <a:gd name="connsiteY238" fmla="*/ 550997 h 2546032"/>
                <a:gd name="connsiteX239" fmla="*/ 938475 w 1504473"/>
                <a:gd name="connsiteY239" fmla="*/ 378262 h 2546032"/>
                <a:gd name="connsiteX240" fmla="*/ 938475 w 1504473"/>
                <a:gd name="connsiteY240" fmla="*/ 374404 h 2546032"/>
                <a:gd name="connsiteX241" fmla="*/ 938475 w 1504473"/>
                <a:gd name="connsiteY241" fmla="*/ 214955 h 2546032"/>
                <a:gd name="connsiteX242" fmla="*/ 839891 w 1504473"/>
                <a:gd name="connsiteY242" fmla="*/ 116372 h 2546032"/>
                <a:gd name="connsiteX243" fmla="*/ 722876 w 1504473"/>
                <a:gd name="connsiteY243" fmla="*/ 116372 h 2546032"/>
                <a:gd name="connsiteX244" fmla="*/ 692444 w 1504473"/>
                <a:gd name="connsiteY244" fmla="*/ 142089 h 2546032"/>
                <a:gd name="connsiteX245" fmla="*/ 831318 w 1504473"/>
                <a:gd name="connsiteY245" fmla="*/ 142089 h 2546032"/>
                <a:gd name="connsiteX246" fmla="*/ 835605 w 1504473"/>
                <a:gd name="connsiteY246" fmla="*/ 142518 h 2546032"/>
                <a:gd name="connsiteX247" fmla="*/ 914900 w 1504473"/>
                <a:gd name="connsiteY247" fmla="*/ 221813 h 2546032"/>
                <a:gd name="connsiteX248" fmla="*/ 914900 w 1504473"/>
                <a:gd name="connsiteY248" fmla="*/ 393263 h 2546032"/>
                <a:gd name="connsiteX249" fmla="*/ 1126212 w 1504473"/>
                <a:gd name="connsiteY249" fmla="*/ 604576 h 2546032"/>
                <a:gd name="connsiteX250" fmla="*/ 1175504 w 1504473"/>
                <a:gd name="connsiteY250" fmla="*/ 612291 h 2546032"/>
                <a:gd name="connsiteX251" fmla="*/ 1175504 w 1504473"/>
                <a:gd name="connsiteY251" fmla="*/ 673156 h 2546032"/>
                <a:gd name="connsiteX252" fmla="*/ 1114640 w 1504473"/>
                <a:gd name="connsiteY252" fmla="*/ 673156 h 2546032"/>
                <a:gd name="connsiteX253" fmla="*/ 1110782 w 1504473"/>
                <a:gd name="connsiteY253" fmla="*/ 617434 h 2546032"/>
                <a:gd name="connsiteX254" fmla="*/ 894755 w 1504473"/>
                <a:gd name="connsiteY254" fmla="*/ 401407 h 2546032"/>
                <a:gd name="connsiteX255" fmla="*/ 894755 w 1504473"/>
                <a:gd name="connsiteY255" fmla="*/ 397550 h 2546032"/>
                <a:gd name="connsiteX256" fmla="*/ 895183 w 1504473"/>
                <a:gd name="connsiteY256" fmla="*/ 229957 h 2546032"/>
                <a:gd name="connsiteX257" fmla="*/ 827461 w 1504473"/>
                <a:gd name="connsiteY257" fmla="*/ 162235 h 2546032"/>
                <a:gd name="connsiteX258" fmla="*/ 674013 w 1504473"/>
                <a:gd name="connsiteY258" fmla="*/ 162235 h 2546032"/>
                <a:gd name="connsiteX259" fmla="*/ 657297 w 1504473"/>
                <a:gd name="connsiteY259" fmla="*/ 179380 h 2546032"/>
                <a:gd name="connsiteX260" fmla="*/ 820603 w 1504473"/>
                <a:gd name="connsiteY260" fmla="*/ 179380 h 2546032"/>
                <a:gd name="connsiteX261" fmla="*/ 824889 w 1504473"/>
                <a:gd name="connsiteY261" fmla="*/ 178951 h 2546032"/>
                <a:gd name="connsiteX262" fmla="*/ 878467 w 1504473"/>
                <a:gd name="connsiteY262" fmla="*/ 232529 h 2546032"/>
                <a:gd name="connsiteX263" fmla="*/ 878038 w 1504473"/>
                <a:gd name="connsiteY263" fmla="*/ 236387 h 2546032"/>
                <a:gd name="connsiteX264" fmla="*/ 878038 w 1504473"/>
                <a:gd name="connsiteY264" fmla="*/ 310110 h 2546032"/>
                <a:gd name="connsiteX265" fmla="*/ 878467 w 1504473"/>
                <a:gd name="connsiteY265" fmla="*/ 314396 h 2546032"/>
                <a:gd name="connsiteX266" fmla="*/ 819745 w 1504473"/>
                <a:gd name="connsiteY266" fmla="*/ 373118 h 2546032"/>
                <a:gd name="connsiteX267" fmla="*/ 819745 w 1504473"/>
                <a:gd name="connsiteY267" fmla="*/ 421124 h 2546032"/>
                <a:gd name="connsiteX268" fmla="*/ 908471 w 1504473"/>
                <a:gd name="connsiteY268" fmla="*/ 509849 h 2546032"/>
                <a:gd name="connsiteX269" fmla="*/ 908042 w 1504473"/>
                <a:gd name="connsiteY269" fmla="*/ 513707 h 2546032"/>
                <a:gd name="connsiteX270" fmla="*/ 908042 w 1504473"/>
                <a:gd name="connsiteY270" fmla="*/ 595574 h 2546032"/>
                <a:gd name="connsiteX271" fmla="*/ 932474 w 1504473"/>
                <a:gd name="connsiteY271" fmla="*/ 607147 h 2546032"/>
                <a:gd name="connsiteX272" fmla="*/ 932474 w 1504473"/>
                <a:gd name="connsiteY272" fmla="*/ 668012 h 2546032"/>
                <a:gd name="connsiteX273" fmla="*/ 871609 w 1504473"/>
                <a:gd name="connsiteY273" fmla="*/ 668012 h 2546032"/>
                <a:gd name="connsiteX274" fmla="*/ 872038 w 1504473"/>
                <a:gd name="connsiteY274" fmla="*/ 607147 h 2546032"/>
                <a:gd name="connsiteX275" fmla="*/ 888325 w 1504473"/>
                <a:gd name="connsiteY275" fmla="*/ 597289 h 2546032"/>
                <a:gd name="connsiteX276" fmla="*/ 888325 w 1504473"/>
                <a:gd name="connsiteY276" fmla="*/ 517565 h 2546032"/>
                <a:gd name="connsiteX277" fmla="*/ 800029 w 1504473"/>
                <a:gd name="connsiteY277" fmla="*/ 429268 h 2546032"/>
                <a:gd name="connsiteX278" fmla="*/ 799600 w 1504473"/>
                <a:gd name="connsiteY278" fmla="*/ 424982 h 2546032"/>
                <a:gd name="connsiteX279" fmla="*/ 800029 w 1504473"/>
                <a:gd name="connsiteY279" fmla="*/ 368403 h 2546032"/>
                <a:gd name="connsiteX280" fmla="*/ 800029 w 1504473"/>
                <a:gd name="connsiteY280" fmla="*/ 364117 h 2546032"/>
                <a:gd name="connsiteX281" fmla="*/ 858750 w 1504473"/>
                <a:gd name="connsiteY281" fmla="*/ 305395 h 2546032"/>
                <a:gd name="connsiteX282" fmla="*/ 858750 w 1504473"/>
                <a:gd name="connsiteY282" fmla="*/ 239816 h 2546032"/>
                <a:gd name="connsiteX283" fmla="*/ 816745 w 1504473"/>
                <a:gd name="connsiteY283" fmla="*/ 197810 h 2546032"/>
                <a:gd name="connsiteX284" fmla="*/ 638008 w 1504473"/>
                <a:gd name="connsiteY284" fmla="*/ 197810 h 2546032"/>
                <a:gd name="connsiteX285" fmla="*/ 581001 w 1504473"/>
                <a:gd name="connsiteY285" fmla="*/ 255675 h 2546032"/>
                <a:gd name="connsiteX286" fmla="*/ 738735 w 1504473"/>
                <a:gd name="connsiteY286" fmla="*/ 255246 h 2546032"/>
                <a:gd name="connsiteX287" fmla="*/ 746879 w 1504473"/>
                <a:gd name="connsiteY287" fmla="*/ 243673 h 2546032"/>
                <a:gd name="connsiteX288" fmla="*/ 807315 w 1504473"/>
                <a:gd name="connsiteY288" fmla="*/ 243673 h 2546032"/>
                <a:gd name="connsiteX289" fmla="*/ 807744 w 1504473"/>
                <a:gd name="connsiteY289" fmla="*/ 304538 h 2546032"/>
                <a:gd name="connsiteX290" fmla="*/ 746879 w 1504473"/>
                <a:gd name="connsiteY290" fmla="*/ 304109 h 2546032"/>
                <a:gd name="connsiteX291" fmla="*/ 734449 w 1504473"/>
                <a:gd name="connsiteY291" fmla="*/ 274963 h 2546032"/>
                <a:gd name="connsiteX292" fmla="*/ 561713 w 1504473"/>
                <a:gd name="connsiteY292" fmla="*/ 274963 h 2546032"/>
                <a:gd name="connsiteX293" fmla="*/ 549283 w 1504473"/>
                <a:gd name="connsiteY293" fmla="*/ 287393 h 2546032"/>
                <a:gd name="connsiteX294" fmla="*/ 686443 w 1504473"/>
                <a:gd name="connsiteY294" fmla="*/ 287393 h 2546032"/>
                <a:gd name="connsiteX295" fmla="*/ 690729 w 1504473"/>
                <a:gd name="connsiteY295" fmla="*/ 287822 h 2546032"/>
                <a:gd name="connsiteX296" fmla="*/ 754594 w 1504473"/>
                <a:gd name="connsiteY296" fmla="*/ 351687 h 2546032"/>
                <a:gd name="connsiteX297" fmla="*/ 755023 w 1504473"/>
                <a:gd name="connsiteY297" fmla="*/ 355973 h 2546032"/>
                <a:gd name="connsiteX298" fmla="*/ 755023 w 1504473"/>
                <a:gd name="connsiteY298" fmla="*/ 475559 h 2546032"/>
                <a:gd name="connsiteX299" fmla="*/ 761452 w 1504473"/>
                <a:gd name="connsiteY299" fmla="*/ 481989 h 2546032"/>
                <a:gd name="connsiteX300" fmla="*/ 815459 w 1504473"/>
                <a:gd name="connsiteY300" fmla="*/ 487132 h 2546032"/>
                <a:gd name="connsiteX301" fmla="*/ 815459 w 1504473"/>
                <a:gd name="connsiteY301" fmla="*/ 547997 h 2546032"/>
                <a:gd name="connsiteX302" fmla="*/ 755023 w 1504473"/>
                <a:gd name="connsiteY302" fmla="*/ 547997 h 2546032"/>
                <a:gd name="connsiteX303" fmla="*/ 748165 w 1504473"/>
                <a:gd name="connsiteY303" fmla="*/ 496562 h 2546032"/>
                <a:gd name="connsiteX304" fmla="*/ 735735 w 1504473"/>
                <a:gd name="connsiteY304" fmla="*/ 484132 h 2546032"/>
                <a:gd name="connsiteX305" fmla="*/ 735735 w 1504473"/>
                <a:gd name="connsiteY305" fmla="*/ 479846 h 2546032"/>
                <a:gd name="connsiteX306" fmla="*/ 735735 w 1504473"/>
                <a:gd name="connsiteY306" fmla="*/ 361117 h 2546032"/>
                <a:gd name="connsiteX307" fmla="*/ 683014 w 1504473"/>
                <a:gd name="connsiteY307" fmla="*/ 308396 h 2546032"/>
                <a:gd name="connsiteX308" fmla="*/ 538139 w 1504473"/>
                <a:gd name="connsiteY308" fmla="*/ 308396 h 2546032"/>
                <a:gd name="connsiteX309" fmla="*/ 533853 w 1504473"/>
                <a:gd name="connsiteY309" fmla="*/ 307967 h 2546032"/>
                <a:gd name="connsiteX310" fmla="*/ 532138 w 1504473"/>
                <a:gd name="connsiteY310" fmla="*/ 306253 h 2546032"/>
                <a:gd name="connsiteX311" fmla="*/ 523994 w 1504473"/>
                <a:gd name="connsiteY311" fmla="*/ 314396 h 2546032"/>
                <a:gd name="connsiteX312" fmla="*/ 589145 w 1504473"/>
                <a:gd name="connsiteY312" fmla="*/ 379547 h 2546032"/>
                <a:gd name="connsiteX313" fmla="*/ 623007 w 1504473"/>
                <a:gd name="connsiteY313" fmla="*/ 379547 h 2546032"/>
                <a:gd name="connsiteX314" fmla="*/ 634151 w 1504473"/>
                <a:gd name="connsiteY314" fmla="*/ 358116 h 2546032"/>
                <a:gd name="connsiteX315" fmla="*/ 694587 w 1504473"/>
                <a:gd name="connsiteY315" fmla="*/ 358116 h 2546032"/>
                <a:gd name="connsiteX316" fmla="*/ 695016 w 1504473"/>
                <a:gd name="connsiteY316" fmla="*/ 418981 h 2546032"/>
                <a:gd name="connsiteX317" fmla="*/ 634151 w 1504473"/>
                <a:gd name="connsiteY317" fmla="*/ 418981 h 2546032"/>
                <a:gd name="connsiteX318" fmla="*/ 623435 w 1504473"/>
                <a:gd name="connsiteY318" fmla="*/ 399264 h 2546032"/>
                <a:gd name="connsiteX319" fmla="*/ 581430 w 1504473"/>
                <a:gd name="connsiteY319" fmla="*/ 399264 h 2546032"/>
                <a:gd name="connsiteX320" fmla="*/ 508135 w 1504473"/>
                <a:gd name="connsiteY320" fmla="*/ 327684 h 2546032"/>
                <a:gd name="connsiteX321" fmla="*/ 496562 w 1504473"/>
                <a:gd name="connsiteY321" fmla="*/ 339257 h 2546032"/>
                <a:gd name="connsiteX322" fmla="*/ 487561 w 1504473"/>
                <a:gd name="connsiteY322" fmla="*/ 347829 h 2546032"/>
                <a:gd name="connsiteX323" fmla="*/ 947904 w 1504473"/>
                <a:gd name="connsiteY323" fmla="*/ 807744 h 2546032"/>
                <a:gd name="connsiteX324" fmla="*/ 947904 w 1504473"/>
                <a:gd name="connsiteY324" fmla="*/ 818031 h 2546032"/>
                <a:gd name="connsiteX325" fmla="*/ 947904 w 1504473"/>
                <a:gd name="connsiteY325" fmla="*/ 1055918 h 2546032"/>
                <a:gd name="connsiteX326" fmla="*/ 989481 w 1504473"/>
                <a:gd name="connsiteY326" fmla="*/ 1097494 h 2546032"/>
                <a:gd name="connsiteX327" fmla="*/ 1207651 w 1504473"/>
                <a:gd name="connsiteY327" fmla="*/ 1097066 h 2546032"/>
                <a:gd name="connsiteX328" fmla="*/ 1281803 w 1504473"/>
                <a:gd name="connsiteY328" fmla="*/ 1022914 h 2546032"/>
                <a:gd name="connsiteX329" fmla="*/ 1290804 w 1504473"/>
                <a:gd name="connsiteY329" fmla="*/ 1040059 h 2546032"/>
                <a:gd name="connsiteX330" fmla="*/ 1309235 w 1504473"/>
                <a:gd name="connsiteY330" fmla="*/ 1064919 h 2546032"/>
                <a:gd name="connsiteX331" fmla="*/ 1228225 w 1504473"/>
                <a:gd name="connsiteY331" fmla="*/ 1145929 h 2546032"/>
                <a:gd name="connsiteX332" fmla="*/ 1218367 w 1504473"/>
                <a:gd name="connsiteY332" fmla="*/ 1145929 h 2546032"/>
                <a:gd name="connsiteX333" fmla="*/ 979194 w 1504473"/>
                <a:gd name="connsiteY333" fmla="*/ 1145929 h 2546032"/>
                <a:gd name="connsiteX334" fmla="*/ 968907 w 1504473"/>
                <a:gd name="connsiteY334" fmla="*/ 1145929 h 2546032"/>
                <a:gd name="connsiteX335" fmla="*/ 898184 w 1504473"/>
                <a:gd name="connsiteY335" fmla="*/ 1075206 h 2546032"/>
                <a:gd name="connsiteX336" fmla="*/ 898184 w 1504473"/>
                <a:gd name="connsiteY336" fmla="*/ 1064919 h 2546032"/>
                <a:gd name="connsiteX337" fmla="*/ 898612 w 1504473"/>
                <a:gd name="connsiteY337" fmla="*/ 827032 h 2546032"/>
                <a:gd name="connsiteX338" fmla="*/ 452414 w 1504473"/>
                <a:gd name="connsiteY338" fmla="*/ 381691 h 2546032"/>
                <a:gd name="connsiteX339" fmla="*/ 420696 w 1504473"/>
                <a:gd name="connsiteY339" fmla="*/ 409551 h 2546032"/>
                <a:gd name="connsiteX340" fmla="*/ 414695 w 1504473"/>
                <a:gd name="connsiteY340" fmla="*/ 412980 h 2546032"/>
                <a:gd name="connsiteX341" fmla="*/ 816316 w 1504473"/>
                <a:gd name="connsiteY341" fmla="*/ 814602 h 2546032"/>
                <a:gd name="connsiteX342" fmla="*/ 816745 w 1504473"/>
                <a:gd name="connsiteY342" fmla="*/ 822746 h 2546032"/>
                <a:gd name="connsiteX343" fmla="*/ 816745 w 1504473"/>
                <a:gd name="connsiteY343" fmla="*/ 978765 h 2546032"/>
                <a:gd name="connsiteX344" fmla="*/ 812459 w 1504473"/>
                <a:gd name="connsiteY344" fmla="*/ 1034486 h 2546032"/>
                <a:gd name="connsiteX345" fmla="*/ 752023 w 1504473"/>
                <a:gd name="connsiteY345" fmla="*/ 1034486 h 2546032"/>
                <a:gd name="connsiteX346" fmla="*/ 752023 w 1504473"/>
                <a:gd name="connsiteY346" fmla="*/ 974050 h 2546032"/>
                <a:gd name="connsiteX347" fmla="*/ 777312 w 1504473"/>
                <a:gd name="connsiteY347" fmla="*/ 962049 h 2546032"/>
                <a:gd name="connsiteX348" fmla="*/ 777312 w 1504473"/>
                <a:gd name="connsiteY348" fmla="*/ 830890 h 2546032"/>
                <a:gd name="connsiteX349" fmla="*/ 358973 w 1504473"/>
                <a:gd name="connsiteY349" fmla="*/ 412552 h 2546032"/>
                <a:gd name="connsiteX350" fmla="*/ 341400 w 1504473"/>
                <a:gd name="connsiteY350" fmla="*/ 413837 h 2546032"/>
                <a:gd name="connsiteX351" fmla="*/ 553998 w 1504473"/>
                <a:gd name="connsiteY351" fmla="*/ 626436 h 2546032"/>
                <a:gd name="connsiteX352" fmla="*/ 553998 w 1504473"/>
                <a:gd name="connsiteY352" fmla="*/ 630293 h 2546032"/>
                <a:gd name="connsiteX353" fmla="*/ 553569 w 1504473"/>
                <a:gd name="connsiteY353" fmla="*/ 719447 h 2546032"/>
                <a:gd name="connsiteX354" fmla="*/ 569857 w 1504473"/>
                <a:gd name="connsiteY354" fmla="*/ 729306 h 2546032"/>
                <a:gd name="connsiteX355" fmla="*/ 569857 w 1504473"/>
                <a:gd name="connsiteY355" fmla="*/ 790170 h 2546032"/>
                <a:gd name="connsiteX356" fmla="*/ 508992 w 1504473"/>
                <a:gd name="connsiteY356" fmla="*/ 790170 h 2546032"/>
                <a:gd name="connsiteX357" fmla="*/ 508992 w 1504473"/>
                <a:gd name="connsiteY357" fmla="*/ 729734 h 2546032"/>
                <a:gd name="connsiteX358" fmla="*/ 533853 w 1504473"/>
                <a:gd name="connsiteY358" fmla="*/ 717733 h 2546032"/>
                <a:gd name="connsiteX359" fmla="*/ 533853 w 1504473"/>
                <a:gd name="connsiteY359" fmla="*/ 634579 h 2546032"/>
                <a:gd name="connsiteX360" fmla="*/ 316111 w 1504473"/>
                <a:gd name="connsiteY360" fmla="*/ 416838 h 2546032"/>
                <a:gd name="connsiteX361" fmla="*/ 240673 w 1504473"/>
                <a:gd name="connsiteY361" fmla="*/ 442555 h 2546032"/>
                <a:gd name="connsiteX362" fmla="*/ 237244 w 1504473"/>
                <a:gd name="connsiteY362" fmla="*/ 444698 h 2546032"/>
                <a:gd name="connsiteX363" fmla="*/ 391549 w 1504473"/>
                <a:gd name="connsiteY363" fmla="*/ 599003 h 2546032"/>
                <a:gd name="connsiteX364" fmla="*/ 443841 w 1504473"/>
                <a:gd name="connsiteY364" fmla="*/ 605433 h 2546032"/>
                <a:gd name="connsiteX365" fmla="*/ 444270 w 1504473"/>
                <a:gd name="connsiteY365" fmla="*/ 666298 h 2546032"/>
                <a:gd name="connsiteX366" fmla="*/ 383405 w 1504473"/>
                <a:gd name="connsiteY366" fmla="*/ 665869 h 2546032"/>
                <a:gd name="connsiteX367" fmla="*/ 377833 w 1504473"/>
                <a:gd name="connsiteY367" fmla="*/ 612719 h 2546032"/>
                <a:gd name="connsiteX368" fmla="*/ 221385 w 1504473"/>
                <a:gd name="connsiteY368" fmla="*/ 456271 h 2546032"/>
                <a:gd name="connsiteX369" fmla="*/ 167378 w 1504473"/>
                <a:gd name="connsiteY369" fmla="*/ 496991 h 2546032"/>
                <a:gd name="connsiteX370" fmla="*/ 527852 w 1504473"/>
                <a:gd name="connsiteY370" fmla="*/ 857464 h 2546032"/>
                <a:gd name="connsiteX371" fmla="*/ 622149 w 1504473"/>
                <a:gd name="connsiteY371" fmla="*/ 857036 h 2546032"/>
                <a:gd name="connsiteX372" fmla="*/ 628150 w 1504473"/>
                <a:gd name="connsiteY372" fmla="*/ 849749 h 2546032"/>
                <a:gd name="connsiteX373" fmla="*/ 688586 w 1504473"/>
                <a:gd name="connsiteY373" fmla="*/ 849749 h 2546032"/>
                <a:gd name="connsiteX374" fmla="*/ 688586 w 1504473"/>
                <a:gd name="connsiteY374" fmla="*/ 910614 h 2546032"/>
                <a:gd name="connsiteX375" fmla="*/ 628150 w 1504473"/>
                <a:gd name="connsiteY375" fmla="*/ 910614 h 2546032"/>
                <a:gd name="connsiteX376" fmla="*/ 615720 w 1504473"/>
                <a:gd name="connsiteY376" fmla="*/ 877181 h 2546032"/>
                <a:gd name="connsiteX377" fmla="*/ 523566 w 1504473"/>
                <a:gd name="connsiteY377" fmla="*/ 877610 h 2546032"/>
                <a:gd name="connsiteX378" fmla="*/ 519708 w 1504473"/>
                <a:gd name="connsiteY378" fmla="*/ 877181 h 2546032"/>
                <a:gd name="connsiteX379" fmla="*/ 152376 w 1504473"/>
                <a:gd name="connsiteY379" fmla="*/ 509849 h 2546032"/>
                <a:gd name="connsiteX380" fmla="*/ 113800 w 1504473"/>
                <a:gd name="connsiteY380" fmla="*/ 547568 h 2546032"/>
                <a:gd name="connsiteX381" fmla="*/ 116372 w 1504473"/>
                <a:gd name="connsiteY381" fmla="*/ 547568 h 2546032"/>
                <a:gd name="connsiteX382" fmla="*/ 128802 w 1504473"/>
                <a:gd name="connsiteY382" fmla="*/ 547997 h 2546032"/>
                <a:gd name="connsiteX383" fmla="*/ 289965 w 1504473"/>
                <a:gd name="connsiteY383" fmla="*/ 709160 h 2546032"/>
                <a:gd name="connsiteX384" fmla="*/ 330684 w 1504473"/>
                <a:gd name="connsiteY384" fmla="*/ 720304 h 2546032"/>
                <a:gd name="connsiteX385" fmla="*/ 331113 w 1504473"/>
                <a:gd name="connsiteY385" fmla="*/ 781169 h 2546032"/>
                <a:gd name="connsiteX386" fmla="*/ 270248 w 1504473"/>
                <a:gd name="connsiteY386" fmla="*/ 780741 h 2546032"/>
                <a:gd name="connsiteX387" fmla="*/ 259532 w 1504473"/>
                <a:gd name="connsiteY387" fmla="*/ 761881 h 2546032"/>
                <a:gd name="connsiteX388" fmla="*/ 104799 w 1504473"/>
                <a:gd name="connsiteY388" fmla="*/ 607147 h 2546032"/>
                <a:gd name="connsiteX389" fmla="*/ 66651 w 1504473"/>
                <a:gd name="connsiteY389" fmla="*/ 607147 h 2546032"/>
                <a:gd name="connsiteX390" fmla="*/ 29361 w 1504473"/>
                <a:gd name="connsiteY390" fmla="*/ 669298 h 2546032"/>
                <a:gd name="connsiteX391" fmla="*/ 88940 w 1504473"/>
                <a:gd name="connsiteY391" fmla="*/ 669298 h 2546032"/>
                <a:gd name="connsiteX392" fmla="*/ 93226 w 1504473"/>
                <a:gd name="connsiteY392" fmla="*/ 669727 h 2546032"/>
                <a:gd name="connsiteX393" fmla="*/ 268962 w 1504473"/>
                <a:gd name="connsiteY393" fmla="*/ 845463 h 2546032"/>
                <a:gd name="connsiteX394" fmla="*/ 395835 w 1504473"/>
                <a:gd name="connsiteY394" fmla="*/ 845463 h 2546032"/>
                <a:gd name="connsiteX395" fmla="*/ 451128 w 1504473"/>
                <a:gd name="connsiteY395" fmla="*/ 849749 h 2546032"/>
                <a:gd name="connsiteX396" fmla="*/ 451128 w 1504473"/>
                <a:gd name="connsiteY396" fmla="*/ 910185 h 2546032"/>
                <a:gd name="connsiteX397" fmla="*/ 390263 w 1504473"/>
                <a:gd name="connsiteY397" fmla="*/ 910185 h 2546032"/>
                <a:gd name="connsiteX398" fmla="*/ 380405 w 1504473"/>
                <a:gd name="connsiteY398" fmla="*/ 865180 h 2546032"/>
                <a:gd name="connsiteX399" fmla="*/ 263819 w 1504473"/>
                <a:gd name="connsiteY399" fmla="*/ 865180 h 2546032"/>
                <a:gd name="connsiteX400" fmla="*/ 259961 w 1504473"/>
                <a:gd name="connsiteY400" fmla="*/ 865180 h 2546032"/>
                <a:gd name="connsiteX401" fmla="*/ 83796 w 1504473"/>
                <a:gd name="connsiteY401" fmla="*/ 689015 h 2546032"/>
                <a:gd name="connsiteX402" fmla="*/ 19502 w 1504473"/>
                <a:gd name="connsiteY402" fmla="*/ 689015 h 2546032"/>
                <a:gd name="connsiteX403" fmla="*/ 13930 w 1504473"/>
                <a:gd name="connsiteY403" fmla="*/ 741307 h 2546032"/>
                <a:gd name="connsiteX404" fmla="*/ 87225 w 1504473"/>
                <a:gd name="connsiteY404" fmla="*/ 741307 h 2546032"/>
                <a:gd name="connsiteX405" fmla="*/ 93226 w 1504473"/>
                <a:gd name="connsiteY405" fmla="*/ 741307 h 2546032"/>
                <a:gd name="connsiteX406" fmla="*/ 253103 w 1504473"/>
                <a:gd name="connsiteY406" fmla="*/ 901184 h 2546032"/>
                <a:gd name="connsiteX407" fmla="*/ 344400 w 1504473"/>
                <a:gd name="connsiteY407" fmla="*/ 901184 h 2546032"/>
                <a:gd name="connsiteX408" fmla="*/ 350401 w 1504473"/>
                <a:gd name="connsiteY408" fmla="*/ 901184 h 2546032"/>
                <a:gd name="connsiteX409" fmla="*/ 426268 w 1504473"/>
                <a:gd name="connsiteY409" fmla="*/ 977051 h 2546032"/>
                <a:gd name="connsiteX410" fmla="*/ 502134 w 1504473"/>
                <a:gd name="connsiteY410" fmla="*/ 977051 h 2546032"/>
                <a:gd name="connsiteX411" fmla="*/ 502563 w 1504473"/>
                <a:gd name="connsiteY411" fmla="*/ 977051 h 2546032"/>
                <a:gd name="connsiteX412" fmla="*/ 508564 w 1504473"/>
                <a:gd name="connsiteY412" fmla="*/ 969336 h 2546032"/>
                <a:gd name="connsiteX413" fmla="*/ 569428 w 1504473"/>
                <a:gd name="connsiteY413" fmla="*/ 968907 h 2546032"/>
                <a:gd name="connsiteX414" fmla="*/ 569428 w 1504473"/>
                <a:gd name="connsiteY414" fmla="*/ 1029772 h 2546032"/>
                <a:gd name="connsiteX415" fmla="*/ 508564 w 1504473"/>
                <a:gd name="connsiteY415" fmla="*/ 1029772 h 2546032"/>
                <a:gd name="connsiteX416" fmla="*/ 496562 w 1504473"/>
                <a:gd name="connsiteY416" fmla="*/ 1006197 h 2546032"/>
                <a:gd name="connsiteX417" fmla="*/ 420267 w 1504473"/>
                <a:gd name="connsiteY417" fmla="*/ 1006197 h 2546032"/>
                <a:gd name="connsiteX418" fmla="*/ 414266 w 1504473"/>
                <a:gd name="connsiteY418" fmla="*/ 1006197 h 2546032"/>
                <a:gd name="connsiteX419" fmla="*/ 338400 w 1504473"/>
                <a:gd name="connsiteY419" fmla="*/ 930331 h 2546032"/>
                <a:gd name="connsiteX420" fmla="*/ 247531 w 1504473"/>
                <a:gd name="connsiteY420" fmla="*/ 930759 h 2546032"/>
                <a:gd name="connsiteX421" fmla="*/ 241102 w 1504473"/>
                <a:gd name="connsiteY421" fmla="*/ 930331 h 2546032"/>
                <a:gd name="connsiteX422" fmla="*/ 81224 w 1504473"/>
                <a:gd name="connsiteY422" fmla="*/ 770453 h 2546032"/>
                <a:gd name="connsiteX423" fmla="*/ 11359 w 1504473"/>
                <a:gd name="connsiteY423" fmla="*/ 770453 h 2546032"/>
                <a:gd name="connsiteX424" fmla="*/ 7930 w 1504473"/>
                <a:gd name="connsiteY424" fmla="*/ 816745 h 2546032"/>
                <a:gd name="connsiteX425" fmla="*/ 78653 w 1504473"/>
                <a:gd name="connsiteY425" fmla="*/ 816745 h 2546032"/>
                <a:gd name="connsiteX426" fmla="*/ 353401 w 1504473"/>
                <a:gd name="connsiteY426" fmla="*/ 1091494 h 2546032"/>
                <a:gd name="connsiteX427" fmla="*/ 629865 w 1504473"/>
                <a:gd name="connsiteY427" fmla="*/ 1091494 h 2546032"/>
                <a:gd name="connsiteX428" fmla="*/ 632436 w 1504473"/>
                <a:gd name="connsiteY428" fmla="*/ 1088493 h 2546032"/>
                <a:gd name="connsiteX429" fmla="*/ 693301 w 1504473"/>
                <a:gd name="connsiteY429" fmla="*/ 1088065 h 2546032"/>
                <a:gd name="connsiteX430" fmla="*/ 692872 w 1504473"/>
                <a:gd name="connsiteY430" fmla="*/ 1148929 h 2546032"/>
                <a:gd name="connsiteX431" fmla="*/ 632008 w 1504473"/>
                <a:gd name="connsiteY431" fmla="*/ 1148929 h 2546032"/>
                <a:gd name="connsiteX432" fmla="*/ 620006 w 1504473"/>
                <a:gd name="connsiteY432" fmla="*/ 1120640 h 2546032"/>
                <a:gd name="connsiteX433" fmla="*/ 346972 w 1504473"/>
                <a:gd name="connsiteY433" fmla="*/ 1120211 h 2546032"/>
                <a:gd name="connsiteX434" fmla="*/ 340971 w 1504473"/>
                <a:gd name="connsiteY434" fmla="*/ 1120211 h 2546032"/>
                <a:gd name="connsiteX435" fmla="*/ 66223 w 1504473"/>
                <a:gd name="connsiteY435" fmla="*/ 845463 h 2546032"/>
                <a:gd name="connsiteX436" fmla="*/ 5786 w 1504473"/>
                <a:gd name="connsiteY436" fmla="*/ 845463 h 2546032"/>
                <a:gd name="connsiteX437" fmla="*/ 4072 w 1504473"/>
                <a:gd name="connsiteY437" fmla="*/ 892183 h 2546032"/>
                <a:gd name="connsiteX438" fmla="*/ 80367 w 1504473"/>
                <a:gd name="connsiteY438" fmla="*/ 892183 h 2546032"/>
                <a:gd name="connsiteX439" fmla="*/ 86368 w 1504473"/>
                <a:gd name="connsiteY439" fmla="*/ 892183 h 2546032"/>
                <a:gd name="connsiteX440" fmla="*/ 181094 w 1504473"/>
                <a:gd name="connsiteY440" fmla="*/ 986909 h 2546032"/>
                <a:gd name="connsiteX441" fmla="*/ 178951 w 1504473"/>
                <a:gd name="connsiteY441" fmla="*/ 995482 h 2546032"/>
                <a:gd name="connsiteX442" fmla="*/ 155377 w 1504473"/>
                <a:gd name="connsiteY442" fmla="*/ 1083350 h 2546032"/>
                <a:gd name="connsiteX443" fmla="*/ 156234 w 1504473"/>
                <a:gd name="connsiteY443" fmla="*/ 1084207 h 2546032"/>
                <a:gd name="connsiteX444" fmla="*/ 214955 w 1504473"/>
                <a:gd name="connsiteY444" fmla="*/ 1085493 h 2546032"/>
                <a:gd name="connsiteX445" fmla="*/ 214955 w 1504473"/>
                <a:gd name="connsiteY445" fmla="*/ 1145929 h 2546032"/>
                <a:gd name="connsiteX446" fmla="*/ 154519 w 1504473"/>
                <a:gd name="connsiteY446" fmla="*/ 1145929 h 2546032"/>
                <a:gd name="connsiteX447" fmla="*/ 142518 w 1504473"/>
                <a:gd name="connsiteY447" fmla="*/ 1111639 h 2546032"/>
                <a:gd name="connsiteX448" fmla="*/ 122801 w 1504473"/>
                <a:gd name="connsiteY448" fmla="*/ 1091922 h 2546032"/>
                <a:gd name="connsiteX449" fmla="*/ 124944 w 1504473"/>
                <a:gd name="connsiteY449" fmla="*/ 1083778 h 2546032"/>
                <a:gd name="connsiteX450" fmla="*/ 148519 w 1504473"/>
                <a:gd name="connsiteY450" fmla="*/ 995482 h 2546032"/>
                <a:gd name="connsiteX451" fmla="*/ 74795 w 1504473"/>
                <a:gd name="connsiteY451" fmla="*/ 921758 h 2546032"/>
                <a:gd name="connsiteX452" fmla="*/ 3643 w 1504473"/>
                <a:gd name="connsiteY452" fmla="*/ 921758 h 2546032"/>
                <a:gd name="connsiteX453" fmla="*/ 3215 w 1504473"/>
                <a:gd name="connsiteY453" fmla="*/ 995053 h 2546032"/>
                <a:gd name="connsiteX454" fmla="*/ 20360 w 1504473"/>
                <a:gd name="connsiteY454" fmla="*/ 995053 h 2546032"/>
                <a:gd name="connsiteX455" fmla="*/ 32790 w 1504473"/>
                <a:gd name="connsiteY455" fmla="*/ 963335 h 2546032"/>
                <a:gd name="connsiteX456" fmla="*/ 93655 w 1504473"/>
                <a:gd name="connsiteY456" fmla="*/ 963335 h 2546032"/>
                <a:gd name="connsiteX457" fmla="*/ 93655 w 1504473"/>
                <a:gd name="connsiteY457" fmla="*/ 1024199 h 2546032"/>
                <a:gd name="connsiteX458" fmla="*/ 33218 w 1504473"/>
                <a:gd name="connsiteY458" fmla="*/ 1024199 h 2546032"/>
                <a:gd name="connsiteX459" fmla="*/ 3643 w 1504473"/>
                <a:gd name="connsiteY459" fmla="*/ 1024199 h 2546032"/>
                <a:gd name="connsiteX460" fmla="*/ 38791 w 1504473"/>
                <a:gd name="connsiteY460" fmla="*/ 1388102 h 2546032"/>
                <a:gd name="connsiteX461" fmla="*/ 51221 w 1504473"/>
                <a:gd name="connsiteY461" fmla="*/ 1375672 h 2546032"/>
                <a:gd name="connsiteX462" fmla="*/ 51221 w 1504473"/>
                <a:gd name="connsiteY462" fmla="*/ 1279660 h 2546032"/>
                <a:gd name="connsiteX463" fmla="*/ 35362 w 1504473"/>
                <a:gd name="connsiteY463" fmla="*/ 1269802 h 2546032"/>
                <a:gd name="connsiteX464" fmla="*/ 35790 w 1504473"/>
                <a:gd name="connsiteY464" fmla="*/ 1208937 h 2546032"/>
                <a:gd name="connsiteX465" fmla="*/ 96226 w 1504473"/>
                <a:gd name="connsiteY465" fmla="*/ 1208937 h 2546032"/>
                <a:gd name="connsiteX466" fmla="*/ 96226 w 1504473"/>
                <a:gd name="connsiteY466" fmla="*/ 1269802 h 2546032"/>
                <a:gd name="connsiteX467" fmla="*/ 80796 w 1504473"/>
                <a:gd name="connsiteY467" fmla="*/ 1279660 h 2546032"/>
                <a:gd name="connsiteX468" fmla="*/ 80796 w 1504473"/>
                <a:gd name="connsiteY468" fmla="*/ 1382101 h 2546032"/>
                <a:gd name="connsiteX469" fmla="*/ 80796 w 1504473"/>
                <a:gd name="connsiteY469" fmla="*/ 1388102 h 2546032"/>
                <a:gd name="connsiteX470" fmla="*/ 45220 w 1504473"/>
                <a:gd name="connsiteY470" fmla="*/ 1423678 h 2546032"/>
                <a:gd name="connsiteX471" fmla="*/ 54650 w 1504473"/>
                <a:gd name="connsiteY471" fmla="*/ 1471684 h 2546032"/>
                <a:gd name="connsiteX472" fmla="*/ 145518 w 1504473"/>
                <a:gd name="connsiteY472" fmla="*/ 1380816 h 2546032"/>
                <a:gd name="connsiteX473" fmla="*/ 156234 w 1504473"/>
                <a:gd name="connsiteY473" fmla="*/ 1338382 h 2546032"/>
                <a:gd name="connsiteX474" fmla="*/ 202097 w 1504473"/>
                <a:gd name="connsiteY474" fmla="*/ 1328523 h 2546032"/>
                <a:gd name="connsiteX475" fmla="*/ 257818 w 1504473"/>
                <a:gd name="connsiteY475" fmla="*/ 1237655 h 2546032"/>
                <a:gd name="connsiteX476" fmla="*/ 285679 w 1504473"/>
                <a:gd name="connsiteY476" fmla="*/ 1179790 h 2546032"/>
                <a:gd name="connsiteX477" fmla="*/ 1349955 w 1504473"/>
                <a:gd name="connsiteY477" fmla="*/ 1571982 h 2546032"/>
                <a:gd name="connsiteX478" fmla="*/ 1349955 w 1504473"/>
                <a:gd name="connsiteY478" fmla="*/ 1571982 h 2546032"/>
                <a:gd name="connsiteX479" fmla="*/ 1410819 w 1504473"/>
                <a:gd name="connsiteY479" fmla="*/ 1571982 h 2546032"/>
                <a:gd name="connsiteX480" fmla="*/ 1410391 w 1504473"/>
                <a:gd name="connsiteY480" fmla="*/ 1632418 h 2546032"/>
                <a:gd name="connsiteX481" fmla="*/ 1349955 w 1504473"/>
                <a:gd name="connsiteY481" fmla="*/ 1632418 h 2546032"/>
                <a:gd name="connsiteX482" fmla="*/ 1349955 w 1504473"/>
                <a:gd name="connsiteY482" fmla="*/ 1571982 h 2546032"/>
                <a:gd name="connsiteX483" fmla="*/ 1169932 w 1504473"/>
                <a:gd name="connsiteY483" fmla="*/ 900327 h 2546032"/>
                <a:gd name="connsiteX484" fmla="*/ 1109496 w 1504473"/>
                <a:gd name="connsiteY484" fmla="*/ 900327 h 2546032"/>
                <a:gd name="connsiteX485" fmla="*/ 1109067 w 1504473"/>
                <a:gd name="connsiteY485" fmla="*/ 839462 h 2546032"/>
                <a:gd name="connsiteX486" fmla="*/ 1169932 w 1504473"/>
                <a:gd name="connsiteY486" fmla="*/ 839462 h 2546032"/>
                <a:gd name="connsiteX487" fmla="*/ 1169932 w 1504473"/>
                <a:gd name="connsiteY487" fmla="*/ 900327 h 2546032"/>
                <a:gd name="connsiteX488" fmla="*/ 1289090 w 1504473"/>
                <a:gd name="connsiteY488" fmla="*/ 786313 h 2546032"/>
                <a:gd name="connsiteX489" fmla="*/ 1228225 w 1504473"/>
                <a:gd name="connsiteY489" fmla="*/ 786313 h 2546032"/>
                <a:gd name="connsiteX490" fmla="*/ 1228225 w 1504473"/>
                <a:gd name="connsiteY490" fmla="*/ 725448 h 2546032"/>
                <a:gd name="connsiteX491" fmla="*/ 1289090 w 1504473"/>
                <a:gd name="connsiteY491" fmla="*/ 725448 h 2546032"/>
                <a:gd name="connsiteX492" fmla="*/ 1289090 w 1504473"/>
                <a:gd name="connsiteY492" fmla="*/ 786313 h 2546032"/>
                <a:gd name="connsiteX493" fmla="*/ 1225653 w 1504473"/>
                <a:gd name="connsiteY493" fmla="*/ 1447681 h 2546032"/>
                <a:gd name="connsiteX494" fmla="*/ 1225653 w 1504473"/>
                <a:gd name="connsiteY494" fmla="*/ 1447681 h 2546032"/>
                <a:gd name="connsiteX495" fmla="*/ 1286518 w 1504473"/>
                <a:gd name="connsiteY495" fmla="*/ 1447681 h 2546032"/>
                <a:gd name="connsiteX496" fmla="*/ 1286947 w 1504473"/>
                <a:gd name="connsiteY496" fmla="*/ 1508546 h 2546032"/>
                <a:gd name="connsiteX497" fmla="*/ 1226082 w 1504473"/>
                <a:gd name="connsiteY497" fmla="*/ 1508117 h 2546032"/>
                <a:gd name="connsiteX498" fmla="*/ 1225653 w 1504473"/>
                <a:gd name="connsiteY498" fmla="*/ 1447681 h 2546032"/>
                <a:gd name="connsiteX499" fmla="*/ 1107782 w 1504473"/>
                <a:gd name="connsiteY499" fmla="*/ 1328095 h 2546032"/>
                <a:gd name="connsiteX500" fmla="*/ 1168218 w 1504473"/>
                <a:gd name="connsiteY500" fmla="*/ 1328095 h 2546032"/>
                <a:gd name="connsiteX501" fmla="*/ 1168218 w 1504473"/>
                <a:gd name="connsiteY501" fmla="*/ 1388959 h 2546032"/>
                <a:gd name="connsiteX502" fmla="*/ 1107353 w 1504473"/>
                <a:gd name="connsiteY502" fmla="*/ 1388959 h 2546032"/>
                <a:gd name="connsiteX503" fmla="*/ 1107782 w 1504473"/>
                <a:gd name="connsiteY503" fmla="*/ 1328095 h 2546032"/>
                <a:gd name="connsiteX504" fmla="*/ 981766 w 1504473"/>
                <a:gd name="connsiteY504" fmla="*/ 1203793 h 2546032"/>
                <a:gd name="connsiteX505" fmla="*/ 1042630 w 1504473"/>
                <a:gd name="connsiteY505" fmla="*/ 1204222 h 2546032"/>
                <a:gd name="connsiteX506" fmla="*/ 1042630 w 1504473"/>
                <a:gd name="connsiteY506" fmla="*/ 1265087 h 2546032"/>
                <a:gd name="connsiteX507" fmla="*/ 982194 w 1504473"/>
                <a:gd name="connsiteY507" fmla="*/ 1265087 h 2546032"/>
                <a:gd name="connsiteX508" fmla="*/ 981766 w 1504473"/>
                <a:gd name="connsiteY508" fmla="*/ 1203793 h 2546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Lst>
              <a:rect l="l" t="t" r="r" b="b"/>
              <a:pathLst>
                <a:path w="1504473" h="2546032">
                  <a:moveTo>
                    <a:pt x="285679" y="1179790"/>
                  </a:moveTo>
                  <a:lnTo>
                    <a:pt x="285679" y="1179790"/>
                  </a:lnTo>
                  <a:cubicBezTo>
                    <a:pt x="293822" y="1147215"/>
                    <a:pt x="292537" y="1113353"/>
                    <a:pt x="298109" y="1080349"/>
                  </a:cubicBezTo>
                  <a:cubicBezTo>
                    <a:pt x="304967" y="1093208"/>
                    <a:pt x="307967" y="1107353"/>
                    <a:pt x="312253" y="1121069"/>
                  </a:cubicBezTo>
                  <a:cubicBezTo>
                    <a:pt x="321255" y="1152787"/>
                    <a:pt x="329827" y="1184934"/>
                    <a:pt x="338400" y="1217081"/>
                  </a:cubicBezTo>
                  <a:cubicBezTo>
                    <a:pt x="347401" y="1227796"/>
                    <a:pt x="350830" y="1241512"/>
                    <a:pt x="347829" y="1254371"/>
                  </a:cubicBezTo>
                  <a:cubicBezTo>
                    <a:pt x="363260" y="1314379"/>
                    <a:pt x="378262" y="1374386"/>
                    <a:pt x="394121" y="1433965"/>
                  </a:cubicBezTo>
                  <a:lnTo>
                    <a:pt x="437412" y="1433965"/>
                  </a:lnTo>
                  <a:lnTo>
                    <a:pt x="526566" y="1344811"/>
                  </a:lnTo>
                  <a:lnTo>
                    <a:pt x="532567" y="1344811"/>
                  </a:lnTo>
                  <a:lnTo>
                    <a:pt x="871180" y="1344811"/>
                  </a:lnTo>
                  <a:cubicBezTo>
                    <a:pt x="873324" y="1339668"/>
                    <a:pt x="876753" y="1335381"/>
                    <a:pt x="880610" y="1331524"/>
                  </a:cubicBezTo>
                  <a:cubicBezTo>
                    <a:pt x="897327" y="1314807"/>
                    <a:pt x="924330" y="1314379"/>
                    <a:pt x="941046" y="1331095"/>
                  </a:cubicBezTo>
                  <a:cubicBezTo>
                    <a:pt x="957763" y="1347811"/>
                    <a:pt x="958191" y="1375243"/>
                    <a:pt x="941475" y="1391960"/>
                  </a:cubicBezTo>
                  <a:cubicBezTo>
                    <a:pt x="924759" y="1408676"/>
                    <a:pt x="897327" y="1408676"/>
                    <a:pt x="880610" y="1391531"/>
                  </a:cubicBezTo>
                  <a:cubicBezTo>
                    <a:pt x="875467" y="1386388"/>
                    <a:pt x="872466" y="1380387"/>
                    <a:pt x="870323" y="1373958"/>
                  </a:cubicBezTo>
                  <a:lnTo>
                    <a:pt x="538996" y="1374386"/>
                  </a:lnTo>
                  <a:lnTo>
                    <a:pt x="449842" y="1463540"/>
                  </a:lnTo>
                  <a:lnTo>
                    <a:pt x="443841" y="1463540"/>
                  </a:lnTo>
                  <a:lnTo>
                    <a:pt x="403122" y="1463540"/>
                  </a:lnTo>
                  <a:cubicBezTo>
                    <a:pt x="406980" y="1473827"/>
                    <a:pt x="412123" y="1483686"/>
                    <a:pt x="417267" y="1493544"/>
                  </a:cubicBezTo>
                  <a:lnTo>
                    <a:pt x="497419" y="1493544"/>
                  </a:lnTo>
                  <a:lnTo>
                    <a:pt x="514993" y="1475970"/>
                  </a:lnTo>
                  <a:cubicBezTo>
                    <a:pt x="512421" y="1462254"/>
                    <a:pt x="515850" y="1448110"/>
                    <a:pt x="526566" y="1437394"/>
                  </a:cubicBezTo>
                  <a:cubicBezTo>
                    <a:pt x="543282" y="1420678"/>
                    <a:pt x="570286" y="1420678"/>
                    <a:pt x="587002" y="1437394"/>
                  </a:cubicBezTo>
                  <a:cubicBezTo>
                    <a:pt x="603718" y="1454110"/>
                    <a:pt x="603718" y="1481114"/>
                    <a:pt x="587002" y="1497830"/>
                  </a:cubicBezTo>
                  <a:cubicBezTo>
                    <a:pt x="571572" y="1513261"/>
                    <a:pt x="547569" y="1514547"/>
                    <a:pt x="530424" y="1501259"/>
                  </a:cubicBezTo>
                  <a:lnTo>
                    <a:pt x="508992" y="1522690"/>
                  </a:lnTo>
                  <a:lnTo>
                    <a:pt x="430982" y="1522690"/>
                  </a:lnTo>
                  <a:cubicBezTo>
                    <a:pt x="433126" y="1528262"/>
                    <a:pt x="435269" y="1533835"/>
                    <a:pt x="436555" y="1539407"/>
                  </a:cubicBezTo>
                  <a:cubicBezTo>
                    <a:pt x="437412" y="1542407"/>
                    <a:pt x="437841" y="1545407"/>
                    <a:pt x="438698" y="1548408"/>
                  </a:cubicBezTo>
                  <a:cubicBezTo>
                    <a:pt x="449413" y="1548837"/>
                    <a:pt x="459700" y="1552694"/>
                    <a:pt x="467844" y="1560838"/>
                  </a:cubicBezTo>
                  <a:cubicBezTo>
                    <a:pt x="484561" y="1577554"/>
                    <a:pt x="484989" y="1604558"/>
                    <a:pt x="468273" y="1621274"/>
                  </a:cubicBezTo>
                  <a:cubicBezTo>
                    <a:pt x="461843" y="1627703"/>
                    <a:pt x="454128" y="1631561"/>
                    <a:pt x="445984" y="1633276"/>
                  </a:cubicBezTo>
                  <a:cubicBezTo>
                    <a:pt x="446413" y="1651707"/>
                    <a:pt x="445984" y="1669709"/>
                    <a:pt x="444270" y="1688140"/>
                  </a:cubicBezTo>
                  <a:lnTo>
                    <a:pt x="548426" y="1583984"/>
                  </a:lnTo>
                  <a:lnTo>
                    <a:pt x="554427" y="1584412"/>
                  </a:lnTo>
                  <a:lnTo>
                    <a:pt x="635865" y="1584412"/>
                  </a:lnTo>
                  <a:cubicBezTo>
                    <a:pt x="636723" y="1574983"/>
                    <a:pt x="640580" y="1565553"/>
                    <a:pt x="647867" y="1558266"/>
                  </a:cubicBezTo>
                  <a:cubicBezTo>
                    <a:pt x="664583" y="1541550"/>
                    <a:pt x="691587" y="1541550"/>
                    <a:pt x="708303" y="1558266"/>
                  </a:cubicBezTo>
                  <a:cubicBezTo>
                    <a:pt x="725019" y="1574983"/>
                    <a:pt x="725448" y="1602415"/>
                    <a:pt x="708732" y="1619131"/>
                  </a:cubicBezTo>
                  <a:cubicBezTo>
                    <a:pt x="692015" y="1635847"/>
                    <a:pt x="664583" y="1635847"/>
                    <a:pt x="647867" y="1618702"/>
                  </a:cubicBezTo>
                  <a:cubicBezTo>
                    <a:pt x="646152" y="1616988"/>
                    <a:pt x="644866" y="1615702"/>
                    <a:pt x="643581" y="1613559"/>
                  </a:cubicBezTo>
                  <a:lnTo>
                    <a:pt x="560427" y="1613130"/>
                  </a:lnTo>
                  <a:lnTo>
                    <a:pt x="436126" y="1737432"/>
                  </a:lnTo>
                  <a:cubicBezTo>
                    <a:pt x="436126" y="1737432"/>
                    <a:pt x="436126" y="1737860"/>
                    <a:pt x="436126" y="1737860"/>
                  </a:cubicBezTo>
                  <a:cubicBezTo>
                    <a:pt x="430125" y="1764435"/>
                    <a:pt x="421124" y="1790152"/>
                    <a:pt x="413837" y="1816727"/>
                  </a:cubicBezTo>
                  <a:cubicBezTo>
                    <a:pt x="411694" y="1829157"/>
                    <a:pt x="409123" y="1841587"/>
                    <a:pt x="406980" y="1854017"/>
                  </a:cubicBezTo>
                  <a:lnTo>
                    <a:pt x="522280" y="1738717"/>
                  </a:lnTo>
                  <a:cubicBezTo>
                    <a:pt x="522708" y="1738289"/>
                    <a:pt x="523566" y="1737860"/>
                    <a:pt x="524423" y="1737432"/>
                  </a:cubicBezTo>
                  <a:cubicBezTo>
                    <a:pt x="512421" y="1720715"/>
                    <a:pt x="514136" y="1697141"/>
                    <a:pt x="529138" y="1682139"/>
                  </a:cubicBezTo>
                  <a:cubicBezTo>
                    <a:pt x="545854" y="1665422"/>
                    <a:pt x="572429" y="1665422"/>
                    <a:pt x="589574" y="1682139"/>
                  </a:cubicBezTo>
                  <a:cubicBezTo>
                    <a:pt x="606290" y="1698855"/>
                    <a:pt x="606719" y="1726287"/>
                    <a:pt x="590002" y="1743004"/>
                  </a:cubicBezTo>
                  <a:cubicBezTo>
                    <a:pt x="578430" y="1754577"/>
                    <a:pt x="561713" y="1758006"/>
                    <a:pt x="546711" y="1753291"/>
                  </a:cubicBezTo>
                  <a:cubicBezTo>
                    <a:pt x="546283" y="1755434"/>
                    <a:pt x="544997" y="1757577"/>
                    <a:pt x="543282" y="1759720"/>
                  </a:cubicBezTo>
                  <a:lnTo>
                    <a:pt x="397978" y="1905024"/>
                  </a:lnTo>
                  <a:cubicBezTo>
                    <a:pt x="396692" y="1911882"/>
                    <a:pt x="395407" y="1918740"/>
                    <a:pt x="394121" y="1926027"/>
                  </a:cubicBezTo>
                  <a:cubicBezTo>
                    <a:pt x="389835" y="1948315"/>
                    <a:pt x="385548" y="1970603"/>
                    <a:pt x="380833" y="1992892"/>
                  </a:cubicBezTo>
                  <a:lnTo>
                    <a:pt x="782884" y="1590842"/>
                  </a:lnTo>
                  <a:lnTo>
                    <a:pt x="782884" y="1514975"/>
                  </a:lnTo>
                  <a:cubicBezTo>
                    <a:pt x="776883" y="1512832"/>
                    <a:pt x="771311" y="1509403"/>
                    <a:pt x="766596" y="1504688"/>
                  </a:cubicBezTo>
                  <a:cubicBezTo>
                    <a:pt x="749880" y="1487972"/>
                    <a:pt x="749880" y="1460968"/>
                    <a:pt x="767025" y="1444252"/>
                  </a:cubicBezTo>
                  <a:cubicBezTo>
                    <a:pt x="783741" y="1427536"/>
                    <a:pt x="810744" y="1427107"/>
                    <a:pt x="827461" y="1443823"/>
                  </a:cubicBezTo>
                  <a:cubicBezTo>
                    <a:pt x="844177" y="1460540"/>
                    <a:pt x="844606" y="1488400"/>
                    <a:pt x="827889" y="1505117"/>
                  </a:cubicBezTo>
                  <a:cubicBezTo>
                    <a:pt x="823175" y="1509832"/>
                    <a:pt x="818031" y="1512832"/>
                    <a:pt x="812459" y="1514975"/>
                  </a:cubicBezTo>
                  <a:lnTo>
                    <a:pt x="812030" y="1596842"/>
                  </a:lnTo>
                  <a:lnTo>
                    <a:pt x="812030" y="1602843"/>
                  </a:lnTo>
                  <a:lnTo>
                    <a:pt x="373547" y="2041755"/>
                  </a:lnTo>
                  <a:lnTo>
                    <a:pt x="369261" y="2041755"/>
                  </a:lnTo>
                  <a:cubicBezTo>
                    <a:pt x="363688" y="2062758"/>
                    <a:pt x="356830" y="2083761"/>
                    <a:pt x="348258" y="2103906"/>
                  </a:cubicBezTo>
                  <a:cubicBezTo>
                    <a:pt x="345686" y="2109907"/>
                    <a:pt x="343543" y="2115907"/>
                    <a:pt x="340971" y="2121480"/>
                  </a:cubicBezTo>
                  <a:lnTo>
                    <a:pt x="370546" y="2121480"/>
                  </a:lnTo>
                  <a:lnTo>
                    <a:pt x="638437" y="1853589"/>
                  </a:lnTo>
                  <a:cubicBezTo>
                    <a:pt x="634151" y="1839016"/>
                    <a:pt x="637580" y="1822728"/>
                    <a:pt x="649153" y="1811584"/>
                  </a:cubicBezTo>
                  <a:cubicBezTo>
                    <a:pt x="665869" y="1794867"/>
                    <a:pt x="693301" y="1794867"/>
                    <a:pt x="710017" y="1811584"/>
                  </a:cubicBezTo>
                  <a:cubicBezTo>
                    <a:pt x="726734" y="1828300"/>
                    <a:pt x="726734" y="1855303"/>
                    <a:pt x="710017" y="1872020"/>
                  </a:cubicBezTo>
                  <a:cubicBezTo>
                    <a:pt x="695444" y="1886593"/>
                    <a:pt x="673156" y="1888736"/>
                    <a:pt x="656439" y="1877592"/>
                  </a:cubicBezTo>
                  <a:lnTo>
                    <a:pt x="383405" y="2150626"/>
                  </a:lnTo>
                  <a:lnTo>
                    <a:pt x="377404" y="2150626"/>
                  </a:lnTo>
                  <a:lnTo>
                    <a:pt x="329827" y="2150626"/>
                  </a:lnTo>
                  <a:cubicBezTo>
                    <a:pt x="323826" y="2166485"/>
                    <a:pt x="318683" y="2182773"/>
                    <a:pt x="314396" y="2199489"/>
                  </a:cubicBezTo>
                  <a:cubicBezTo>
                    <a:pt x="317826" y="2205919"/>
                    <a:pt x="321255" y="2212348"/>
                    <a:pt x="324255" y="2218349"/>
                  </a:cubicBezTo>
                  <a:lnTo>
                    <a:pt x="408694" y="2218349"/>
                  </a:lnTo>
                  <a:lnTo>
                    <a:pt x="752880" y="1874163"/>
                  </a:lnTo>
                  <a:lnTo>
                    <a:pt x="752880" y="1718572"/>
                  </a:lnTo>
                  <a:cubicBezTo>
                    <a:pt x="752880" y="1715143"/>
                    <a:pt x="754166" y="1711285"/>
                    <a:pt x="756738" y="1708714"/>
                  </a:cubicBezTo>
                  <a:cubicBezTo>
                    <a:pt x="758452" y="1700570"/>
                    <a:pt x="762310" y="1692426"/>
                    <a:pt x="768310" y="1686425"/>
                  </a:cubicBezTo>
                  <a:cubicBezTo>
                    <a:pt x="785027" y="1669709"/>
                    <a:pt x="812030" y="1669709"/>
                    <a:pt x="828747" y="1686425"/>
                  </a:cubicBezTo>
                  <a:cubicBezTo>
                    <a:pt x="845463" y="1703142"/>
                    <a:pt x="845463" y="1730145"/>
                    <a:pt x="828747" y="1746861"/>
                  </a:cubicBezTo>
                  <a:cubicBezTo>
                    <a:pt x="816316" y="1759291"/>
                    <a:pt x="797457" y="1763149"/>
                    <a:pt x="782026" y="1756720"/>
                  </a:cubicBezTo>
                  <a:lnTo>
                    <a:pt x="782026" y="1887879"/>
                  </a:lnTo>
                  <a:lnTo>
                    <a:pt x="421553" y="2248781"/>
                  </a:lnTo>
                  <a:lnTo>
                    <a:pt x="340543" y="2248781"/>
                  </a:lnTo>
                  <a:cubicBezTo>
                    <a:pt x="347829" y="2262068"/>
                    <a:pt x="355116" y="2275356"/>
                    <a:pt x="362402" y="2288643"/>
                  </a:cubicBezTo>
                  <a:cubicBezTo>
                    <a:pt x="372261" y="2295930"/>
                    <a:pt x="382119" y="2302788"/>
                    <a:pt x="391978" y="2310075"/>
                  </a:cubicBezTo>
                  <a:lnTo>
                    <a:pt x="393692" y="2310075"/>
                  </a:lnTo>
                  <a:lnTo>
                    <a:pt x="812887" y="1890879"/>
                  </a:lnTo>
                  <a:lnTo>
                    <a:pt x="813316" y="1812869"/>
                  </a:lnTo>
                  <a:lnTo>
                    <a:pt x="813316" y="1806869"/>
                  </a:lnTo>
                  <a:lnTo>
                    <a:pt x="911900" y="1708285"/>
                  </a:lnTo>
                  <a:lnTo>
                    <a:pt x="893469" y="1639276"/>
                  </a:lnTo>
                  <a:cubicBezTo>
                    <a:pt x="891326" y="1637562"/>
                    <a:pt x="889183" y="1636276"/>
                    <a:pt x="887468" y="1634133"/>
                  </a:cubicBezTo>
                  <a:cubicBezTo>
                    <a:pt x="870752" y="1617417"/>
                    <a:pt x="870752" y="1590413"/>
                    <a:pt x="887468" y="1573268"/>
                  </a:cubicBezTo>
                  <a:cubicBezTo>
                    <a:pt x="904185" y="1556552"/>
                    <a:pt x="931617" y="1556552"/>
                    <a:pt x="948333" y="1573268"/>
                  </a:cubicBezTo>
                  <a:cubicBezTo>
                    <a:pt x="965049" y="1589984"/>
                    <a:pt x="965049" y="1616988"/>
                    <a:pt x="948333" y="1633704"/>
                  </a:cubicBezTo>
                  <a:cubicBezTo>
                    <a:pt x="941904" y="1640134"/>
                    <a:pt x="934188" y="1644420"/>
                    <a:pt x="926045" y="1645706"/>
                  </a:cubicBezTo>
                  <a:lnTo>
                    <a:pt x="942761" y="1708714"/>
                  </a:lnTo>
                  <a:lnTo>
                    <a:pt x="944904" y="1716857"/>
                  </a:lnTo>
                  <a:lnTo>
                    <a:pt x="842891" y="1819299"/>
                  </a:lnTo>
                  <a:lnTo>
                    <a:pt x="842891" y="1896451"/>
                  </a:lnTo>
                  <a:lnTo>
                    <a:pt x="842891" y="1902452"/>
                  </a:lnTo>
                  <a:lnTo>
                    <a:pt x="417267" y="2328077"/>
                  </a:lnTo>
                  <a:cubicBezTo>
                    <a:pt x="427125" y="2335364"/>
                    <a:pt x="436983" y="2343079"/>
                    <a:pt x="446842" y="2350794"/>
                  </a:cubicBezTo>
                  <a:lnTo>
                    <a:pt x="862608" y="1935028"/>
                  </a:lnTo>
                  <a:lnTo>
                    <a:pt x="884896" y="1852303"/>
                  </a:lnTo>
                  <a:lnTo>
                    <a:pt x="885754" y="1848874"/>
                  </a:lnTo>
                  <a:lnTo>
                    <a:pt x="1008340" y="1726287"/>
                  </a:lnTo>
                  <a:lnTo>
                    <a:pt x="1008340" y="1515832"/>
                  </a:lnTo>
                  <a:cubicBezTo>
                    <a:pt x="1007912" y="1515404"/>
                    <a:pt x="1007483" y="1515404"/>
                    <a:pt x="1007055" y="1514975"/>
                  </a:cubicBezTo>
                  <a:cubicBezTo>
                    <a:pt x="990338" y="1498259"/>
                    <a:pt x="990338" y="1470827"/>
                    <a:pt x="1007055" y="1454110"/>
                  </a:cubicBezTo>
                  <a:cubicBezTo>
                    <a:pt x="1023771" y="1437394"/>
                    <a:pt x="1050774" y="1437394"/>
                    <a:pt x="1067491" y="1454539"/>
                  </a:cubicBezTo>
                  <a:cubicBezTo>
                    <a:pt x="1084207" y="1471255"/>
                    <a:pt x="1084207" y="1498259"/>
                    <a:pt x="1067491" y="1514975"/>
                  </a:cubicBezTo>
                  <a:cubicBezTo>
                    <a:pt x="1059347" y="1523119"/>
                    <a:pt x="1048203" y="1527834"/>
                    <a:pt x="1037487" y="1527834"/>
                  </a:cubicBezTo>
                  <a:lnTo>
                    <a:pt x="1037487" y="1732717"/>
                  </a:lnTo>
                  <a:lnTo>
                    <a:pt x="1037487" y="1738717"/>
                  </a:lnTo>
                  <a:lnTo>
                    <a:pt x="911471" y="1864733"/>
                  </a:lnTo>
                  <a:lnTo>
                    <a:pt x="889611" y="1946601"/>
                  </a:lnTo>
                  <a:lnTo>
                    <a:pt x="888754" y="1950458"/>
                  </a:lnTo>
                  <a:lnTo>
                    <a:pt x="469559" y="2369654"/>
                  </a:lnTo>
                  <a:cubicBezTo>
                    <a:pt x="472988" y="2372225"/>
                    <a:pt x="476417" y="2375226"/>
                    <a:pt x="479417" y="2377797"/>
                  </a:cubicBezTo>
                  <a:lnTo>
                    <a:pt x="1033201" y="1824014"/>
                  </a:lnTo>
                  <a:lnTo>
                    <a:pt x="1039202" y="1824014"/>
                  </a:lnTo>
                  <a:lnTo>
                    <a:pt x="1113354" y="1823585"/>
                  </a:lnTo>
                  <a:cubicBezTo>
                    <a:pt x="1115497" y="1818442"/>
                    <a:pt x="1118926" y="1813298"/>
                    <a:pt x="1123212" y="1809012"/>
                  </a:cubicBezTo>
                  <a:cubicBezTo>
                    <a:pt x="1139928" y="1792296"/>
                    <a:pt x="1166932" y="1792296"/>
                    <a:pt x="1184077" y="1809012"/>
                  </a:cubicBezTo>
                  <a:cubicBezTo>
                    <a:pt x="1200793" y="1825728"/>
                    <a:pt x="1200793" y="1852732"/>
                    <a:pt x="1184077" y="1869448"/>
                  </a:cubicBezTo>
                  <a:cubicBezTo>
                    <a:pt x="1167360" y="1886164"/>
                    <a:pt x="1140357" y="1886164"/>
                    <a:pt x="1123641" y="1869448"/>
                  </a:cubicBezTo>
                  <a:cubicBezTo>
                    <a:pt x="1118926" y="1864733"/>
                    <a:pt x="1115497" y="1858732"/>
                    <a:pt x="1113354" y="1852732"/>
                  </a:cubicBezTo>
                  <a:lnTo>
                    <a:pt x="1046488" y="1852732"/>
                  </a:lnTo>
                  <a:lnTo>
                    <a:pt x="502563" y="2396657"/>
                  </a:lnTo>
                  <a:cubicBezTo>
                    <a:pt x="511564" y="2404372"/>
                    <a:pt x="520565" y="2411659"/>
                    <a:pt x="529566" y="2419374"/>
                  </a:cubicBezTo>
                  <a:lnTo>
                    <a:pt x="869466" y="2079474"/>
                  </a:lnTo>
                  <a:cubicBezTo>
                    <a:pt x="870323" y="2078617"/>
                    <a:pt x="871609" y="2077331"/>
                    <a:pt x="872895" y="2076474"/>
                  </a:cubicBezTo>
                  <a:cubicBezTo>
                    <a:pt x="873324" y="2065758"/>
                    <a:pt x="877181" y="2055471"/>
                    <a:pt x="885325" y="2047327"/>
                  </a:cubicBezTo>
                  <a:cubicBezTo>
                    <a:pt x="902041" y="2030611"/>
                    <a:pt x="929045" y="2030611"/>
                    <a:pt x="946190" y="2047327"/>
                  </a:cubicBezTo>
                  <a:cubicBezTo>
                    <a:pt x="962906" y="2064044"/>
                    <a:pt x="962906" y="2091047"/>
                    <a:pt x="946190" y="2107763"/>
                  </a:cubicBezTo>
                  <a:cubicBezTo>
                    <a:pt x="936760" y="2117193"/>
                    <a:pt x="924330" y="2121051"/>
                    <a:pt x="912328" y="2119765"/>
                  </a:cubicBezTo>
                  <a:cubicBezTo>
                    <a:pt x="911900" y="2120194"/>
                    <a:pt x="911900" y="2120194"/>
                    <a:pt x="911471" y="2120622"/>
                  </a:cubicBezTo>
                  <a:lnTo>
                    <a:pt x="574143" y="2457950"/>
                  </a:lnTo>
                  <a:cubicBezTo>
                    <a:pt x="584430" y="2467380"/>
                    <a:pt x="595146" y="2476810"/>
                    <a:pt x="605433" y="2486668"/>
                  </a:cubicBezTo>
                  <a:lnTo>
                    <a:pt x="1013913" y="2078188"/>
                  </a:lnTo>
                  <a:lnTo>
                    <a:pt x="1013913" y="1989892"/>
                  </a:lnTo>
                  <a:cubicBezTo>
                    <a:pt x="1010912" y="1988177"/>
                    <a:pt x="1007483" y="1986034"/>
                    <a:pt x="1004912" y="1983462"/>
                  </a:cubicBezTo>
                  <a:cubicBezTo>
                    <a:pt x="988195" y="1966746"/>
                    <a:pt x="988624" y="1939314"/>
                    <a:pt x="1005340" y="1922597"/>
                  </a:cubicBezTo>
                  <a:cubicBezTo>
                    <a:pt x="1022057" y="1905881"/>
                    <a:pt x="1049060" y="1905881"/>
                    <a:pt x="1065776" y="1922597"/>
                  </a:cubicBezTo>
                  <a:cubicBezTo>
                    <a:pt x="1082493" y="1939314"/>
                    <a:pt x="1082493" y="1966317"/>
                    <a:pt x="1065776" y="1983034"/>
                  </a:cubicBezTo>
                  <a:cubicBezTo>
                    <a:pt x="1061919" y="1986891"/>
                    <a:pt x="1057632" y="1989892"/>
                    <a:pt x="1052917" y="1992035"/>
                  </a:cubicBezTo>
                  <a:lnTo>
                    <a:pt x="1052917" y="2086332"/>
                  </a:lnTo>
                  <a:lnTo>
                    <a:pt x="1052917" y="2094476"/>
                  </a:lnTo>
                  <a:lnTo>
                    <a:pt x="634151" y="2513243"/>
                  </a:lnTo>
                  <a:cubicBezTo>
                    <a:pt x="644438" y="2523530"/>
                    <a:pt x="655153" y="2533388"/>
                    <a:pt x="665440" y="2544104"/>
                  </a:cubicBezTo>
                  <a:lnTo>
                    <a:pt x="1260801" y="1948744"/>
                  </a:lnTo>
                  <a:lnTo>
                    <a:pt x="1260801" y="1797010"/>
                  </a:lnTo>
                  <a:lnTo>
                    <a:pt x="1260801" y="1785009"/>
                  </a:lnTo>
                  <a:lnTo>
                    <a:pt x="1349097" y="1696712"/>
                  </a:lnTo>
                  <a:lnTo>
                    <a:pt x="1361099" y="1696712"/>
                  </a:lnTo>
                  <a:lnTo>
                    <a:pt x="1497830" y="1697141"/>
                  </a:lnTo>
                  <a:lnTo>
                    <a:pt x="1502117" y="1692854"/>
                  </a:lnTo>
                  <a:cubicBezTo>
                    <a:pt x="1349955" y="1277088"/>
                    <a:pt x="1301091" y="844177"/>
                    <a:pt x="1353812" y="435269"/>
                  </a:cubicBezTo>
                  <a:cubicBezTo>
                    <a:pt x="1336239" y="431411"/>
                    <a:pt x="1319951" y="423267"/>
                    <a:pt x="1304520" y="413837"/>
                  </a:cubicBezTo>
                  <a:cubicBezTo>
                    <a:pt x="1299377" y="410837"/>
                    <a:pt x="1294662" y="407837"/>
                    <a:pt x="1289947" y="404408"/>
                  </a:cubicBezTo>
                  <a:lnTo>
                    <a:pt x="1289947" y="467416"/>
                  </a:lnTo>
                  <a:cubicBezTo>
                    <a:pt x="1291662" y="468701"/>
                    <a:pt x="1293805" y="470416"/>
                    <a:pt x="1295519" y="472130"/>
                  </a:cubicBezTo>
                  <a:cubicBezTo>
                    <a:pt x="1312236" y="488847"/>
                    <a:pt x="1312236" y="516279"/>
                    <a:pt x="1295519" y="532995"/>
                  </a:cubicBezTo>
                  <a:cubicBezTo>
                    <a:pt x="1278803" y="549712"/>
                    <a:pt x="1251800" y="549712"/>
                    <a:pt x="1234655" y="532995"/>
                  </a:cubicBezTo>
                  <a:cubicBezTo>
                    <a:pt x="1217938" y="516279"/>
                    <a:pt x="1217938" y="489275"/>
                    <a:pt x="1234655" y="472559"/>
                  </a:cubicBezTo>
                  <a:cubicBezTo>
                    <a:pt x="1241941" y="465272"/>
                    <a:pt x="1250942" y="461415"/>
                    <a:pt x="1260801" y="460558"/>
                  </a:cubicBezTo>
                  <a:lnTo>
                    <a:pt x="1260801" y="388120"/>
                  </a:lnTo>
                  <a:lnTo>
                    <a:pt x="1260801" y="384262"/>
                  </a:lnTo>
                  <a:cubicBezTo>
                    <a:pt x="1246227" y="373547"/>
                    <a:pt x="1232083" y="362402"/>
                    <a:pt x="1217938" y="351258"/>
                  </a:cubicBezTo>
                  <a:cubicBezTo>
                    <a:pt x="1199507" y="336256"/>
                    <a:pt x="1180648" y="321254"/>
                    <a:pt x="1166503" y="301966"/>
                  </a:cubicBezTo>
                  <a:cubicBezTo>
                    <a:pt x="1162217" y="296394"/>
                    <a:pt x="1158788" y="289965"/>
                    <a:pt x="1157073" y="283107"/>
                  </a:cubicBezTo>
                  <a:lnTo>
                    <a:pt x="1132642" y="307538"/>
                  </a:lnTo>
                  <a:lnTo>
                    <a:pt x="1132642" y="342686"/>
                  </a:lnTo>
                  <a:cubicBezTo>
                    <a:pt x="1147644" y="337542"/>
                    <a:pt x="1165217" y="340971"/>
                    <a:pt x="1177647" y="352973"/>
                  </a:cubicBezTo>
                  <a:cubicBezTo>
                    <a:pt x="1194364" y="369689"/>
                    <a:pt x="1194364" y="396692"/>
                    <a:pt x="1177647" y="413409"/>
                  </a:cubicBezTo>
                  <a:cubicBezTo>
                    <a:pt x="1160931" y="430125"/>
                    <a:pt x="1133499" y="430125"/>
                    <a:pt x="1116783" y="413409"/>
                  </a:cubicBezTo>
                  <a:cubicBezTo>
                    <a:pt x="1101352" y="397978"/>
                    <a:pt x="1100495" y="373547"/>
                    <a:pt x="1113354" y="356830"/>
                  </a:cubicBezTo>
                  <a:lnTo>
                    <a:pt x="1113354" y="303681"/>
                  </a:lnTo>
                  <a:lnTo>
                    <a:pt x="1113782" y="299395"/>
                  </a:lnTo>
                  <a:lnTo>
                    <a:pt x="1156216" y="256961"/>
                  </a:lnTo>
                  <a:cubicBezTo>
                    <a:pt x="1157502" y="228671"/>
                    <a:pt x="1161788" y="200811"/>
                    <a:pt x="1168646" y="173379"/>
                  </a:cubicBezTo>
                  <a:cubicBezTo>
                    <a:pt x="1168646" y="172950"/>
                    <a:pt x="1169075" y="172522"/>
                    <a:pt x="1169075" y="171664"/>
                  </a:cubicBezTo>
                  <a:cubicBezTo>
                    <a:pt x="1152359" y="186666"/>
                    <a:pt x="1126641" y="186238"/>
                    <a:pt x="1110782" y="169950"/>
                  </a:cubicBezTo>
                  <a:cubicBezTo>
                    <a:pt x="1109067" y="168235"/>
                    <a:pt x="1107782" y="166092"/>
                    <a:pt x="1106067" y="164378"/>
                  </a:cubicBezTo>
                  <a:lnTo>
                    <a:pt x="1051203" y="163949"/>
                  </a:lnTo>
                  <a:lnTo>
                    <a:pt x="1043059" y="163949"/>
                  </a:lnTo>
                  <a:lnTo>
                    <a:pt x="880182" y="3215"/>
                  </a:lnTo>
                  <a:lnTo>
                    <a:pt x="776454" y="3215"/>
                  </a:lnTo>
                  <a:cubicBezTo>
                    <a:pt x="776026" y="7072"/>
                    <a:pt x="775168" y="10930"/>
                    <a:pt x="774740" y="14359"/>
                  </a:cubicBezTo>
                  <a:cubicBezTo>
                    <a:pt x="773883" y="19074"/>
                    <a:pt x="772597" y="23789"/>
                    <a:pt x="771740" y="28504"/>
                  </a:cubicBezTo>
                  <a:lnTo>
                    <a:pt x="861751" y="28504"/>
                  </a:lnTo>
                  <a:lnTo>
                    <a:pt x="869895" y="28504"/>
                  </a:lnTo>
                  <a:lnTo>
                    <a:pt x="1057204" y="215384"/>
                  </a:lnTo>
                  <a:cubicBezTo>
                    <a:pt x="1061490" y="219670"/>
                    <a:pt x="1063633" y="225671"/>
                    <a:pt x="1062776" y="231672"/>
                  </a:cubicBezTo>
                  <a:cubicBezTo>
                    <a:pt x="1071777" y="247960"/>
                    <a:pt x="1069205" y="268962"/>
                    <a:pt x="1055489" y="283107"/>
                  </a:cubicBezTo>
                  <a:cubicBezTo>
                    <a:pt x="1038773" y="299823"/>
                    <a:pt x="1011770" y="299823"/>
                    <a:pt x="995053" y="283107"/>
                  </a:cubicBezTo>
                  <a:cubicBezTo>
                    <a:pt x="978337" y="266390"/>
                    <a:pt x="977908" y="239387"/>
                    <a:pt x="994625" y="222242"/>
                  </a:cubicBezTo>
                  <a:cubicBezTo>
                    <a:pt x="997196" y="219670"/>
                    <a:pt x="999768" y="217527"/>
                    <a:pt x="1002340" y="215813"/>
                  </a:cubicBezTo>
                  <a:lnTo>
                    <a:pt x="853607" y="67080"/>
                  </a:lnTo>
                  <a:lnTo>
                    <a:pt x="758881" y="67080"/>
                  </a:lnTo>
                  <a:cubicBezTo>
                    <a:pt x="755452" y="74795"/>
                    <a:pt x="751594" y="82510"/>
                    <a:pt x="746879" y="89797"/>
                  </a:cubicBezTo>
                  <a:cubicBezTo>
                    <a:pt x="745593" y="91940"/>
                    <a:pt x="744307" y="93655"/>
                    <a:pt x="742593" y="95798"/>
                  </a:cubicBezTo>
                  <a:lnTo>
                    <a:pt x="844177" y="95798"/>
                  </a:lnTo>
                  <a:lnTo>
                    <a:pt x="848035" y="95798"/>
                  </a:lnTo>
                  <a:lnTo>
                    <a:pt x="958191" y="205954"/>
                  </a:lnTo>
                  <a:lnTo>
                    <a:pt x="958191" y="209812"/>
                  </a:lnTo>
                  <a:lnTo>
                    <a:pt x="958191" y="369260"/>
                  </a:lnTo>
                  <a:lnTo>
                    <a:pt x="1120212" y="531281"/>
                  </a:lnTo>
                  <a:lnTo>
                    <a:pt x="1167360" y="530852"/>
                  </a:lnTo>
                  <a:lnTo>
                    <a:pt x="1171647" y="530852"/>
                  </a:lnTo>
                  <a:lnTo>
                    <a:pt x="1250514" y="609719"/>
                  </a:lnTo>
                  <a:lnTo>
                    <a:pt x="1250514" y="613577"/>
                  </a:lnTo>
                  <a:lnTo>
                    <a:pt x="1250514" y="659868"/>
                  </a:lnTo>
                  <a:lnTo>
                    <a:pt x="1250514" y="664154"/>
                  </a:lnTo>
                  <a:lnTo>
                    <a:pt x="1160931" y="753737"/>
                  </a:lnTo>
                  <a:lnTo>
                    <a:pt x="1156645" y="753737"/>
                  </a:lnTo>
                  <a:lnTo>
                    <a:pt x="1068348" y="753737"/>
                  </a:lnTo>
                  <a:cubicBezTo>
                    <a:pt x="1068777" y="764881"/>
                    <a:pt x="1064490" y="776454"/>
                    <a:pt x="1055918" y="785027"/>
                  </a:cubicBezTo>
                  <a:cubicBezTo>
                    <a:pt x="1039202" y="801743"/>
                    <a:pt x="1012198" y="801743"/>
                    <a:pt x="995053" y="784598"/>
                  </a:cubicBezTo>
                  <a:cubicBezTo>
                    <a:pt x="978337" y="767882"/>
                    <a:pt x="978337" y="740878"/>
                    <a:pt x="995053" y="724162"/>
                  </a:cubicBezTo>
                  <a:cubicBezTo>
                    <a:pt x="1011770" y="707446"/>
                    <a:pt x="1038773" y="707017"/>
                    <a:pt x="1055489" y="723733"/>
                  </a:cubicBezTo>
                  <a:cubicBezTo>
                    <a:pt x="1058490" y="726734"/>
                    <a:pt x="1060633" y="730163"/>
                    <a:pt x="1062776" y="733592"/>
                  </a:cubicBezTo>
                  <a:lnTo>
                    <a:pt x="1152359" y="733592"/>
                  </a:lnTo>
                  <a:lnTo>
                    <a:pt x="1230368" y="655582"/>
                  </a:lnTo>
                  <a:lnTo>
                    <a:pt x="1230797" y="617434"/>
                  </a:lnTo>
                  <a:lnTo>
                    <a:pt x="1163074" y="551426"/>
                  </a:lnTo>
                  <a:lnTo>
                    <a:pt x="1115497" y="551426"/>
                  </a:lnTo>
                  <a:lnTo>
                    <a:pt x="1111211" y="550997"/>
                  </a:lnTo>
                  <a:lnTo>
                    <a:pt x="938475" y="378262"/>
                  </a:lnTo>
                  <a:lnTo>
                    <a:pt x="938475" y="374404"/>
                  </a:lnTo>
                  <a:lnTo>
                    <a:pt x="938475" y="214955"/>
                  </a:lnTo>
                  <a:lnTo>
                    <a:pt x="839891" y="116372"/>
                  </a:lnTo>
                  <a:lnTo>
                    <a:pt x="722876" y="116372"/>
                  </a:lnTo>
                  <a:cubicBezTo>
                    <a:pt x="712589" y="124944"/>
                    <a:pt x="701874" y="132659"/>
                    <a:pt x="692444" y="142089"/>
                  </a:cubicBezTo>
                  <a:lnTo>
                    <a:pt x="831318" y="142089"/>
                  </a:lnTo>
                  <a:lnTo>
                    <a:pt x="835605" y="142518"/>
                  </a:lnTo>
                  <a:lnTo>
                    <a:pt x="914900" y="221813"/>
                  </a:lnTo>
                  <a:lnTo>
                    <a:pt x="914900" y="393263"/>
                  </a:lnTo>
                  <a:lnTo>
                    <a:pt x="1126212" y="604576"/>
                  </a:lnTo>
                  <a:cubicBezTo>
                    <a:pt x="1142072" y="596432"/>
                    <a:pt x="1162217" y="599003"/>
                    <a:pt x="1175504" y="612291"/>
                  </a:cubicBezTo>
                  <a:cubicBezTo>
                    <a:pt x="1192221" y="629007"/>
                    <a:pt x="1192221" y="656011"/>
                    <a:pt x="1175504" y="673156"/>
                  </a:cubicBezTo>
                  <a:cubicBezTo>
                    <a:pt x="1158788" y="689872"/>
                    <a:pt x="1131785" y="689872"/>
                    <a:pt x="1114640" y="673156"/>
                  </a:cubicBezTo>
                  <a:cubicBezTo>
                    <a:pt x="1099209" y="657725"/>
                    <a:pt x="1098352" y="634151"/>
                    <a:pt x="1110782" y="617434"/>
                  </a:cubicBezTo>
                  <a:lnTo>
                    <a:pt x="894755" y="401407"/>
                  </a:lnTo>
                  <a:lnTo>
                    <a:pt x="894755" y="397550"/>
                  </a:lnTo>
                  <a:lnTo>
                    <a:pt x="895183" y="229957"/>
                  </a:lnTo>
                  <a:lnTo>
                    <a:pt x="827461" y="162235"/>
                  </a:lnTo>
                  <a:lnTo>
                    <a:pt x="674013" y="162235"/>
                  </a:lnTo>
                  <a:cubicBezTo>
                    <a:pt x="668441" y="167807"/>
                    <a:pt x="662869" y="173379"/>
                    <a:pt x="657297" y="179380"/>
                  </a:cubicBezTo>
                  <a:lnTo>
                    <a:pt x="820603" y="179380"/>
                  </a:lnTo>
                  <a:lnTo>
                    <a:pt x="824889" y="178951"/>
                  </a:lnTo>
                  <a:lnTo>
                    <a:pt x="878467" y="232529"/>
                  </a:lnTo>
                  <a:lnTo>
                    <a:pt x="878038" y="236387"/>
                  </a:lnTo>
                  <a:lnTo>
                    <a:pt x="878038" y="310110"/>
                  </a:lnTo>
                  <a:lnTo>
                    <a:pt x="878467" y="314396"/>
                  </a:lnTo>
                  <a:lnTo>
                    <a:pt x="819745" y="373118"/>
                  </a:lnTo>
                  <a:lnTo>
                    <a:pt x="819745" y="421124"/>
                  </a:lnTo>
                  <a:lnTo>
                    <a:pt x="908471" y="509849"/>
                  </a:lnTo>
                  <a:lnTo>
                    <a:pt x="908042" y="513707"/>
                  </a:lnTo>
                  <a:lnTo>
                    <a:pt x="908042" y="595574"/>
                  </a:lnTo>
                  <a:cubicBezTo>
                    <a:pt x="917043" y="596860"/>
                    <a:pt x="925616" y="600289"/>
                    <a:pt x="932474" y="607147"/>
                  </a:cubicBezTo>
                  <a:cubicBezTo>
                    <a:pt x="949190" y="623864"/>
                    <a:pt x="949190" y="650867"/>
                    <a:pt x="932474" y="668012"/>
                  </a:cubicBezTo>
                  <a:cubicBezTo>
                    <a:pt x="915757" y="684728"/>
                    <a:pt x="888325" y="684728"/>
                    <a:pt x="871609" y="668012"/>
                  </a:cubicBezTo>
                  <a:cubicBezTo>
                    <a:pt x="854893" y="651296"/>
                    <a:pt x="854893" y="624292"/>
                    <a:pt x="872038" y="607147"/>
                  </a:cubicBezTo>
                  <a:cubicBezTo>
                    <a:pt x="876753" y="602432"/>
                    <a:pt x="882325" y="599432"/>
                    <a:pt x="888325" y="597289"/>
                  </a:cubicBezTo>
                  <a:lnTo>
                    <a:pt x="888325" y="517565"/>
                  </a:lnTo>
                  <a:lnTo>
                    <a:pt x="800029" y="429268"/>
                  </a:lnTo>
                  <a:lnTo>
                    <a:pt x="799600" y="424982"/>
                  </a:lnTo>
                  <a:lnTo>
                    <a:pt x="800029" y="368403"/>
                  </a:lnTo>
                  <a:lnTo>
                    <a:pt x="800029" y="364117"/>
                  </a:lnTo>
                  <a:lnTo>
                    <a:pt x="858750" y="305395"/>
                  </a:lnTo>
                  <a:lnTo>
                    <a:pt x="858750" y="239816"/>
                  </a:lnTo>
                  <a:lnTo>
                    <a:pt x="816745" y="197810"/>
                  </a:lnTo>
                  <a:lnTo>
                    <a:pt x="638008" y="197810"/>
                  </a:lnTo>
                  <a:cubicBezTo>
                    <a:pt x="619149" y="217099"/>
                    <a:pt x="599861" y="236387"/>
                    <a:pt x="581001" y="255675"/>
                  </a:cubicBezTo>
                  <a:lnTo>
                    <a:pt x="738735" y="255246"/>
                  </a:lnTo>
                  <a:cubicBezTo>
                    <a:pt x="740878" y="250960"/>
                    <a:pt x="743450" y="247102"/>
                    <a:pt x="746879" y="243673"/>
                  </a:cubicBezTo>
                  <a:cubicBezTo>
                    <a:pt x="763596" y="226957"/>
                    <a:pt x="790599" y="226957"/>
                    <a:pt x="807315" y="243673"/>
                  </a:cubicBezTo>
                  <a:cubicBezTo>
                    <a:pt x="824032" y="260390"/>
                    <a:pt x="824460" y="287822"/>
                    <a:pt x="807744" y="304538"/>
                  </a:cubicBezTo>
                  <a:cubicBezTo>
                    <a:pt x="791028" y="321254"/>
                    <a:pt x="763596" y="321254"/>
                    <a:pt x="746879" y="304109"/>
                  </a:cubicBezTo>
                  <a:cubicBezTo>
                    <a:pt x="738735" y="295966"/>
                    <a:pt x="734878" y="285679"/>
                    <a:pt x="734449" y="274963"/>
                  </a:cubicBezTo>
                  <a:lnTo>
                    <a:pt x="561713" y="274963"/>
                  </a:lnTo>
                  <a:cubicBezTo>
                    <a:pt x="557427" y="279249"/>
                    <a:pt x="553569" y="283535"/>
                    <a:pt x="549283" y="287393"/>
                  </a:cubicBezTo>
                  <a:lnTo>
                    <a:pt x="686443" y="287393"/>
                  </a:lnTo>
                  <a:lnTo>
                    <a:pt x="690729" y="287822"/>
                  </a:lnTo>
                  <a:lnTo>
                    <a:pt x="754594" y="351687"/>
                  </a:lnTo>
                  <a:lnTo>
                    <a:pt x="755023" y="355973"/>
                  </a:lnTo>
                  <a:lnTo>
                    <a:pt x="755023" y="475559"/>
                  </a:lnTo>
                  <a:lnTo>
                    <a:pt x="761452" y="481989"/>
                  </a:lnTo>
                  <a:cubicBezTo>
                    <a:pt x="778169" y="470845"/>
                    <a:pt x="800457" y="472559"/>
                    <a:pt x="815459" y="487132"/>
                  </a:cubicBezTo>
                  <a:cubicBezTo>
                    <a:pt x="832176" y="503849"/>
                    <a:pt x="832176" y="530852"/>
                    <a:pt x="815459" y="547997"/>
                  </a:cubicBezTo>
                  <a:cubicBezTo>
                    <a:pt x="798743" y="564713"/>
                    <a:pt x="771740" y="564713"/>
                    <a:pt x="755023" y="547997"/>
                  </a:cubicBezTo>
                  <a:cubicBezTo>
                    <a:pt x="740878" y="533852"/>
                    <a:pt x="738735" y="512850"/>
                    <a:pt x="748165" y="496562"/>
                  </a:cubicBezTo>
                  <a:lnTo>
                    <a:pt x="735735" y="484132"/>
                  </a:lnTo>
                  <a:lnTo>
                    <a:pt x="735735" y="479846"/>
                  </a:lnTo>
                  <a:lnTo>
                    <a:pt x="735735" y="361117"/>
                  </a:lnTo>
                  <a:lnTo>
                    <a:pt x="683014" y="308396"/>
                  </a:lnTo>
                  <a:lnTo>
                    <a:pt x="538139" y="308396"/>
                  </a:lnTo>
                  <a:lnTo>
                    <a:pt x="533853" y="307967"/>
                  </a:lnTo>
                  <a:lnTo>
                    <a:pt x="532138" y="306253"/>
                  </a:lnTo>
                  <a:cubicBezTo>
                    <a:pt x="529566" y="308824"/>
                    <a:pt x="526566" y="311825"/>
                    <a:pt x="523994" y="314396"/>
                  </a:cubicBezTo>
                  <a:lnTo>
                    <a:pt x="589145" y="379547"/>
                  </a:lnTo>
                  <a:lnTo>
                    <a:pt x="623007" y="379547"/>
                  </a:lnTo>
                  <a:cubicBezTo>
                    <a:pt x="624721" y="371832"/>
                    <a:pt x="628150" y="364117"/>
                    <a:pt x="634151" y="358116"/>
                  </a:cubicBezTo>
                  <a:cubicBezTo>
                    <a:pt x="650867" y="341400"/>
                    <a:pt x="677871" y="341400"/>
                    <a:pt x="694587" y="358116"/>
                  </a:cubicBezTo>
                  <a:cubicBezTo>
                    <a:pt x="711303" y="374833"/>
                    <a:pt x="711732" y="401836"/>
                    <a:pt x="695016" y="418981"/>
                  </a:cubicBezTo>
                  <a:cubicBezTo>
                    <a:pt x="678299" y="435697"/>
                    <a:pt x="650867" y="435697"/>
                    <a:pt x="634151" y="418981"/>
                  </a:cubicBezTo>
                  <a:cubicBezTo>
                    <a:pt x="628579" y="413409"/>
                    <a:pt x="625150" y="406551"/>
                    <a:pt x="623435" y="399264"/>
                  </a:cubicBezTo>
                  <a:lnTo>
                    <a:pt x="581430" y="399264"/>
                  </a:lnTo>
                  <a:lnTo>
                    <a:pt x="508135" y="327684"/>
                  </a:lnTo>
                  <a:cubicBezTo>
                    <a:pt x="504277" y="331541"/>
                    <a:pt x="500420" y="335399"/>
                    <a:pt x="496562" y="339257"/>
                  </a:cubicBezTo>
                  <a:cubicBezTo>
                    <a:pt x="493562" y="342257"/>
                    <a:pt x="490561" y="345257"/>
                    <a:pt x="487561" y="347829"/>
                  </a:cubicBezTo>
                  <a:lnTo>
                    <a:pt x="947904" y="807744"/>
                  </a:lnTo>
                  <a:lnTo>
                    <a:pt x="947904" y="818031"/>
                  </a:lnTo>
                  <a:lnTo>
                    <a:pt x="947904" y="1055918"/>
                  </a:lnTo>
                  <a:lnTo>
                    <a:pt x="989481" y="1097494"/>
                  </a:lnTo>
                  <a:lnTo>
                    <a:pt x="1207651" y="1097066"/>
                  </a:lnTo>
                  <a:lnTo>
                    <a:pt x="1281803" y="1022914"/>
                  </a:lnTo>
                  <a:cubicBezTo>
                    <a:pt x="1284375" y="1028914"/>
                    <a:pt x="1287375" y="1034486"/>
                    <a:pt x="1290804" y="1040059"/>
                  </a:cubicBezTo>
                  <a:cubicBezTo>
                    <a:pt x="1296377" y="1048631"/>
                    <a:pt x="1302377" y="1057204"/>
                    <a:pt x="1309235" y="1064919"/>
                  </a:cubicBezTo>
                  <a:lnTo>
                    <a:pt x="1228225" y="1145929"/>
                  </a:lnTo>
                  <a:lnTo>
                    <a:pt x="1218367" y="1145929"/>
                  </a:lnTo>
                  <a:lnTo>
                    <a:pt x="979194" y="1145929"/>
                  </a:lnTo>
                  <a:lnTo>
                    <a:pt x="968907" y="1145929"/>
                  </a:lnTo>
                  <a:lnTo>
                    <a:pt x="898184" y="1075206"/>
                  </a:lnTo>
                  <a:lnTo>
                    <a:pt x="898184" y="1064919"/>
                  </a:lnTo>
                  <a:lnTo>
                    <a:pt x="898612" y="827032"/>
                  </a:lnTo>
                  <a:lnTo>
                    <a:pt x="452414" y="381691"/>
                  </a:lnTo>
                  <a:cubicBezTo>
                    <a:pt x="442127" y="391120"/>
                    <a:pt x="431840" y="400550"/>
                    <a:pt x="420696" y="409551"/>
                  </a:cubicBezTo>
                  <a:cubicBezTo>
                    <a:pt x="418981" y="410837"/>
                    <a:pt x="416838" y="412123"/>
                    <a:pt x="414695" y="412980"/>
                  </a:cubicBezTo>
                  <a:lnTo>
                    <a:pt x="816316" y="814602"/>
                  </a:lnTo>
                  <a:lnTo>
                    <a:pt x="816745" y="822746"/>
                  </a:lnTo>
                  <a:lnTo>
                    <a:pt x="816745" y="978765"/>
                  </a:lnTo>
                  <a:cubicBezTo>
                    <a:pt x="829175" y="995482"/>
                    <a:pt x="827889" y="1019485"/>
                    <a:pt x="812459" y="1034486"/>
                  </a:cubicBezTo>
                  <a:cubicBezTo>
                    <a:pt x="795742" y="1051203"/>
                    <a:pt x="768739" y="1051203"/>
                    <a:pt x="752023" y="1034486"/>
                  </a:cubicBezTo>
                  <a:cubicBezTo>
                    <a:pt x="735306" y="1017770"/>
                    <a:pt x="735306" y="990767"/>
                    <a:pt x="752023" y="974050"/>
                  </a:cubicBezTo>
                  <a:cubicBezTo>
                    <a:pt x="759309" y="966764"/>
                    <a:pt x="768310" y="963335"/>
                    <a:pt x="777312" y="962049"/>
                  </a:cubicBezTo>
                  <a:lnTo>
                    <a:pt x="777312" y="830890"/>
                  </a:lnTo>
                  <a:lnTo>
                    <a:pt x="358973" y="412552"/>
                  </a:lnTo>
                  <a:cubicBezTo>
                    <a:pt x="352973" y="412980"/>
                    <a:pt x="347401" y="413409"/>
                    <a:pt x="341400" y="413837"/>
                  </a:cubicBezTo>
                  <a:lnTo>
                    <a:pt x="553998" y="626436"/>
                  </a:lnTo>
                  <a:lnTo>
                    <a:pt x="553998" y="630293"/>
                  </a:lnTo>
                  <a:lnTo>
                    <a:pt x="553569" y="719447"/>
                  </a:lnTo>
                  <a:cubicBezTo>
                    <a:pt x="559570" y="721590"/>
                    <a:pt x="565142" y="724591"/>
                    <a:pt x="569857" y="729306"/>
                  </a:cubicBezTo>
                  <a:cubicBezTo>
                    <a:pt x="586573" y="746022"/>
                    <a:pt x="586573" y="773025"/>
                    <a:pt x="569857" y="790170"/>
                  </a:cubicBezTo>
                  <a:cubicBezTo>
                    <a:pt x="553141" y="806887"/>
                    <a:pt x="526137" y="806887"/>
                    <a:pt x="508992" y="790170"/>
                  </a:cubicBezTo>
                  <a:cubicBezTo>
                    <a:pt x="492276" y="773454"/>
                    <a:pt x="492276" y="746451"/>
                    <a:pt x="508992" y="729734"/>
                  </a:cubicBezTo>
                  <a:cubicBezTo>
                    <a:pt x="515850" y="722876"/>
                    <a:pt x="524851" y="719018"/>
                    <a:pt x="533853" y="717733"/>
                  </a:cubicBezTo>
                  <a:lnTo>
                    <a:pt x="533853" y="634579"/>
                  </a:lnTo>
                  <a:lnTo>
                    <a:pt x="316111" y="416838"/>
                  </a:lnTo>
                  <a:cubicBezTo>
                    <a:pt x="289536" y="420695"/>
                    <a:pt x="263390" y="427982"/>
                    <a:pt x="240673" y="442555"/>
                  </a:cubicBezTo>
                  <a:cubicBezTo>
                    <a:pt x="239387" y="443413"/>
                    <a:pt x="238530" y="443841"/>
                    <a:pt x="237244" y="444698"/>
                  </a:cubicBezTo>
                  <a:lnTo>
                    <a:pt x="391549" y="599003"/>
                  </a:lnTo>
                  <a:cubicBezTo>
                    <a:pt x="407837" y="589145"/>
                    <a:pt x="429268" y="591288"/>
                    <a:pt x="443841" y="605433"/>
                  </a:cubicBezTo>
                  <a:cubicBezTo>
                    <a:pt x="460558" y="622149"/>
                    <a:pt x="460986" y="649581"/>
                    <a:pt x="444270" y="666298"/>
                  </a:cubicBezTo>
                  <a:cubicBezTo>
                    <a:pt x="427553" y="683014"/>
                    <a:pt x="400122" y="682585"/>
                    <a:pt x="383405" y="665869"/>
                  </a:cubicBezTo>
                  <a:cubicBezTo>
                    <a:pt x="368832" y="651296"/>
                    <a:pt x="367117" y="629436"/>
                    <a:pt x="377833" y="612719"/>
                  </a:cubicBezTo>
                  <a:lnTo>
                    <a:pt x="221385" y="456271"/>
                  </a:lnTo>
                  <a:cubicBezTo>
                    <a:pt x="202525" y="468701"/>
                    <a:pt x="184523" y="482417"/>
                    <a:pt x="167378" y="496991"/>
                  </a:cubicBezTo>
                  <a:lnTo>
                    <a:pt x="527852" y="857464"/>
                  </a:lnTo>
                  <a:lnTo>
                    <a:pt x="622149" y="857036"/>
                  </a:lnTo>
                  <a:cubicBezTo>
                    <a:pt x="623864" y="854464"/>
                    <a:pt x="625578" y="851892"/>
                    <a:pt x="628150" y="849749"/>
                  </a:cubicBezTo>
                  <a:cubicBezTo>
                    <a:pt x="644866" y="833033"/>
                    <a:pt x="671870" y="833033"/>
                    <a:pt x="688586" y="849749"/>
                  </a:cubicBezTo>
                  <a:cubicBezTo>
                    <a:pt x="705303" y="866466"/>
                    <a:pt x="705303" y="893469"/>
                    <a:pt x="688586" y="910614"/>
                  </a:cubicBezTo>
                  <a:cubicBezTo>
                    <a:pt x="671870" y="927330"/>
                    <a:pt x="644866" y="927330"/>
                    <a:pt x="628150" y="910614"/>
                  </a:cubicBezTo>
                  <a:cubicBezTo>
                    <a:pt x="619149" y="901613"/>
                    <a:pt x="614863" y="889183"/>
                    <a:pt x="615720" y="877181"/>
                  </a:cubicBezTo>
                  <a:lnTo>
                    <a:pt x="523566" y="877610"/>
                  </a:lnTo>
                  <a:lnTo>
                    <a:pt x="519708" y="877181"/>
                  </a:lnTo>
                  <a:lnTo>
                    <a:pt x="152376" y="509849"/>
                  </a:lnTo>
                  <a:cubicBezTo>
                    <a:pt x="139089" y="521851"/>
                    <a:pt x="126230" y="534281"/>
                    <a:pt x="113800" y="547568"/>
                  </a:cubicBezTo>
                  <a:lnTo>
                    <a:pt x="116372" y="547568"/>
                  </a:lnTo>
                  <a:lnTo>
                    <a:pt x="128802" y="547997"/>
                  </a:lnTo>
                  <a:lnTo>
                    <a:pt x="289965" y="709160"/>
                  </a:lnTo>
                  <a:cubicBezTo>
                    <a:pt x="304110" y="705731"/>
                    <a:pt x="319540" y="709160"/>
                    <a:pt x="330684" y="720304"/>
                  </a:cubicBezTo>
                  <a:cubicBezTo>
                    <a:pt x="347401" y="737021"/>
                    <a:pt x="347829" y="764453"/>
                    <a:pt x="331113" y="781169"/>
                  </a:cubicBezTo>
                  <a:cubicBezTo>
                    <a:pt x="314396" y="797886"/>
                    <a:pt x="286965" y="797886"/>
                    <a:pt x="270248" y="780741"/>
                  </a:cubicBezTo>
                  <a:cubicBezTo>
                    <a:pt x="264676" y="775168"/>
                    <a:pt x="261676" y="768739"/>
                    <a:pt x="259532" y="761881"/>
                  </a:cubicBezTo>
                  <a:lnTo>
                    <a:pt x="104799" y="607147"/>
                  </a:lnTo>
                  <a:lnTo>
                    <a:pt x="66651" y="607147"/>
                  </a:lnTo>
                  <a:cubicBezTo>
                    <a:pt x="52935" y="626864"/>
                    <a:pt x="40076" y="647867"/>
                    <a:pt x="29361" y="669298"/>
                  </a:cubicBezTo>
                  <a:lnTo>
                    <a:pt x="88940" y="669298"/>
                  </a:lnTo>
                  <a:lnTo>
                    <a:pt x="93226" y="669727"/>
                  </a:lnTo>
                  <a:lnTo>
                    <a:pt x="268962" y="845463"/>
                  </a:lnTo>
                  <a:lnTo>
                    <a:pt x="395835" y="845463"/>
                  </a:lnTo>
                  <a:cubicBezTo>
                    <a:pt x="412552" y="833033"/>
                    <a:pt x="436126" y="834319"/>
                    <a:pt x="451128" y="849749"/>
                  </a:cubicBezTo>
                  <a:cubicBezTo>
                    <a:pt x="467844" y="866466"/>
                    <a:pt x="467844" y="893469"/>
                    <a:pt x="451128" y="910185"/>
                  </a:cubicBezTo>
                  <a:cubicBezTo>
                    <a:pt x="434412" y="926902"/>
                    <a:pt x="407408" y="926902"/>
                    <a:pt x="390263" y="910185"/>
                  </a:cubicBezTo>
                  <a:cubicBezTo>
                    <a:pt x="377833" y="897755"/>
                    <a:pt x="374833" y="880181"/>
                    <a:pt x="380405" y="865180"/>
                  </a:cubicBezTo>
                  <a:lnTo>
                    <a:pt x="263819" y="865180"/>
                  </a:lnTo>
                  <a:lnTo>
                    <a:pt x="259961" y="865180"/>
                  </a:lnTo>
                  <a:lnTo>
                    <a:pt x="83796" y="689015"/>
                  </a:lnTo>
                  <a:lnTo>
                    <a:pt x="19502" y="689015"/>
                  </a:lnTo>
                  <a:cubicBezTo>
                    <a:pt x="17359" y="706160"/>
                    <a:pt x="15645" y="723733"/>
                    <a:pt x="13930" y="741307"/>
                  </a:cubicBezTo>
                  <a:lnTo>
                    <a:pt x="87225" y="741307"/>
                  </a:lnTo>
                  <a:lnTo>
                    <a:pt x="93226" y="741307"/>
                  </a:lnTo>
                  <a:lnTo>
                    <a:pt x="253103" y="901184"/>
                  </a:lnTo>
                  <a:lnTo>
                    <a:pt x="344400" y="901184"/>
                  </a:lnTo>
                  <a:lnTo>
                    <a:pt x="350401" y="901184"/>
                  </a:lnTo>
                  <a:lnTo>
                    <a:pt x="426268" y="977051"/>
                  </a:lnTo>
                  <a:lnTo>
                    <a:pt x="502134" y="977051"/>
                  </a:lnTo>
                  <a:cubicBezTo>
                    <a:pt x="502134" y="977051"/>
                    <a:pt x="502563" y="977051"/>
                    <a:pt x="502563" y="977051"/>
                  </a:cubicBezTo>
                  <a:cubicBezTo>
                    <a:pt x="504277" y="974479"/>
                    <a:pt x="506421" y="971479"/>
                    <a:pt x="508564" y="969336"/>
                  </a:cubicBezTo>
                  <a:cubicBezTo>
                    <a:pt x="525280" y="952619"/>
                    <a:pt x="552712" y="952191"/>
                    <a:pt x="569428" y="968907"/>
                  </a:cubicBezTo>
                  <a:cubicBezTo>
                    <a:pt x="586145" y="985623"/>
                    <a:pt x="586145" y="1013055"/>
                    <a:pt x="569428" y="1029772"/>
                  </a:cubicBezTo>
                  <a:cubicBezTo>
                    <a:pt x="552712" y="1046488"/>
                    <a:pt x="525709" y="1046488"/>
                    <a:pt x="508564" y="1029772"/>
                  </a:cubicBezTo>
                  <a:cubicBezTo>
                    <a:pt x="501706" y="1022914"/>
                    <a:pt x="497848" y="1014770"/>
                    <a:pt x="496562" y="1006197"/>
                  </a:cubicBezTo>
                  <a:lnTo>
                    <a:pt x="420267" y="1006197"/>
                  </a:lnTo>
                  <a:lnTo>
                    <a:pt x="414266" y="1006197"/>
                  </a:lnTo>
                  <a:lnTo>
                    <a:pt x="338400" y="930331"/>
                  </a:lnTo>
                  <a:lnTo>
                    <a:pt x="247531" y="930759"/>
                  </a:lnTo>
                  <a:lnTo>
                    <a:pt x="241102" y="930331"/>
                  </a:lnTo>
                  <a:lnTo>
                    <a:pt x="81224" y="770453"/>
                  </a:lnTo>
                  <a:lnTo>
                    <a:pt x="11359" y="770453"/>
                  </a:lnTo>
                  <a:cubicBezTo>
                    <a:pt x="10073" y="785884"/>
                    <a:pt x="9215" y="801314"/>
                    <a:pt x="7930" y="816745"/>
                  </a:cubicBezTo>
                  <a:lnTo>
                    <a:pt x="78653" y="816745"/>
                  </a:lnTo>
                  <a:lnTo>
                    <a:pt x="353401" y="1091494"/>
                  </a:lnTo>
                  <a:lnTo>
                    <a:pt x="629865" y="1091494"/>
                  </a:lnTo>
                  <a:cubicBezTo>
                    <a:pt x="630722" y="1090636"/>
                    <a:pt x="631579" y="1089351"/>
                    <a:pt x="632436" y="1088493"/>
                  </a:cubicBezTo>
                  <a:cubicBezTo>
                    <a:pt x="649153" y="1071777"/>
                    <a:pt x="676585" y="1071348"/>
                    <a:pt x="693301" y="1088065"/>
                  </a:cubicBezTo>
                  <a:cubicBezTo>
                    <a:pt x="710017" y="1104781"/>
                    <a:pt x="710017" y="1132213"/>
                    <a:pt x="692872" y="1148929"/>
                  </a:cubicBezTo>
                  <a:cubicBezTo>
                    <a:pt x="676156" y="1165646"/>
                    <a:pt x="649153" y="1165646"/>
                    <a:pt x="632008" y="1148929"/>
                  </a:cubicBezTo>
                  <a:cubicBezTo>
                    <a:pt x="624292" y="1141214"/>
                    <a:pt x="620435" y="1130927"/>
                    <a:pt x="620006" y="1120640"/>
                  </a:cubicBezTo>
                  <a:lnTo>
                    <a:pt x="346972" y="1120211"/>
                  </a:lnTo>
                  <a:lnTo>
                    <a:pt x="340971" y="1120211"/>
                  </a:lnTo>
                  <a:lnTo>
                    <a:pt x="66223" y="845463"/>
                  </a:lnTo>
                  <a:lnTo>
                    <a:pt x="5786" y="845463"/>
                  </a:lnTo>
                  <a:cubicBezTo>
                    <a:pt x="4929" y="860893"/>
                    <a:pt x="4501" y="876752"/>
                    <a:pt x="4072" y="892183"/>
                  </a:cubicBezTo>
                  <a:lnTo>
                    <a:pt x="80367" y="892183"/>
                  </a:lnTo>
                  <a:lnTo>
                    <a:pt x="86368" y="892183"/>
                  </a:lnTo>
                  <a:lnTo>
                    <a:pt x="181094" y="986909"/>
                  </a:lnTo>
                  <a:lnTo>
                    <a:pt x="178951" y="995482"/>
                  </a:lnTo>
                  <a:lnTo>
                    <a:pt x="155377" y="1083350"/>
                  </a:lnTo>
                  <a:lnTo>
                    <a:pt x="156234" y="1084207"/>
                  </a:lnTo>
                  <a:cubicBezTo>
                    <a:pt x="172950" y="1068776"/>
                    <a:pt x="198668" y="1069634"/>
                    <a:pt x="214955" y="1085493"/>
                  </a:cubicBezTo>
                  <a:cubicBezTo>
                    <a:pt x="231672" y="1102209"/>
                    <a:pt x="231672" y="1129213"/>
                    <a:pt x="214955" y="1145929"/>
                  </a:cubicBezTo>
                  <a:cubicBezTo>
                    <a:pt x="198239" y="1162645"/>
                    <a:pt x="171236" y="1162645"/>
                    <a:pt x="154519" y="1145929"/>
                  </a:cubicBezTo>
                  <a:cubicBezTo>
                    <a:pt x="145090" y="1136499"/>
                    <a:pt x="141232" y="1123641"/>
                    <a:pt x="142518" y="1111639"/>
                  </a:cubicBezTo>
                  <a:lnTo>
                    <a:pt x="122801" y="1091922"/>
                  </a:lnTo>
                  <a:lnTo>
                    <a:pt x="124944" y="1083778"/>
                  </a:lnTo>
                  <a:lnTo>
                    <a:pt x="148519" y="995482"/>
                  </a:lnTo>
                  <a:lnTo>
                    <a:pt x="74795" y="921758"/>
                  </a:lnTo>
                  <a:lnTo>
                    <a:pt x="3643" y="921758"/>
                  </a:lnTo>
                  <a:cubicBezTo>
                    <a:pt x="3215" y="946190"/>
                    <a:pt x="3215" y="970621"/>
                    <a:pt x="3215" y="995053"/>
                  </a:cubicBezTo>
                  <a:lnTo>
                    <a:pt x="20360" y="995053"/>
                  </a:lnTo>
                  <a:cubicBezTo>
                    <a:pt x="19931" y="983480"/>
                    <a:pt x="23789" y="972336"/>
                    <a:pt x="32790" y="963335"/>
                  </a:cubicBezTo>
                  <a:cubicBezTo>
                    <a:pt x="49506" y="946618"/>
                    <a:pt x="76938" y="946618"/>
                    <a:pt x="93655" y="963335"/>
                  </a:cubicBezTo>
                  <a:cubicBezTo>
                    <a:pt x="110371" y="980051"/>
                    <a:pt x="110371" y="1007054"/>
                    <a:pt x="93655" y="1024199"/>
                  </a:cubicBezTo>
                  <a:cubicBezTo>
                    <a:pt x="76938" y="1040916"/>
                    <a:pt x="49935" y="1040487"/>
                    <a:pt x="33218" y="1024199"/>
                  </a:cubicBezTo>
                  <a:lnTo>
                    <a:pt x="3643" y="1024199"/>
                  </a:lnTo>
                  <a:cubicBezTo>
                    <a:pt x="6644" y="1145072"/>
                    <a:pt x="18217" y="1266801"/>
                    <a:pt x="38791" y="1388102"/>
                  </a:cubicBezTo>
                  <a:lnTo>
                    <a:pt x="51221" y="1375672"/>
                  </a:lnTo>
                  <a:lnTo>
                    <a:pt x="51221" y="1279660"/>
                  </a:lnTo>
                  <a:cubicBezTo>
                    <a:pt x="45649" y="1277517"/>
                    <a:pt x="39648" y="1274516"/>
                    <a:pt x="35362" y="1269802"/>
                  </a:cubicBezTo>
                  <a:cubicBezTo>
                    <a:pt x="18645" y="1253085"/>
                    <a:pt x="18645" y="1226082"/>
                    <a:pt x="35790" y="1208937"/>
                  </a:cubicBezTo>
                  <a:cubicBezTo>
                    <a:pt x="52507" y="1192221"/>
                    <a:pt x="79510" y="1192221"/>
                    <a:pt x="96226" y="1208937"/>
                  </a:cubicBezTo>
                  <a:cubicBezTo>
                    <a:pt x="112943" y="1225653"/>
                    <a:pt x="112943" y="1253085"/>
                    <a:pt x="96226" y="1269802"/>
                  </a:cubicBezTo>
                  <a:cubicBezTo>
                    <a:pt x="91940" y="1274088"/>
                    <a:pt x="86368" y="1277517"/>
                    <a:pt x="80796" y="1279660"/>
                  </a:cubicBezTo>
                  <a:lnTo>
                    <a:pt x="80796" y="1382101"/>
                  </a:lnTo>
                  <a:lnTo>
                    <a:pt x="80796" y="1388102"/>
                  </a:lnTo>
                  <a:lnTo>
                    <a:pt x="45220" y="1423678"/>
                  </a:lnTo>
                  <a:cubicBezTo>
                    <a:pt x="48220" y="1439537"/>
                    <a:pt x="51221" y="1455825"/>
                    <a:pt x="54650" y="1471684"/>
                  </a:cubicBezTo>
                  <a:lnTo>
                    <a:pt x="145518" y="1380816"/>
                  </a:lnTo>
                  <a:cubicBezTo>
                    <a:pt x="141232" y="1366242"/>
                    <a:pt x="144661" y="1349954"/>
                    <a:pt x="156234" y="1338382"/>
                  </a:cubicBezTo>
                  <a:cubicBezTo>
                    <a:pt x="168664" y="1325951"/>
                    <a:pt x="186666" y="1322951"/>
                    <a:pt x="202097" y="1328523"/>
                  </a:cubicBezTo>
                  <a:cubicBezTo>
                    <a:pt x="220956" y="1298519"/>
                    <a:pt x="239816" y="1268087"/>
                    <a:pt x="257818" y="1237655"/>
                  </a:cubicBezTo>
                  <a:cubicBezTo>
                    <a:pt x="268534" y="1219224"/>
                    <a:pt x="280535" y="1200793"/>
                    <a:pt x="285679" y="1179790"/>
                  </a:cubicBezTo>
                  <a:close/>
                  <a:moveTo>
                    <a:pt x="1349955" y="1571982"/>
                  </a:moveTo>
                  <a:lnTo>
                    <a:pt x="1349955" y="1571982"/>
                  </a:lnTo>
                  <a:cubicBezTo>
                    <a:pt x="1366671" y="1555266"/>
                    <a:pt x="1394103" y="1555266"/>
                    <a:pt x="1410819" y="1571982"/>
                  </a:cubicBezTo>
                  <a:cubicBezTo>
                    <a:pt x="1427536" y="1588699"/>
                    <a:pt x="1427536" y="1615702"/>
                    <a:pt x="1410391" y="1632418"/>
                  </a:cubicBezTo>
                  <a:cubicBezTo>
                    <a:pt x="1393674" y="1649135"/>
                    <a:pt x="1366671" y="1649135"/>
                    <a:pt x="1349955" y="1632418"/>
                  </a:cubicBezTo>
                  <a:cubicBezTo>
                    <a:pt x="1333238" y="1615702"/>
                    <a:pt x="1332810" y="1588699"/>
                    <a:pt x="1349955" y="1571982"/>
                  </a:cubicBezTo>
                  <a:close/>
                  <a:moveTo>
                    <a:pt x="1169932" y="900327"/>
                  </a:moveTo>
                  <a:cubicBezTo>
                    <a:pt x="1153216" y="917043"/>
                    <a:pt x="1126212" y="917043"/>
                    <a:pt x="1109496" y="900327"/>
                  </a:cubicBezTo>
                  <a:cubicBezTo>
                    <a:pt x="1092780" y="883611"/>
                    <a:pt x="1092351" y="856607"/>
                    <a:pt x="1109067" y="839462"/>
                  </a:cubicBezTo>
                  <a:cubicBezTo>
                    <a:pt x="1125784" y="822746"/>
                    <a:pt x="1153216" y="822746"/>
                    <a:pt x="1169932" y="839462"/>
                  </a:cubicBezTo>
                  <a:cubicBezTo>
                    <a:pt x="1186649" y="856607"/>
                    <a:pt x="1186649" y="883611"/>
                    <a:pt x="1169932" y="900327"/>
                  </a:cubicBezTo>
                  <a:close/>
                  <a:moveTo>
                    <a:pt x="1289090" y="786313"/>
                  </a:moveTo>
                  <a:cubicBezTo>
                    <a:pt x="1272374" y="803029"/>
                    <a:pt x="1245370" y="803029"/>
                    <a:pt x="1228225" y="786313"/>
                  </a:cubicBezTo>
                  <a:cubicBezTo>
                    <a:pt x="1211509" y="769596"/>
                    <a:pt x="1211509" y="742593"/>
                    <a:pt x="1228225" y="725448"/>
                  </a:cubicBezTo>
                  <a:cubicBezTo>
                    <a:pt x="1244942" y="708731"/>
                    <a:pt x="1272374" y="708731"/>
                    <a:pt x="1289090" y="725448"/>
                  </a:cubicBezTo>
                  <a:cubicBezTo>
                    <a:pt x="1305806" y="742593"/>
                    <a:pt x="1305806" y="769596"/>
                    <a:pt x="1289090" y="786313"/>
                  </a:cubicBezTo>
                  <a:close/>
                  <a:moveTo>
                    <a:pt x="1225653" y="1447681"/>
                  </a:moveTo>
                  <a:lnTo>
                    <a:pt x="1225653" y="1447681"/>
                  </a:lnTo>
                  <a:cubicBezTo>
                    <a:pt x="1242370" y="1430965"/>
                    <a:pt x="1269373" y="1430965"/>
                    <a:pt x="1286518" y="1447681"/>
                  </a:cubicBezTo>
                  <a:cubicBezTo>
                    <a:pt x="1303235" y="1464397"/>
                    <a:pt x="1303663" y="1491829"/>
                    <a:pt x="1286947" y="1508546"/>
                  </a:cubicBezTo>
                  <a:cubicBezTo>
                    <a:pt x="1270230" y="1525262"/>
                    <a:pt x="1242798" y="1524833"/>
                    <a:pt x="1226082" y="1508117"/>
                  </a:cubicBezTo>
                  <a:cubicBezTo>
                    <a:pt x="1208937" y="1491401"/>
                    <a:pt x="1208937" y="1464397"/>
                    <a:pt x="1225653" y="1447681"/>
                  </a:cubicBezTo>
                  <a:close/>
                  <a:moveTo>
                    <a:pt x="1107782" y="1328095"/>
                  </a:moveTo>
                  <a:cubicBezTo>
                    <a:pt x="1124498" y="1311378"/>
                    <a:pt x="1151501" y="1311378"/>
                    <a:pt x="1168218" y="1328095"/>
                  </a:cubicBezTo>
                  <a:cubicBezTo>
                    <a:pt x="1184934" y="1344811"/>
                    <a:pt x="1184934" y="1371814"/>
                    <a:pt x="1168218" y="1388959"/>
                  </a:cubicBezTo>
                  <a:cubicBezTo>
                    <a:pt x="1151501" y="1405676"/>
                    <a:pt x="1124498" y="1405676"/>
                    <a:pt x="1107353" y="1388959"/>
                  </a:cubicBezTo>
                  <a:cubicBezTo>
                    <a:pt x="1090637" y="1371814"/>
                    <a:pt x="1091065" y="1344811"/>
                    <a:pt x="1107782" y="1328095"/>
                  </a:cubicBezTo>
                  <a:close/>
                  <a:moveTo>
                    <a:pt x="981766" y="1203793"/>
                  </a:moveTo>
                  <a:cubicBezTo>
                    <a:pt x="998482" y="1187077"/>
                    <a:pt x="1025914" y="1187077"/>
                    <a:pt x="1042630" y="1204222"/>
                  </a:cubicBezTo>
                  <a:cubicBezTo>
                    <a:pt x="1059347" y="1220938"/>
                    <a:pt x="1059347" y="1247942"/>
                    <a:pt x="1042630" y="1265087"/>
                  </a:cubicBezTo>
                  <a:cubicBezTo>
                    <a:pt x="1025914" y="1281803"/>
                    <a:pt x="998911" y="1281803"/>
                    <a:pt x="982194" y="1265087"/>
                  </a:cubicBezTo>
                  <a:cubicBezTo>
                    <a:pt x="965478" y="1247942"/>
                    <a:pt x="965049" y="1220510"/>
                    <a:pt x="981766" y="1203793"/>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0D3826F-7EDC-457B-BB39-D61B93BC8C29}"/>
                </a:ext>
              </a:extLst>
            </p:cNvPr>
            <p:cNvSpPr/>
            <p:nvPr/>
          </p:nvSpPr>
          <p:spPr>
            <a:xfrm>
              <a:off x="4940213" y="2140339"/>
              <a:ext cx="81439" cy="124301"/>
            </a:xfrm>
            <a:custGeom>
              <a:avLst/>
              <a:gdLst>
                <a:gd name="connsiteX0" fmla="*/ 13502 w 81438"/>
                <a:gd name="connsiteY0" fmla="*/ 124944 h 124301"/>
                <a:gd name="connsiteX1" fmla="*/ 13502 w 81438"/>
                <a:gd name="connsiteY1" fmla="*/ 124944 h 124301"/>
                <a:gd name="connsiteX2" fmla="*/ 20360 w 81438"/>
                <a:gd name="connsiteY2" fmla="*/ 108228 h 124301"/>
                <a:gd name="connsiteX3" fmla="*/ 64937 w 81438"/>
                <a:gd name="connsiteY3" fmla="*/ 29361 h 124301"/>
                <a:gd name="connsiteX4" fmla="*/ 80796 w 81438"/>
                <a:gd name="connsiteY4" fmla="*/ 3215 h 124301"/>
                <a:gd name="connsiteX5" fmla="*/ 3215 w 81438"/>
                <a:gd name="connsiteY5" fmla="*/ 80796 h 124301"/>
                <a:gd name="connsiteX6" fmla="*/ 13502 w 81438"/>
                <a:gd name="connsiteY6" fmla="*/ 124944 h 124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438" h="124301">
                  <a:moveTo>
                    <a:pt x="13502" y="124944"/>
                  </a:moveTo>
                  <a:lnTo>
                    <a:pt x="13502" y="124944"/>
                  </a:lnTo>
                  <a:cubicBezTo>
                    <a:pt x="15645" y="119372"/>
                    <a:pt x="17788" y="113800"/>
                    <a:pt x="20360" y="108228"/>
                  </a:cubicBezTo>
                  <a:cubicBezTo>
                    <a:pt x="33218" y="80796"/>
                    <a:pt x="49506" y="55078"/>
                    <a:pt x="64937" y="29361"/>
                  </a:cubicBezTo>
                  <a:cubicBezTo>
                    <a:pt x="70080" y="20788"/>
                    <a:pt x="75652" y="11787"/>
                    <a:pt x="80796" y="3215"/>
                  </a:cubicBezTo>
                  <a:lnTo>
                    <a:pt x="3215" y="80796"/>
                  </a:lnTo>
                  <a:cubicBezTo>
                    <a:pt x="6644" y="94940"/>
                    <a:pt x="10073" y="109942"/>
                    <a:pt x="13502" y="124944"/>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21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6745705" y="2043542"/>
            <a:ext cx="5446295" cy="2171877"/>
          </a:xfrm>
          <a:prstGeom prst="rect">
            <a:avLst/>
          </a:prstGeom>
          <a:noFill/>
        </p:spPr>
        <p:txBody>
          <a:bodyPr wrap="square" rtlCol="0" anchor="ctr">
            <a:spAutoFit/>
          </a:bodyPr>
          <a:lstStyle/>
          <a:p>
            <a:pPr>
              <a:lnSpc>
                <a:spcPts val="5400"/>
              </a:lnSpc>
            </a:pPr>
            <a:r>
              <a:rPr lang="en-US" altLang="ko-KR" sz="6000" dirty="0">
                <a:solidFill>
                  <a:schemeClr val="tx1">
                    <a:lumMod val="75000"/>
                    <a:lumOff val="25000"/>
                  </a:schemeClr>
                </a:solidFill>
                <a:cs typeface="Arial" pitchFamily="34" charset="0"/>
              </a:rPr>
              <a:t>Introduction to artificial intelligence</a:t>
            </a:r>
            <a:endParaRPr lang="ko-KR" altLang="en-US" sz="6000" dirty="0">
              <a:solidFill>
                <a:schemeClr val="tx1">
                  <a:lumMod val="75000"/>
                  <a:lumOff val="25000"/>
                </a:schemeClr>
              </a:solidFill>
              <a:cs typeface="Arial" pitchFamily="34"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1598775" y="1948451"/>
            <a:ext cx="5086770" cy="3128874"/>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3317B-7099-4DB2-9B9B-CB6B8052FD23}"/>
              </a:ext>
            </a:extLst>
          </p:cNvPr>
          <p:cNvSpPr txBox="1"/>
          <p:nvPr/>
        </p:nvSpPr>
        <p:spPr>
          <a:xfrm>
            <a:off x="978884" y="1639219"/>
            <a:ext cx="3310877" cy="584775"/>
          </a:xfrm>
          <a:prstGeom prst="rect">
            <a:avLst/>
          </a:prstGeom>
          <a:noFill/>
        </p:spPr>
        <p:txBody>
          <a:bodyPr wrap="square" rtlCol="0" anchor="ctr">
            <a:spAutoFit/>
          </a:bodyPr>
          <a:lstStyle/>
          <a:p>
            <a:r>
              <a:rPr lang="en-GB" altLang="ko-KR" sz="3200" dirty="0">
                <a:solidFill>
                  <a:schemeClr val="bg1"/>
                </a:solidFill>
                <a:cs typeface="Arial" pitchFamily="34" charset="0"/>
              </a:rPr>
              <a:t>Introduction to AI</a:t>
            </a:r>
            <a:endParaRPr lang="ko-KR" altLang="en-US" sz="3200" dirty="0">
              <a:solidFill>
                <a:schemeClr val="bg1"/>
              </a:solidFill>
              <a:cs typeface="Arial" pitchFamily="34" charset="0"/>
            </a:endParaRPr>
          </a:p>
        </p:txBody>
      </p:sp>
      <p:sp>
        <p:nvSpPr>
          <p:cNvPr id="7" name="Freeform: Shape 6">
            <a:extLst>
              <a:ext uri="{FF2B5EF4-FFF2-40B4-BE49-F238E27FC236}">
                <a16:creationId xmlns:a16="http://schemas.microsoft.com/office/drawing/2014/main" id="{1842B362-5267-4E8E-9DC9-5E7BCDBA4944}"/>
              </a:ext>
            </a:extLst>
          </p:cNvPr>
          <p:cNvSpPr/>
          <p:nvPr/>
        </p:nvSpPr>
        <p:spPr>
          <a:xfrm rot="2914269" flipH="1">
            <a:off x="7343972" y="814459"/>
            <a:ext cx="2091480" cy="965298"/>
          </a:xfrm>
          <a:custGeom>
            <a:avLst/>
            <a:gdLst>
              <a:gd name="connsiteX0" fmla="*/ 7144 w 371475"/>
              <a:gd name="connsiteY0" fmla="*/ 145256 h 171450"/>
              <a:gd name="connsiteX1" fmla="*/ 90011 w 371475"/>
              <a:gd name="connsiteY1" fmla="*/ 32861 h 171450"/>
              <a:gd name="connsiteX2" fmla="*/ 250984 w 371475"/>
              <a:gd name="connsiteY2" fmla="*/ 7144 h 171450"/>
              <a:gd name="connsiteX3" fmla="*/ 361474 w 371475"/>
              <a:gd name="connsiteY3" fmla="*/ 103346 h 171450"/>
              <a:gd name="connsiteX4" fmla="*/ 367189 w 371475"/>
              <a:gd name="connsiteY4" fmla="*/ 139541 h 171450"/>
              <a:gd name="connsiteX5" fmla="*/ 343376 w 371475"/>
              <a:gd name="connsiteY5" fmla="*/ 143351 h 171450"/>
              <a:gd name="connsiteX6" fmla="*/ 234791 w 371475"/>
              <a:gd name="connsiteY6" fmla="*/ 58579 h 171450"/>
              <a:gd name="connsiteX7" fmla="*/ 117634 w 371475"/>
              <a:gd name="connsiteY7" fmla="*/ 76676 h 171450"/>
              <a:gd name="connsiteX8" fmla="*/ 58579 w 371475"/>
              <a:gd name="connsiteY8" fmla="*/ 167164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75" h="171450">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bg1"/>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37BFAD2-9B23-49E5-9442-6B5F0426A5D3}"/>
              </a:ext>
            </a:extLst>
          </p:cNvPr>
          <p:cNvSpPr/>
          <p:nvPr/>
        </p:nvSpPr>
        <p:spPr>
          <a:xfrm rot="18276566" flipH="1">
            <a:off x="7220052" y="2293408"/>
            <a:ext cx="2037854" cy="1126178"/>
          </a:xfrm>
          <a:custGeom>
            <a:avLst/>
            <a:gdLst>
              <a:gd name="connsiteX0" fmla="*/ 7144 w 361950"/>
              <a:gd name="connsiteY0" fmla="*/ 114776 h 200025"/>
              <a:gd name="connsiteX1" fmla="*/ 120491 w 361950"/>
              <a:gd name="connsiteY1" fmla="*/ 194786 h 200025"/>
              <a:gd name="connsiteX2" fmla="*/ 281464 w 361950"/>
              <a:gd name="connsiteY2" fmla="*/ 169069 h 200025"/>
              <a:gd name="connsiteX3" fmla="*/ 355759 w 361950"/>
              <a:gd name="connsiteY3" fmla="*/ 43339 h 200025"/>
              <a:gd name="connsiteX4" fmla="*/ 350044 w 361950"/>
              <a:gd name="connsiteY4" fmla="*/ 7144 h 200025"/>
              <a:gd name="connsiteX5" fmla="*/ 327184 w 361950"/>
              <a:gd name="connsiteY5" fmla="*/ 10954 h 200025"/>
              <a:gd name="connsiteX6" fmla="*/ 250031 w 361950"/>
              <a:gd name="connsiteY6" fmla="*/ 125254 h 200025"/>
              <a:gd name="connsiteX7" fmla="*/ 132874 w 361950"/>
              <a:gd name="connsiteY7" fmla="*/ 144304 h 200025"/>
              <a:gd name="connsiteX8" fmla="*/ 48101 w 361950"/>
              <a:gd name="connsiteY8" fmla="*/ 77629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1950" h="200025">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bg1"/>
          </a:solidFill>
          <a:ln w="9525" cap="flat">
            <a:noFill/>
            <a:prstDash val="solid"/>
            <a:miter/>
          </a:ln>
        </p:spPr>
        <p:txBody>
          <a:bodyPr rtlCol="0" anchor="ctr"/>
          <a:lstStyle/>
          <a:p>
            <a:endParaRPr lang="en-US"/>
          </a:p>
        </p:txBody>
      </p:sp>
      <p:grpSp>
        <p:nvGrpSpPr>
          <p:cNvPr id="20" name="Group 19">
            <a:extLst>
              <a:ext uri="{FF2B5EF4-FFF2-40B4-BE49-F238E27FC236}">
                <a16:creationId xmlns:a16="http://schemas.microsoft.com/office/drawing/2014/main" id="{0F35F2C2-69E3-47FE-9C7F-D0A371094E5D}"/>
              </a:ext>
            </a:extLst>
          </p:cNvPr>
          <p:cNvGrpSpPr/>
          <p:nvPr/>
        </p:nvGrpSpPr>
        <p:grpSpPr>
          <a:xfrm>
            <a:off x="8071338" y="1797556"/>
            <a:ext cx="3062742" cy="4604897"/>
            <a:chOff x="8071338" y="1797556"/>
            <a:chExt cx="3062742" cy="4604897"/>
          </a:xfrm>
        </p:grpSpPr>
        <p:sp>
          <p:nvSpPr>
            <p:cNvPr id="6" name="Freeform: Shape 5">
              <a:extLst>
                <a:ext uri="{FF2B5EF4-FFF2-40B4-BE49-F238E27FC236}">
                  <a16:creationId xmlns:a16="http://schemas.microsoft.com/office/drawing/2014/main" id="{181F10C5-CBFA-446B-8950-5626666D2980}"/>
                </a:ext>
              </a:extLst>
            </p:cNvPr>
            <p:cNvSpPr/>
            <p:nvPr/>
          </p:nvSpPr>
          <p:spPr>
            <a:xfrm flipH="1">
              <a:off x="8563708" y="2003884"/>
              <a:ext cx="2440002" cy="1449856"/>
            </a:xfrm>
            <a:custGeom>
              <a:avLst/>
              <a:gdLst>
                <a:gd name="connsiteX0" fmla="*/ 558641 w 657225"/>
                <a:gd name="connsiteY0" fmla="*/ 7144 h 390525"/>
                <a:gd name="connsiteX1" fmla="*/ 7144 w 657225"/>
                <a:gd name="connsiteY1" fmla="*/ 382429 h 390525"/>
                <a:gd name="connsiteX2" fmla="*/ 220504 w 657225"/>
                <a:gd name="connsiteY2" fmla="*/ 390049 h 390525"/>
                <a:gd name="connsiteX3" fmla="*/ 651986 w 657225"/>
                <a:gd name="connsiteY3" fmla="*/ 100489 h 390525"/>
              </a:gdLst>
              <a:ahLst/>
              <a:cxnLst>
                <a:cxn ang="0">
                  <a:pos x="connsiteX0" y="connsiteY0"/>
                </a:cxn>
                <a:cxn ang="0">
                  <a:pos x="connsiteX1" y="connsiteY1"/>
                </a:cxn>
                <a:cxn ang="0">
                  <a:pos x="connsiteX2" y="connsiteY2"/>
                </a:cxn>
                <a:cxn ang="0">
                  <a:pos x="connsiteX3" y="connsiteY3"/>
                </a:cxn>
              </a:cxnLst>
              <a:rect l="l" t="t" r="r" b="b"/>
              <a:pathLst>
                <a:path w="657225" h="390525">
                  <a:moveTo>
                    <a:pt x="558641" y="7144"/>
                  </a:moveTo>
                  <a:lnTo>
                    <a:pt x="7144" y="382429"/>
                  </a:lnTo>
                  <a:lnTo>
                    <a:pt x="220504" y="390049"/>
                  </a:lnTo>
                  <a:lnTo>
                    <a:pt x="651986" y="100489"/>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5159FDA-FFBF-47D6-BA1F-D7F868E15D2E}"/>
                </a:ext>
              </a:extLst>
            </p:cNvPr>
            <p:cNvSpPr/>
            <p:nvPr/>
          </p:nvSpPr>
          <p:spPr>
            <a:xfrm flipH="1">
              <a:off x="8215716" y="3284575"/>
              <a:ext cx="2918364" cy="1377468"/>
            </a:xfrm>
            <a:custGeom>
              <a:avLst/>
              <a:gdLst>
                <a:gd name="connsiteX0" fmla="*/ 1037597 w 1190625"/>
                <a:gd name="connsiteY0" fmla="*/ 429536 h 561975"/>
                <a:gd name="connsiteX1" fmla="*/ 1146182 w 1190625"/>
                <a:gd name="connsiteY1" fmla="*/ 340953 h 561975"/>
                <a:gd name="connsiteX2" fmla="*/ 1179519 w 1190625"/>
                <a:gd name="connsiteY2" fmla="*/ 350478 h 561975"/>
                <a:gd name="connsiteX3" fmla="*/ 1187139 w 1190625"/>
                <a:gd name="connsiteY3" fmla="*/ 328571 h 561975"/>
                <a:gd name="connsiteX4" fmla="*/ 167012 w 1190625"/>
                <a:gd name="connsiteY4" fmla="*/ 13293 h 561975"/>
                <a:gd name="connsiteX5" fmla="*/ 13659 w 1190625"/>
                <a:gd name="connsiteY5" fmla="*/ 90446 h 561975"/>
                <a:gd name="connsiteX6" fmla="*/ 90812 w 1190625"/>
                <a:gd name="connsiteY6" fmla="*/ 244751 h 561975"/>
                <a:gd name="connsiteX7" fmla="*/ 1111892 w 1190625"/>
                <a:gd name="connsiteY7" fmla="*/ 560028 h 561975"/>
                <a:gd name="connsiteX8" fmla="*/ 1119512 w 1190625"/>
                <a:gd name="connsiteY8" fmla="*/ 537168 h 561975"/>
                <a:gd name="connsiteX9" fmla="*/ 1037597 w 1190625"/>
                <a:gd name="connsiteY9" fmla="*/ 429536 h 561975"/>
                <a:gd name="connsiteX10" fmla="*/ 153677 w 1190625"/>
                <a:gd name="connsiteY10" fmla="*/ 163788 h 561975"/>
                <a:gd name="connsiteX11" fmla="*/ 96527 w 1190625"/>
                <a:gd name="connsiteY11" fmla="*/ 93303 h 561975"/>
                <a:gd name="connsiteX12" fmla="*/ 153677 w 1190625"/>
                <a:gd name="connsiteY12" fmla="*/ 163788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90625" h="56197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A1A5A1C-5F9B-46B4-B933-3A5636C6A581}"/>
                </a:ext>
              </a:extLst>
            </p:cNvPr>
            <p:cNvSpPr/>
            <p:nvPr/>
          </p:nvSpPr>
          <p:spPr>
            <a:xfrm flipH="1">
              <a:off x="8363825" y="1797556"/>
              <a:ext cx="726668" cy="726668"/>
            </a:xfrm>
            <a:custGeom>
              <a:avLst/>
              <a:gdLst>
                <a:gd name="connsiteX0" fmla="*/ 102790 w 238125"/>
                <a:gd name="connsiteY0" fmla="*/ 8493 h 238125"/>
                <a:gd name="connsiteX1" fmla="*/ 8493 w 238125"/>
                <a:gd name="connsiteY1" fmla="*/ 138985 h 238125"/>
                <a:gd name="connsiteX2" fmla="*/ 138985 w 238125"/>
                <a:gd name="connsiteY2" fmla="*/ 233283 h 238125"/>
                <a:gd name="connsiteX3" fmla="*/ 233283 w 238125"/>
                <a:gd name="connsiteY3" fmla="*/ 102790 h 238125"/>
                <a:gd name="connsiteX4" fmla="*/ 102790 w 238125"/>
                <a:gd name="connsiteY4" fmla="*/ 8493 h 238125"/>
                <a:gd name="connsiteX5" fmla="*/ 128508 w 238125"/>
                <a:gd name="connsiteY5" fmla="*/ 164703 h 238125"/>
                <a:gd name="connsiteX6" fmla="*/ 78025 w 238125"/>
                <a:gd name="connsiteY6" fmla="*/ 128508 h 238125"/>
                <a:gd name="connsiteX7" fmla="*/ 114220 w 238125"/>
                <a:gd name="connsiteY7" fmla="*/ 78025 h 238125"/>
                <a:gd name="connsiteX8" fmla="*/ 164703 w 238125"/>
                <a:gd name="connsiteY8" fmla="*/ 114220 h 238125"/>
                <a:gd name="connsiteX9" fmla="*/ 128508 w 238125"/>
                <a:gd name="connsiteY9" fmla="*/ 16470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125" h="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40FF674-C67C-4EFC-8E86-0877F7FE5B7B}"/>
                </a:ext>
              </a:extLst>
            </p:cNvPr>
            <p:cNvSpPr/>
            <p:nvPr/>
          </p:nvSpPr>
          <p:spPr>
            <a:xfrm flipH="1">
              <a:off x="8071338" y="4014940"/>
              <a:ext cx="1494202" cy="1634284"/>
            </a:xfrm>
            <a:custGeom>
              <a:avLst/>
              <a:gdLst>
                <a:gd name="connsiteX0" fmla="*/ 564356 w 609600"/>
                <a:gd name="connsiteY0" fmla="*/ 35362 h 666750"/>
                <a:gd name="connsiteX1" fmla="*/ 392906 w 609600"/>
                <a:gd name="connsiteY1" fmla="*/ 50602 h 666750"/>
                <a:gd name="connsiteX2" fmla="*/ 7144 w 609600"/>
                <a:gd name="connsiteY2" fmla="*/ 512564 h 666750"/>
                <a:gd name="connsiteX3" fmla="*/ 193834 w 609600"/>
                <a:gd name="connsiteY3" fmla="*/ 668774 h 666750"/>
                <a:gd name="connsiteX4" fmla="*/ 579596 w 609600"/>
                <a:gd name="connsiteY4" fmla="*/ 206812 h 666750"/>
                <a:gd name="connsiteX5" fmla="*/ 564356 w 609600"/>
                <a:gd name="connsiteY5" fmla="*/ 35362 h 666750"/>
                <a:gd name="connsiteX6" fmla="*/ 497681 w 609600"/>
                <a:gd name="connsiteY6" fmla="*/ 168712 h 666750"/>
                <a:gd name="connsiteX7" fmla="*/ 450056 w 609600"/>
                <a:gd name="connsiteY7" fmla="*/ 128707 h 666750"/>
                <a:gd name="connsiteX8" fmla="*/ 490061 w 609600"/>
                <a:gd name="connsiteY8" fmla="*/ 81082 h 666750"/>
                <a:gd name="connsiteX9" fmla="*/ 537686 w 609600"/>
                <a:gd name="connsiteY9" fmla="*/ 121087 h 666750"/>
                <a:gd name="connsiteX10" fmla="*/ 497681 w 609600"/>
                <a:gd name="connsiteY10" fmla="*/ 168712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9600" h="66675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bg1"/>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E475370-FD97-463A-AC6B-5293E5F0C1F6}"/>
                </a:ext>
              </a:extLst>
            </p:cNvPr>
            <p:cNvSpPr/>
            <p:nvPr/>
          </p:nvSpPr>
          <p:spPr>
            <a:xfrm flipH="1">
              <a:off x="8960854" y="5081018"/>
              <a:ext cx="1447508" cy="1167346"/>
            </a:xfrm>
            <a:custGeom>
              <a:avLst/>
              <a:gdLst>
                <a:gd name="connsiteX0" fmla="*/ 558641 w 590550"/>
                <a:gd name="connsiteY0" fmla="*/ 470059 h 476250"/>
                <a:gd name="connsiteX1" fmla="*/ 37624 w 590550"/>
                <a:gd name="connsiteY1" fmla="*/ 470059 h 476250"/>
                <a:gd name="connsiteX2" fmla="*/ 7144 w 590550"/>
                <a:gd name="connsiteY2" fmla="*/ 439579 h 476250"/>
                <a:gd name="connsiteX3" fmla="*/ 7144 w 590550"/>
                <a:gd name="connsiteY3" fmla="*/ 98584 h 476250"/>
                <a:gd name="connsiteX4" fmla="*/ 98584 w 590550"/>
                <a:gd name="connsiteY4" fmla="*/ 7144 h 476250"/>
                <a:gd name="connsiteX5" fmla="*/ 498634 w 590550"/>
                <a:gd name="connsiteY5" fmla="*/ 7144 h 476250"/>
                <a:gd name="connsiteX6" fmla="*/ 590074 w 590550"/>
                <a:gd name="connsiteY6" fmla="*/ 98584 h 476250"/>
                <a:gd name="connsiteX7" fmla="*/ 590074 w 590550"/>
                <a:gd name="connsiteY7" fmla="*/ 440531 h 476250"/>
                <a:gd name="connsiteX8" fmla="*/ 558641 w 590550"/>
                <a:gd name="connsiteY8" fmla="*/ 470059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550" h="4762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chemeClr val="accent5">
                <a:lumMod val="20000"/>
                <a:lumOff val="80000"/>
              </a:schemeClr>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1BA21EDB-0712-4DF1-9C27-E5547F34ED91}"/>
                </a:ext>
              </a:extLst>
            </p:cNvPr>
            <p:cNvSpPr/>
            <p:nvPr/>
          </p:nvSpPr>
          <p:spPr>
            <a:xfrm flipH="1">
              <a:off x="8762407" y="6075596"/>
              <a:ext cx="1821059" cy="326857"/>
            </a:xfrm>
            <a:custGeom>
              <a:avLst/>
              <a:gdLst>
                <a:gd name="connsiteX0" fmla="*/ 711994 w 742950"/>
                <a:gd name="connsiteY0" fmla="*/ 129064 h 133350"/>
                <a:gd name="connsiteX1" fmla="*/ 37624 w 742950"/>
                <a:gd name="connsiteY1" fmla="*/ 129064 h 133350"/>
                <a:gd name="connsiteX2" fmla="*/ 7144 w 742950"/>
                <a:gd name="connsiteY2" fmla="*/ 98584 h 133350"/>
                <a:gd name="connsiteX3" fmla="*/ 7144 w 742950"/>
                <a:gd name="connsiteY3" fmla="*/ 98584 h 133350"/>
                <a:gd name="connsiteX4" fmla="*/ 98584 w 742950"/>
                <a:gd name="connsiteY4" fmla="*/ 7144 h 133350"/>
                <a:gd name="connsiteX5" fmla="*/ 651986 w 742950"/>
                <a:gd name="connsiteY5" fmla="*/ 7144 h 133350"/>
                <a:gd name="connsiteX6" fmla="*/ 743426 w 742950"/>
                <a:gd name="connsiteY6" fmla="*/ 98584 h 133350"/>
                <a:gd name="connsiteX7" fmla="*/ 743426 w 742950"/>
                <a:gd name="connsiteY7" fmla="*/ 98584 h 133350"/>
                <a:gd name="connsiteX8" fmla="*/ 711994 w 742950"/>
                <a:gd name="connsiteY8" fmla="*/ 129064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950" h="1333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bg1"/>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223665E-B66C-4CD8-B38F-B4AD57E4F764}"/>
                </a:ext>
              </a:extLst>
            </p:cNvPr>
            <p:cNvSpPr/>
            <p:nvPr/>
          </p:nvSpPr>
          <p:spPr>
            <a:xfrm flipH="1">
              <a:off x="9084594" y="5209427"/>
              <a:ext cx="233469" cy="233469"/>
            </a:xfrm>
            <a:custGeom>
              <a:avLst/>
              <a:gdLst>
                <a:gd name="connsiteX0" fmla="*/ 94774 w 95250"/>
                <a:gd name="connsiteY0" fmla="*/ 50959 h 95250"/>
                <a:gd name="connsiteX1" fmla="*/ 50959 w 95250"/>
                <a:gd name="connsiteY1" fmla="*/ 94774 h 95250"/>
                <a:gd name="connsiteX2" fmla="*/ 7144 w 95250"/>
                <a:gd name="connsiteY2" fmla="*/ 50959 h 95250"/>
                <a:gd name="connsiteX3" fmla="*/ 50959 w 95250"/>
                <a:gd name="connsiteY3" fmla="*/ 7144 h 95250"/>
                <a:gd name="connsiteX4" fmla="*/ 94774 w 95250"/>
                <a:gd name="connsiteY4" fmla="*/ 50959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bg1"/>
            </a:solidFill>
            <a:ln w="9525" cap="flat">
              <a:noFill/>
              <a:prstDash val="solid"/>
              <a:miter/>
            </a:ln>
          </p:spPr>
          <p:txBody>
            <a:bodyPr rtlCol="0" anchor="ctr"/>
            <a:lstStyle/>
            <a:p>
              <a:endParaRPr lang="en-US"/>
            </a:p>
          </p:txBody>
        </p:sp>
      </p:grpSp>
      <p:grpSp>
        <p:nvGrpSpPr>
          <p:cNvPr id="19" name="Group 18">
            <a:extLst>
              <a:ext uri="{FF2B5EF4-FFF2-40B4-BE49-F238E27FC236}">
                <a16:creationId xmlns:a16="http://schemas.microsoft.com/office/drawing/2014/main" id="{C4B08F4A-D263-460C-AA58-C4338F88900C}"/>
              </a:ext>
            </a:extLst>
          </p:cNvPr>
          <p:cNvGrpSpPr/>
          <p:nvPr/>
        </p:nvGrpSpPr>
        <p:grpSpPr>
          <a:xfrm>
            <a:off x="5510027" y="605297"/>
            <a:ext cx="2769296" cy="2769297"/>
            <a:chOff x="984620" y="2262130"/>
            <a:chExt cx="3448947" cy="3448948"/>
          </a:xfrm>
        </p:grpSpPr>
        <p:sp>
          <p:nvSpPr>
            <p:cNvPr id="17" name="Oval 8">
              <a:extLst>
                <a:ext uri="{FF2B5EF4-FFF2-40B4-BE49-F238E27FC236}">
                  <a16:creationId xmlns:a16="http://schemas.microsoft.com/office/drawing/2014/main" id="{E4EDC33B-4E8B-45D5-AC90-BC9385F40F9F}"/>
                </a:ext>
              </a:extLst>
            </p:cNvPr>
            <p:cNvSpPr/>
            <p:nvPr/>
          </p:nvSpPr>
          <p:spPr>
            <a:xfrm>
              <a:off x="984620" y="2262130"/>
              <a:ext cx="3448947" cy="3448948"/>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8" name="Oval 9">
              <a:extLst>
                <a:ext uri="{FF2B5EF4-FFF2-40B4-BE49-F238E27FC236}">
                  <a16:creationId xmlns:a16="http://schemas.microsoft.com/office/drawing/2014/main" id="{3C551EB6-CC57-49E6-951F-8CA0AE1CDB15}"/>
                </a:ext>
              </a:extLst>
            </p:cNvPr>
            <p:cNvSpPr/>
            <p:nvPr/>
          </p:nvSpPr>
          <p:spPr>
            <a:xfrm>
              <a:off x="984620" y="2262130"/>
              <a:ext cx="3448947" cy="3448948"/>
            </a:xfrm>
            <a:prstGeom prst="ellipse">
              <a:avLst/>
            </a:prstGeom>
            <a:blipFill>
              <a:blip r:embed="rId2">
                <a:extLst>
                  <a:ext uri="{BEBA8EAE-BF5A-486C-A8C5-ECC9F3942E4B}">
                    <a14:imgProps xmlns:a14="http://schemas.microsoft.com/office/drawing/2010/main">
                      <a14:imgLayer r:embed="rId3">
                        <a14:imgEffect>
                          <a14:brightnessContrast bright="100000"/>
                        </a14:imgEffect>
                      </a14:imgLayer>
                    </a14:imgProps>
                  </a:ext>
                </a:extLst>
              </a:blip>
              <a:srcRect/>
              <a:stretch>
                <a:fillRect l="-23305" r="-42566" b="559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1" name="TextBox 20">
            <a:extLst>
              <a:ext uri="{FF2B5EF4-FFF2-40B4-BE49-F238E27FC236}">
                <a16:creationId xmlns:a16="http://schemas.microsoft.com/office/drawing/2014/main" id="{9A743923-2C7B-4BE6-9C35-008F89048BA7}"/>
              </a:ext>
            </a:extLst>
          </p:cNvPr>
          <p:cNvSpPr txBox="1"/>
          <p:nvPr/>
        </p:nvSpPr>
        <p:spPr>
          <a:xfrm>
            <a:off x="6100468" y="1465275"/>
            <a:ext cx="2557874" cy="1077218"/>
          </a:xfrm>
          <a:prstGeom prst="rect">
            <a:avLst/>
          </a:prstGeom>
          <a:noFill/>
        </p:spPr>
        <p:txBody>
          <a:bodyPr wrap="square" rtlCol="0" anchor="ctr">
            <a:spAutoFit/>
          </a:bodyPr>
          <a:lstStyle/>
          <a:p>
            <a:r>
              <a:rPr lang="en-US" sz="3200" dirty="0">
                <a:solidFill>
                  <a:schemeClr val="accent4"/>
                </a:solidFill>
              </a:rPr>
              <a:t>Artificial</a:t>
            </a:r>
          </a:p>
          <a:p>
            <a:r>
              <a:rPr lang="en-US" sz="3200" dirty="0">
                <a:solidFill>
                  <a:schemeClr val="accent4"/>
                </a:solidFill>
              </a:rPr>
              <a:t>Intelligence</a:t>
            </a:r>
          </a:p>
        </p:txBody>
      </p:sp>
      <p:grpSp>
        <p:nvGrpSpPr>
          <p:cNvPr id="22" name="Group 21">
            <a:extLst>
              <a:ext uri="{FF2B5EF4-FFF2-40B4-BE49-F238E27FC236}">
                <a16:creationId xmlns:a16="http://schemas.microsoft.com/office/drawing/2014/main" id="{235EED64-9A99-4496-A447-E034B60D3719}"/>
              </a:ext>
            </a:extLst>
          </p:cNvPr>
          <p:cNvGrpSpPr/>
          <p:nvPr/>
        </p:nvGrpSpPr>
        <p:grpSpPr>
          <a:xfrm>
            <a:off x="6014233" y="1611624"/>
            <a:ext cx="86235" cy="756643"/>
            <a:chOff x="705340" y="3177056"/>
            <a:chExt cx="86235" cy="756643"/>
          </a:xfrm>
          <a:solidFill>
            <a:schemeClr val="accent4"/>
          </a:solidFill>
        </p:grpSpPr>
        <p:sp>
          <p:nvSpPr>
            <p:cNvPr id="23" name="Rectangle 22">
              <a:extLst>
                <a:ext uri="{FF2B5EF4-FFF2-40B4-BE49-F238E27FC236}">
                  <a16:creationId xmlns:a16="http://schemas.microsoft.com/office/drawing/2014/main" id="{D7739088-19DF-4033-A5AA-A34C807608EE}"/>
                </a:ext>
              </a:extLst>
            </p:cNvPr>
            <p:cNvSpPr/>
            <p:nvPr/>
          </p:nvSpPr>
          <p:spPr>
            <a:xfrm>
              <a:off x="755575" y="3177699"/>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sp>
          <p:nvSpPr>
            <p:cNvPr id="24" name="Rectangle 23">
              <a:extLst>
                <a:ext uri="{FF2B5EF4-FFF2-40B4-BE49-F238E27FC236}">
                  <a16:creationId xmlns:a16="http://schemas.microsoft.com/office/drawing/2014/main" id="{AA81AC5B-19C8-4746-85A4-12E2ECF68565}"/>
                </a:ext>
              </a:extLst>
            </p:cNvPr>
            <p:cNvSpPr/>
            <p:nvPr/>
          </p:nvSpPr>
          <p:spPr>
            <a:xfrm>
              <a:off x="705340" y="3177056"/>
              <a:ext cx="36000" cy="756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rgbClr val="22AAE4"/>
                </a:solidFill>
              </a:endParaRPr>
            </a:p>
          </p:txBody>
        </p:sp>
      </p:grpSp>
      <p:sp>
        <p:nvSpPr>
          <p:cNvPr id="25" name="TextBox 24">
            <a:extLst>
              <a:ext uri="{FF2B5EF4-FFF2-40B4-BE49-F238E27FC236}">
                <a16:creationId xmlns:a16="http://schemas.microsoft.com/office/drawing/2014/main" id="{51B2C291-F240-4FB2-B677-B42BA4BB1FBF}"/>
              </a:ext>
            </a:extLst>
          </p:cNvPr>
          <p:cNvSpPr txBox="1"/>
          <p:nvPr/>
        </p:nvSpPr>
        <p:spPr>
          <a:xfrm>
            <a:off x="978884" y="2630718"/>
            <a:ext cx="4413010" cy="2031325"/>
          </a:xfrm>
          <a:prstGeom prst="rect">
            <a:avLst/>
          </a:prstGeom>
          <a:noFill/>
        </p:spPr>
        <p:txBody>
          <a:bodyPr wrap="square" rtlCol="0">
            <a:spAutoFit/>
          </a:bodyPr>
          <a:lstStyle/>
          <a:p>
            <a:r>
              <a:rPr lang="en-GB" altLang="ko-KR" sz="1400" dirty="0">
                <a:solidFill>
                  <a:schemeClr val="bg1"/>
                </a:solidFill>
                <a:cs typeface="Arial" pitchFamily="34" charset="0"/>
              </a:rPr>
              <a:t>Artificial intelligence is nothing but a computer program. Using artificial intelligence machines learns from the surrounding and thinks on their own. It is not like writing a program and getting an output. </a:t>
            </a:r>
          </a:p>
          <a:p>
            <a:endParaRPr lang="en-GB" altLang="ko-KR" sz="1400" dirty="0">
              <a:solidFill>
                <a:schemeClr val="bg1"/>
              </a:solidFill>
              <a:cs typeface="Arial" pitchFamily="34" charset="0"/>
            </a:endParaRPr>
          </a:p>
          <a:p>
            <a:r>
              <a:rPr lang="en-GB" altLang="ko-KR" sz="1400" dirty="0">
                <a:solidFill>
                  <a:schemeClr val="bg1"/>
                </a:solidFill>
                <a:cs typeface="Arial" pitchFamily="34" charset="0"/>
              </a:rPr>
              <a:t>When it does a work repeatedly, it finds an easier way to complete the work in lesser time. We can say that artificial intelligence are software programs that resembles humans in learning and solving problems.</a:t>
            </a: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103053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 name="Group 297">
            <a:extLst>
              <a:ext uri="{FF2B5EF4-FFF2-40B4-BE49-F238E27FC236}">
                <a16:creationId xmlns:a16="http://schemas.microsoft.com/office/drawing/2014/main" id="{3A387BFF-4DBC-46EE-B1D2-25506F702EB3}"/>
              </a:ext>
            </a:extLst>
          </p:cNvPr>
          <p:cNvGrpSpPr/>
          <p:nvPr/>
        </p:nvGrpSpPr>
        <p:grpSpPr>
          <a:xfrm>
            <a:off x="4383359" y="78951"/>
            <a:ext cx="7483064" cy="6700097"/>
            <a:chOff x="4594375" y="96827"/>
            <a:chExt cx="7483064" cy="6700097"/>
          </a:xfrm>
        </p:grpSpPr>
        <p:grpSp>
          <p:nvGrpSpPr>
            <p:cNvPr id="54" name="Graphic 166">
              <a:extLst>
                <a:ext uri="{FF2B5EF4-FFF2-40B4-BE49-F238E27FC236}">
                  <a16:creationId xmlns:a16="http://schemas.microsoft.com/office/drawing/2014/main" id="{DD24B049-2406-4190-AFD8-9AE5D6BE3EFA}"/>
                </a:ext>
              </a:extLst>
            </p:cNvPr>
            <p:cNvGrpSpPr/>
            <p:nvPr/>
          </p:nvGrpSpPr>
          <p:grpSpPr>
            <a:xfrm rot="10800000">
              <a:off x="5030867" y="1166911"/>
              <a:ext cx="5370598" cy="1148680"/>
              <a:chOff x="4298394" y="3045618"/>
              <a:chExt cx="3591640" cy="768191"/>
            </a:xfrm>
            <a:solidFill>
              <a:schemeClr val="bg1"/>
            </a:solidFill>
          </p:grpSpPr>
          <p:sp>
            <p:nvSpPr>
              <p:cNvPr id="256" name="Freeform: Shape 255">
                <a:extLst>
                  <a:ext uri="{FF2B5EF4-FFF2-40B4-BE49-F238E27FC236}">
                    <a16:creationId xmlns:a16="http://schemas.microsoft.com/office/drawing/2014/main" id="{ADFA34FA-530D-4338-B84E-A23F8C1CBCB4}"/>
                  </a:ext>
                </a:extLst>
              </p:cNvPr>
              <p:cNvSpPr/>
              <p:nvPr/>
            </p:nvSpPr>
            <p:spPr>
              <a:xfrm>
                <a:off x="4401979" y="3311365"/>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C4CE085A-5B5C-4E08-ABB9-DEB421519985}"/>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D128A36-2DB1-4E37-BF69-B8D687CE44D9}"/>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16D2BC86-ABD9-43C3-A997-78764721129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3DE54CCF-A671-4D10-AC57-2756B07852EF}"/>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542FF827-3A08-4463-839F-F6BF2DE76D04}"/>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8038CA91-31B3-4919-A1EF-9016DA68B397}"/>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EB2D25F5-EFB0-41C6-9894-4B4765210B66}"/>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7A104985-879D-4D52-AE55-D42312D3177C}"/>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286FDF11-F944-4EF3-8C34-6FFCEAFDE555}"/>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AB3FC3F4-97BC-4E9D-AA69-C47A5F4DEB15}"/>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2C711E36-0CDB-4A3A-A8BE-3DCDF0602E4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09D6EB11-A836-41C2-8E1F-40F38CC7A83A}"/>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4CA6662-09B2-4225-AD62-979ECE31857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FF268ADE-984D-4689-9CBB-F66A87012CA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8F96B2B5-1018-4C86-B651-F86F6DCF4B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6B434EA9-4D93-4091-801A-8D1CEFA2AB72}"/>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0547EB96-535A-441D-8A9C-814876AFB8B2}"/>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B8DA4376-393D-4EE2-BC37-BFB07B12051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5C4E5B74-AF9B-4DFB-9099-7290E9D4F7FD}"/>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55" name="Graphic 54">
              <a:extLst>
                <a:ext uri="{FF2B5EF4-FFF2-40B4-BE49-F238E27FC236}">
                  <a16:creationId xmlns:a16="http://schemas.microsoft.com/office/drawing/2014/main" id="{1E0C24CB-9258-4DD6-968C-7B03638308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75" y="2168764"/>
              <a:ext cx="5383773" cy="1153665"/>
            </a:xfrm>
            <a:prstGeom prst="rect">
              <a:avLst/>
            </a:prstGeom>
          </p:spPr>
        </p:pic>
        <p:pic>
          <p:nvPicPr>
            <p:cNvPr id="56" name="Graphic 55">
              <a:extLst>
                <a:ext uri="{FF2B5EF4-FFF2-40B4-BE49-F238E27FC236}">
                  <a16:creationId xmlns:a16="http://schemas.microsoft.com/office/drawing/2014/main" id="{AF78C48E-1E9D-4C21-B7F6-733EAC936F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44855" y="3473578"/>
              <a:ext cx="5383773" cy="1153665"/>
            </a:xfrm>
            <a:prstGeom prst="rect">
              <a:avLst/>
            </a:prstGeom>
          </p:spPr>
        </p:pic>
        <p:pic>
          <p:nvPicPr>
            <p:cNvPr id="57" name="Graphic 56">
              <a:extLst>
                <a:ext uri="{FF2B5EF4-FFF2-40B4-BE49-F238E27FC236}">
                  <a16:creationId xmlns:a16="http://schemas.microsoft.com/office/drawing/2014/main" id="{6454CA2C-015F-4BB0-9594-1F18D7B410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70290" y="4405516"/>
              <a:ext cx="5383773" cy="1153665"/>
            </a:xfrm>
            <a:prstGeom prst="rect">
              <a:avLst/>
            </a:prstGeom>
          </p:spPr>
        </p:pic>
        <p:grpSp>
          <p:nvGrpSpPr>
            <p:cNvPr id="58" name="Graphic 166">
              <a:extLst>
                <a:ext uri="{FF2B5EF4-FFF2-40B4-BE49-F238E27FC236}">
                  <a16:creationId xmlns:a16="http://schemas.microsoft.com/office/drawing/2014/main" id="{3708846D-6ED3-4A0A-8B25-3EFC760A0952}"/>
                </a:ext>
              </a:extLst>
            </p:cNvPr>
            <p:cNvGrpSpPr/>
            <p:nvPr/>
          </p:nvGrpSpPr>
          <p:grpSpPr>
            <a:xfrm rot="10800000">
              <a:off x="5079874" y="2411771"/>
              <a:ext cx="5370598" cy="1148680"/>
              <a:chOff x="4298394" y="3045618"/>
              <a:chExt cx="3591640" cy="768191"/>
            </a:xfrm>
            <a:solidFill>
              <a:schemeClr val="bg1"/>
            </a:solidFill>
          </p:grpSpPr>
          <p:sp>
            <p:nvSpPr>
              <p:cNvPr id="236" name="Freeform: Shape 235">
                <a:extLst>
                  <a:ext uri="{FF2B5EF4-FFF2-40B4-BE49-F238E27FC236}">
                    <a16:creationId xmlns:a16="http://schemas.microsoft.com/office/drawing/2014/main" id="{1624EF58-90D9-4C45-969F-8D407FC234A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D526DA9-D6D1-4973-A959-94FE1623D099}"/>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45A0E55-8188-4D39-B863-1CB01A14E87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CE6A694E-6853-4A05-A33E-13AEFB3B2DD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C739DA6E-6293-4EB7-BD8F-972157B644F5}"/>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D31D40B-B773-4059-9E01-214188B8AEE5}"/>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9CE84FD8-45FF-419B-BC8B-AFE6CE3080E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12617C25-4BE9-4989-BCAC-34B739CAC3C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F9F031F6-6F4F-42A3-BB35-FE5BF3C5B2C8}"/>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EAF53C6E-A628-4530-A6F2-6C9BD24D25E2}"/>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43BEED67-E6D2-4818-9FEA-4FFF618A226C}"/>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7BC207B-7910-4D92-B102-15CF333F548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75053AA-0BFF-4818-A2FF-331A1F9132FD}"/>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649A6F74-27ED-4833-8B23-D0E59E8C9E1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454A433C-80D0-4C87-8CCA-6E91292D45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D8958BE3-8C7B-40DC-9CA4-52B68533795F}"/>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54A47C9-FFC7-451F-8D34-A167ACFDFD4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E504B9E8-456C-4828-B157-D5FE0C96255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1D04E453-8E10-48BD-B556-00C08DC1031A}"/>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99B9C8C9-1886-4A0B-8BFF-F753F2E1AAC5}"/>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59" name="Graphic 166">
              <a:extLst>
                <a:ext uri="{FF2B5EF4-FFF2-40B4-BE49-F238E27FC236}">
                  <a16:creationId xmlns:a16="http://schemas.microsoft.com/office/drawing/2014/main" id="{B750ED0C-289A-4042-A006-648AD033C4EF}"/>
                </a:ext>
              </a:extLst>
            </p:cNvPr>
            <p:cNvGrpSpPr/>
            <p:nvPr/>
          </p:nvGrpSpPr>
          <p:grpSpPr>
            <a:xfrm>
              <a:off x="6426468" y="96827"/>
              <a:ext cx="4000541" cy="855648"/>
              <a:chOff x="4298394" y="3045618"/>
              <a:chExt cx="3591640" cy="768191"/>
            </a:xfrm>
            <a:solidFill>
              <a:schemeClr val="bg1"/>
            </a:solidFill>
          </p:grpSpPr>
          <p:sp>
            <p:nvSpPr>
              <p:cNvPr id="216" name="Freeform: Shape 215">
                <a:extLst>
                  <a:ext uri="{FF2B5EF4-FFF2-40B4-BE49-F238E27FC236}">
                    <a16:creationId xmlns:a16="http://schemas.microsoft.com/office/drawing/2014/main" id="{28724574-9161-4A75-A4BD-D39719BCD1FB}"/>
                  </a:ext>
                </a:extLst>
              </p:cNvPr>
              <p:cNvSpPr/>
              <p:nvPr/>
            </p:nvSpPr>
            <p:spPr>
              <a:xfrm>
                <a:off x="4401979" y="3311366"/>
                <a:ext cx="3476624"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5BD29B1E-711F-43F2-8BFA-33A728ED8A77}"/>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F33EED04-7588-42FF-934B-E86882AD0ECC}"/>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F2E67A8-27F3-45B3-88EC-819163621644}"/>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C04954B9-D07D-423E-B2E0-83669D9C0A0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27CCE5F1-3C34-4771-BF97-25F919D70549}"/>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7D9E1B22-B75F-48EE-A8A9-532F76B0A8E9}"/>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DBF11BCD-F134-417F-B8FA-CBCC9E0D1D90}"/>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69DE9CBE-F340-4A51-A894-62FCEE8BCB07}"/>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B6AFBFA-2ED5-4013-BF04-EE7FF56C9BA6}"/>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F3347CF-DBE3-4CDA-B478-AAC7A31AC31F}"/>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2CDDAF-D11F-41F1-BA02-8FF777E9B12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02D585F5-6D8C-4454-A20B-67B432A847F8}"/>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3D49F772-3505-465F-A63E-64B9406DA65A}"/>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B42531F8-8AAA-47B5-BA56-8ACA1852A11C}"/>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84DB7EEC-0746-4F19-A157-93DF59F4626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732578E-DCEF-4C73-8F1B-B1A00B603AA3}"/>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9A7F52A-6059-44D0-B752-DAA6EF3A6B25}"/>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25B7E0FE-7FA9-4582-9939-C30283374168}"/>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E39AE861-DAFB-4D5C-B925-5D662262A30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0" name="Graphic 234">
              <a:extLst>
                <a:ext uri="{FF2B5EF4-FFF2-40B4-BE49-F238E27FC236}">
                  <a16:creationId xmlns:a16="http://schemas.microsoft.com/office/drawing/2014/main" id="{1CD6633D-075C-4F2F-8A39-1EB734ED587A}"/>
                </a:ext>
              </a:extLst>
            </p:cNvPr>
            <p:cNvGrpSpPr/>
            <p:nvPr/>
          </p:nvGrpSpPr>
          <p:grpSpPr>
            <a:xfrm>
              <a:off x="5399552" y="412759"/>
              <a:ext cx="5236443" cy="1785631"/>
              <a:chOff x="7533181" y="1351306"/>
              <a:chExt cx="4265296" cy="1454469"/>
            </a:xfrm>
            <a:solidFill>
              <a:schemeClr val="bg1"/>
            </a:solidFill>
          </p:grpSpPr>
          <p:sp>
            <p:nvSpPr>
              <p:cNvPr id="210" name="Freeform: Shape 209">
                <a:extLst>
                  <a:ext uri="{FF2B5EF4-FFF2-40B4-BE49-F238E27FC236}">
                    <a16:creationId xmlns:a16="http://schemas.microsoft.com/office/drawing/2014/main" id="{4C7749AE-DB5D-4D28-A812-D4764E453164}"/>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8B0957CE-252E-43B9-B05C-E467062431CB}"/>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F73D7B8-5FF8-4CDE-863D-912A2F210B87}"/>
                  </a:ext>
                </a:extLst>
              </p:cNvPr>
              <p:cNvSpPr/>
              <p:nvPr/>
            </p:nvSpPr>
            <p:spPr>
              <a:xfrm>
                <a:off x="7533181" y="1351306"/>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4AD449A4-D004-481D-B64C-6A77AE060BDA}"/>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66D652F4-1A3B-4937-9AF1-126236AD03C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EE9C6946-5F86-4016-A2FE-B2CD46A04113}"/>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61" name="Graphic 166">
              <a:extLst>
                <a:ext uri="{FF2B5EF4-FFF2-40B4-BE49-F238E27FC236}">
                  <a16:creationId xmlns:a16="http://schemas.microsoft.com/office/drawing/2014/main" id="{16769924-464A-4713-8E50-F889EAEB0482}"/>
                </a:ext>
              </a:extLst>
            </p:cNvPr>
            <p:cNvGrpSpPr/>
            <p:nvPr/>
          </p:nvGrpSpPr>
          <p:grpSpPr>
            <a:xfrm>
              <a:off x="6715061" y="5486362"/>
              <a:ext cx="3989135" cy="838142"/>
              <a:chOff x="4305300" y="3052762"/>
              <a:chExt cx="3581400" cy="752475"/>
            </a:xfrm>
            <a:solidFill>
              <a:schemeClr val="bg1"/>
            </a:solidFill>
          </p:grpSpPr>
          <p:sp>
            <p:nvSpPr>
              <p:cNvPr id="190" name="Freeform: Shape 189">
                <a:extLst>
                  <a:ext uri="{FF2B5EF4-FFF2-40B4-BE49-F238E27FC236}">
                    <a16:creationId xmlns:a16="http://schemas.microsoft.com/office/drawing/2014/main" id="{5BF0D0BF-1BAC-403F-8842-DA4B0E2C8EAA}"/>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4C97C16A-C57E-4ACF-BB33-C29236CB1D9E}"/>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E7FD0F2D-BF02-4FA4-BDB8-7550CD485520}"/>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E356F91-A046-4658-A7FD-F2AC31372912}"/>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2476DAF5-069D-4C00-A840-34DB3B13CD34}"/>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AE095B6E-C018-445C-B521-10101B9EB2E0}"/>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535CF749-62F5-4590-833F-3D5B50D50BF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B73037C8-9D87-41BE-BFFC-A98AA59E7EBA}"/>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F8031E0-D780-4201-88C4-C2849C07C0F5}"/>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1C142BC8-0251-4228-95A2-869175A0064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1793448-6769-4C41-8AE5-A86673B61273}"/>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459BE0-EFE2-4E8E-8F82-DF7064C46A55}"/>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4F07A86B-6139-4348-8FF6-908B10232BF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0C7FAF4B-DE86-4FB9-AF72-4C10D6F2F45C}"/>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DF6B8624-89D7-464B-AE1C-41D54EB168EB}"/>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B2F4526-44D6-44E1-9EFC-430B7689A446}"/>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D96FF190-45F3-4B82-BFC2-DEF8F0927FFE}"/>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CEC4CBD-D37E-454E-82F5-747802C394E3}"/>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6080FD-BD5F-4E0C-931D-1A3ED123416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251DE0A1-F04D-4DD4-B3E7-39F10EF1FA3F}"/>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62" name="Graphic 3">
              <a:extLst>
                <a:ext uri="{FF2B5EF4-FFF2-40B4-BE49-F238E27FC236}">
                  <a16:creationId xmlns:a16="http://schemas.microsoft.com/office/drawing/2014/main" id="{50E34CD5-1538-47B4-AAC4-343AB14B9407}"/>
                </a:ext>
              </a:extLst>
            </p:cNvPr>
            <p:cNvGrpSpPr/>
            <p:nvPr/>
          </p:nvGrpSpPr>
          <p:grpSpPr>
            <a:xfrm>
              <a:off x="6431104" y="100108"/>
              <a:ext cx="5646335" cy="6696816"/>
              <a:chOff x="5276850" y="2457450"/>
              <a:chExt cx="1638300" cy="1943100"/>
            </a:xfrm>
            <a:solidFill>
              <a:schemeClr val="bg1"/>
            </a:solidFill>
          </p:grpSpPr>
          <p:sp>
            <p:nvSpPr>
              <p:cNvPr id="63" name="Freeform: Shape 62">
                <a:extLst>
                  <a:ext uri="{FF2B5EF4-FFF2-40B4-BE49-F238E27FC236}">
                    <a16:creationId xmlns:a16="http://schemas.microsoft.com/office/drawing/2014/main" id="{C4827C85-9F24-4900-A5A8-A6DC17739574}"/>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53C022-CC16-4A13-B103-DE8E883C9531}"/>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BC2CBFE-A3C0-4523-B927-378677B8BFAF}"/>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260066E-3E88-46E5-B5C4-DB59F5A115BF}"/>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49E98CAD-B1F0-4F0E-AD78-B3129B5EB008}"/>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E076D09-DE40-47F6-A630-8104F500F63A}"/>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708E0EF1-A3DD-498D-9BCC-5248316ADFA1}"/>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2699DEB-B196-45A1-A368-05F26D43C5A6}"/>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491B135-0B92-4A7C-8310-5AD5749322F0}"/>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9452CBC5-B271-4EE8-BF21-740E071823D2}"/>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A9DF2757-51DB-4C1D-82E7-961BE88C3271}"/>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54A040CE-3211-4823-9E68-116FD299554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5A3937F4-748F-463A-B62A-9B6B8E0976C8}"/>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C2D26E9-272A-4C41-9A6C-00DB2ED1F237}"/>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26D91168-6D2F-4D74-A952-4463E2860747}"/>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3289C10-AD3E-408E-83BA-A1BC2D2524B2}"/>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E15CBFB-EA18-4496-BE16-A2E64A58AA0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B2EC83D-6423-4E8F-ACCD-756F84264614}"/>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CC46467-47E8-4BC2-907C-D6376655D76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F1CC970F-15DF-4F7B-BCC3-7AB754F2BC16}"/>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38829EFE-A102-422C-9FAE-CF36F9411FAE}"/>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73B7972-0898-4F79-9F51-AA6861F6CA77}"/>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862E863-B809-4F81-8290-7C3A675BD787}"/>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ACA0963B-45D4-44DB-BBBC-4F5DF5BFD998}"/>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BB13771-CCF4-4004-AAF6-85727B077BFD}"/>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F24E680-18A4-4925-BC59-39C73604E282}"/>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0DDB656-FBB0-4FDA-A39F-728C6A4BC8F6}"/>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C267DF7-82BD-4AFD-8086-A63A210B3762}"/>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AE660CE-C5BD-42EF-B27C-49E439E1FC8F}"/>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71982C4-8F12-4D9D-8B7E-4747C775CF8A}"/>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1A67460-9BE0-41D6-9B22-5BD527E6661C}"/>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F69A2F6C-CDB9-403F-927F-BBEAC902E71C}"/>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731CD3B-6859-477C-9486-7C654D947ACB}"/>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47258F6-A7E9-4D60-B1EE-B9B0F2C6366B}"/>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D791F520-FBDC-4064-BD86-98167E100676}"/>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BF75AB0-2E21-4C35-A0B7-73202F7B38A8}"/>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6A23C8D-F262-44CC-A1DB-9A4BC902DE30}"/>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E41364F5-86D7-4602-9045-D9EB5015661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AB64F400-E76C-46E6-98FF-54F7399FBD31}"/>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994CD39-D137-4F6D-BD90-D9596E88077F}"/>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6D5DBF1-2D27-499C-9524-87285968AFEE}"/>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F2FECE3C-C112-407F-ADB5-B0EEF0D1315E}"/>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316DFDDF-94AA-451D-840A-996F7C0971CD}"/>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F18C520-BD5D-4E7A-BAB8-C54A483DDE6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BF1E186-61E4-408B-89EB-2CBB9C6D1F8A}"/>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DCFE5379-A144-4287-B035-FEA2ED11A8BB}"/>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D97F9E09-288E-4D55-A46A-06519760ED9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0F4138DC-C73B-4C62-9742-D030D3596E1D}"/>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3182F1-DBBC-4C84-8717-E165E77BE45C}"/>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99CEEDA-A3DB-4D07-8CF4-4EE1AFBF7F88}"/>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7A72E71C-E691-4092-8734-6B8414623E18}"/>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F40D4F3-A699-4842-94D6-593102EFE948}"/>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3D864144-2DDC-42E9-8E10-9F1F5CA697F8}"/>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BAA1A4DF-37A6-43A1-BA9F-7EFFC3E403E9}"/>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CFE63D07-C9C6-4D6C-A00B-E784F6F245AF}"/>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254B192-995F-4D1F-B120-D8EB3C71BB64}"/>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62097350-CF47-4B38-A090-D326DBCC38CF}"/>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2DD6CE69-64BA-40FD-A7BD-FF1E3492750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673D180-916B-4C94-804D-3BDF2DC66E76}"/>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BB06668-C6A6-4504-A334-1F8600BBBD9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2C22D822-DD0F-4A30-9B52-2EF5F951B167}"/>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117634-8D28-4F9A-8C99-E6DB3CDCE3F2}"/>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CF1EF79-C1F1-4C9E-B817-4B83E5566348}"/>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BA87A73F-8794-4D1B-B1DE-0FC9D3997F72}"/>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B6F76E0-A219-40BE-9F3C-E2EF46CF5F37}"/>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522727F-DEAA-42C5-9298-F8647CCD3D1A}"/>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16560F2-5B68-4BA8-9304-5C2848880CEE}"/>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56035D6-08AE-40A6-9556-BDAFAC158CCF}"/>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937CD0DD-28C7-40E5-A0A8-613AC3E2AFA9}"/>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B26C7D56-3578-4C1B-B092-89643210F859}"/>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033A1114-4C13-4F2B-8DD1-A5EB52739306}"/>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FA8663A-157C-4059-9152-6761FDF21AEC}"/>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ACB31553-F0B4-4AC2-B75B-D3F6CD7C506C}"/>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F20BF26-70E7-4BF3-98E5-C3B240D4E467}"/>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AA297DE4-1132-4D8D-9E9C-EBEE0D69E51C}"/>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47521A-B145-4861-BB8D-9E295E04C0B1}"/>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022B39A1-6ACA-43DA-A66B-38CEE1FF3BF9}"/>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84E9BE96-2BBD-449A-8FB5-0937F43383D5}"/>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2D2D3213-2908-4806-82E9-3BCDAC62FE6D}"/>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7F38F479-96E2-4A4C-98FE-B09DF54D892D}"/>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51F0846-6ABA-47EE-8398-62738039AB22}"/>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F1E3290-6A5E-4362-BEF5-2D3D9A47048A}"/>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B37DB7F-2668-45F1-9CF9-885994D38866}"/>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990E9F2-6D2C-4717-A3EF-1BFB0A312549}"/>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E373849-29E2-460A-A367-02D7B42F8413}"/>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370E49B-0D55-4E60-A04E-DA66CC6DFE6A}"/>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B2C34E57-5B92-47A2-B9F0-7D4FA2BB6790}"/>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38FBE5E8-FD5F-465F-874A-3BD49EC8E4E3}"/>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ABD3B61-66C3-4E74-842F-E787DF9131D6}"/>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FB51987-35AA-4754-AD11-82CEBFEDF3D7}"/>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40CA820-0F60-47A8-BFB9-CA49656589B6}"/>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7B3CE679-F512-47A2-840C-6EF7EF233775}"/>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777314DD-0AB2-4AA0-825A-3E8AF4E87B03}"/>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8E33AF1-A709-4DB4-B5A7-378C663BA269}"/>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B4AE3F5C-F315-40DA-8A0C-CD8F79A884F1}"/>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53ACF955-CB52-4F6F-A12E-E5D86BE9D22F}"/>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8491B51-896D-4736-83C8-D51B99C381D3}"/>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0DE1BA76-F977-4888-8DB9-C347B1665918}"/>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55D2F3A-8E18-4DFB-B39A-91066A795381}"/>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2C8F3C86-E764-4F11-9052-050F22CCF113}"/>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3C20636C-EC4D-439B-BC6A-3D60A53F96ED}"/>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3EDEDB7C-23E8-4C18-ABB8-42E3A8891DAB}"/>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11917E-4622-449B-BF7C-7CC007E62798}"/>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A386617A-C682-495B-97E1-9011EEE24E15}"/>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C0B5CCCA-5A7F-4E17-931D-096DCB41F1FD}"/>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3408AD7-3304-4134-B7FE-FB23F87E3EBC}"/>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0AC32479-8D6C-47D7-8DFD-D4DE8E527F02}"/>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EDAD9C1B-6738-4A07-96ED-DE0CB1A8F61C}"/>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4D29AB1-CA8D-40A0-9BAA-A8BFD60E0238}"/>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E731D6E-527A-45B9-BB15-F955349286D1}"/>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8D3C16F-65C7-44D6-8D44-4ADE71304993}"/>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32F0A647-D6A2-4C87-A83C-4FDDD84CBBE0}"/>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6B7E95C-77FF-41F2-B4F1-89DFB5D4A96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A51D3A72-4F6B-4E43-8E64-80BE1884AF84}"/>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B7AF692-3455-4BBD-BDF1-33D22F7D1EFC}"/>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336DD38E-04AA-478C-8E46-B641DC6D1DC3}"/>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D30117E-AD25-4453-8373-44EE92A4BF05}"/>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28351072-F5EC-4A68-B60D-CBFBF7D8D4F2}"/>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F64FE24-BF34-4A8E-A28D-BD0C495B8CC1}"/>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74D236D1-23BB-490D-8D39-4B6B8B884F5B}"/>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E0A92FEF-B002-4E23-9FDA-51280F76DEB9}"/>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CA4181A-FF1B-4D59-8A4D-1B8DBD565C2C}"/>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43FAA2C2-E986-41C7-B925-900D890F13B9}"/>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C5DECD03-B711-421D-8AAF-868B75A5F9AC}"/>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EC02E529-A06C-4A6B-A15E-A39535290171}"/>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6409F2D4-BA2D-47E6-B7CA-CB0829DAE39D}"/>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BB354D5E-E311-423F-973F-65291ECF2161}"/>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nvGrpSpPr>
            <p:cNvPr id="276" name="Graphic 166">
              <a:extLst>
                <a:ext uri="{FF2B5EF4-FFF2-40B4-BE49-F238E27FC236}">
                  <a16:creationId xmlns:a16="http://schemas.microsoft.com/office/drawing/2014/main" id="{74AA5A7E-3071-4529-8419-E735F24C903B}"/>
                </a:ext>
              </a:extLst>
            </p:cNvPr>
            <p:cNvGrpSpPr/>
            <p:nvPr/>
          </p:nvGrpSpPr>
          <p:grpSpPr>
            <a:xfrm>
              <a:off x="5052311" y="4171348"/>
              <a:ext cx="5032531" cy="1057366"/>
              <a:chOff x="4305300" y="3052762"/>
              <a:chExt cx="3581400" cy="752475"/>
            </a:xfrm>
            <a:solidFill>
              <a:schemeClr val="bg1"/>
            </a:solidFill>
          </p:grpSpPr>
          <p:sp>
            <p:nvSpPr>
              <p:cNvPr id="277" name="Freeform: Shape 276">
                <a:extLst>
                  <a:ext uri="{FF2B5EF4-FFF2-40B4-BE49-F238E27FC236}">
                    <a16:creationId xmlns:a16="http://schemas.microsoft.com/office/drawing/2014/main" id="{DF8DA59A-4D3D-483D-851E-20F3439558AD}"/>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3B6F978-6241-48F7-AD77-547C4300EB56}"/>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2F07AD39-36BB-42ED-80C5-E99AF70CB79A}"/>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E2D0023-3E1D-4B8B-9E6E-31E8D0373A3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8CD39220-19B6-4469-A62D-03D3CA0C4C89}"/>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5E209FAF-FE80-4178-B319-3C119A9D563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7848517B-A75F-4431-BFDE-F38E41C4229B}"/>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7198BAB-EDC0-4CBA-BBA2-F06584E28571}"/>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1F63D475-BF3A-4D00-9C15-40113846E61A}"/>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F8E4AF63-2EC3-4859-9A8A-D8B8B3BB2CE1}"/>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531783A-5E48-4BA9-B715-F4ED9558FABE}"/>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A8D700BB-E751-48DA-8AB8-914B3CD8E41B}"/>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589BF9FB-7483-4A69-AA49-A35A6D3C5FAE}"/>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25152BDF-1BEB-4150-8993-9317915EA6B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C7971C53-AABC-4071-B599-F09FEC77B27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3A78273-7BDD-4C8C-B817-C7279EDDFFF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A4907EC0-58F4-453F-8DF4-09584F491C5C}"/>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8776D23D-4F47-4257-A697-32F36CE05B86}"/>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BFCB0B76-FAC5-4775-AE50-CF8A5E580541}"/>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B39CFCF1-BF3A-45CC-8CA6-E6F4EF69F04E}"/>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sp>
        <p:nvSpPr>
          <p:cNvPr id="300" name="Rectangle 299">
            <a:extLst>
              <a:ext uri="{FF2B5EF4-FFF2-40B4-BE49-F238E27FC236}">
                <a16:creationId xmlns:a16="http://schemas.microsoft.com/office/drawing/2014/main" id="{85DD160A-C05E-48FF-928C-F1ED840FB0B3}"/>
              </a:ext>
            </a:extLst>
          </p:cNvPr>
          <p:cNvSpPr/>
          <p:nvPr/>
        </p:nvSpPr>
        <p:spPr>
          <a:xfrm>
            <a:off x="734571" y="846659"/>
            <a:ext cx="4001844" cy="646331"/>
          </a:xfrm>
          <a:prstGeom prst="rect">
            <a:avLst/>
          </a:prstGeom>
        </p:spPr>
        <p:txBody>
          <a:bodyPr wrap="square">
            <a:spAutoFit/>
          </a:bodyPr>
          <a:lstStyle/>
          <a:p>
            <a:pPr algn="dist"/>
            <a:r>
              <a:rPr lang="en-US" sz="3600" dirty="0">
                <a:solidFill>
                  <a:schemeClr val="bg1"/>
                </a:solidFill>
              </a:rPr>
              <a:t>ARTIFICIAL</a:t>
            </a:r>
          </a:p>
        </p:txBody>
      </p:sp>
      <p:sp>
        <p:nvSpPr>
          <p:cNvPr id="301" name="Rectangle 300">
            <a:extLst>
              <a:ext uri="{FF2B5EF4-FFF2-40B4-BE49-F238E27FC236}">
                <a16:creationId xmlns:a16="http://schemas.microsoft.com/office/drawing/2014/main" id="{46BB677F-6367-47F0-A32E-7824E4D9C199}"/>
              </a:ext>
            </a:extLst>
          </p:cNvPr>
          <p:cNvSpPr/>
          <p:nvPr/>
        </p:nvSpPr>
        <p:spPr>
          <a:xfrm>
            <a:off x="734571" y="1467077"/>
            <a:ext cx="4001847" cy="646331"/>
          </a:xfrm>
          <a:prstGeom prst="rect">
            <a:avLst/>
          </a:prstGeom>
        </p:spPr>
        <p:txBody>
          <a:bodyPr wrap="square">
            <a:spAutoFit/>
          </a:bodyPr>
          <a:lstStyle/>
          <a:p>
            <a:pPr algn="dist"/>
            <a:r>
              <a:rPr lang="en-US" sz="3600" dirty="0">
                <a:solidFill>
                  <a:schemeClr val="bg1"/>
                </a:solidFill>
              </a:rPr>
              <a:t>INTELLIGENCE</a:t>
            </a:r>
          </a:p>
        </p:txBody>
      </p:sp>
      <p:sp>
        <p:nvSpPr>
          <p:cNvPr id="302" name="Rectangle 301">
            <a:extLst>
              <a:ext uri="{FF2B5EF4-FFF2-40B4-BE49-F238E27FC236}">
                <a16:creationId xmlns:a16="http://schemas.microsoft.com/office/drawing/2014/main" id="{E9B7B593-D656-452E-AFE4-89D6370C70F6}"/>
              </a:ext>
            </a:extLst>
          </p:cNvPr>
          <p:cNvSpPr/>
          <p:nvPr/>
        </p:nvSpPr>
        <p:spPr>
          <a:xfrm>
            <a:off x="678094" y="2166926"/>
            <a:ext cx="4114800" cy="6362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TextBox 302">
            <a:extLst>
              <a:ext uri="{FF2B5EF4-FFF2-40B4-BE49-F238E27FC236}">
                <a16:creationId xmlns:a16="http://schemas.microsoft.com/office/drawing/2014/main" id="{13F980AF-3FE0-41DA-97CA-3D908B4FB798}"/>
              </a:ext>
            </a:extLst>
          </p:cNvPr>
          <p:cNvSpPr txBox="1"/>
          <p:nvPr/>
        </p:nvSpPr>
        <p:spPr>
          <a:xfrm>
            <a:off x="734571" y="2621478"/>
            <a:ext cx="3740159" cy="400110"/>
          </a:xfrm>
          <a:prstGeom prst="rect">
            <a:avLst/>
          </a:prstGeom>
          <a:noFill/>
        </p:spPr>
        <p:txBody>
          <a:bodyPr wrap="square" rtlCol="0" anchor="ctr">
            <a:spAutoFit/>
          </a:bodyPr>
          <a:lstStyle/>
          <a:p>
            <a:r>
              <a:rPr lang="en-IN" altLang="ko-KR" sz="2000" b="1" dirty="0">
                <a:solidFill>
                  <a:schemeClr val="bg1"/>
                </a:solidFill>
                <a:cs typeface="Arial" pitchFamily="34" charset="0"/>
              </a:rPr>
              <a:t>What is AI</a:t>
            </a:r>
            <a:endParaRPr lang="ko-KR" altLang="en-US" sz="2000" b="1" dirty="0">
              <a:solidFill>
                <a:schemeClr val="bg1"/>
              </a:solidFill>
              <a:cs typeface="Arial" pitchFamily="34" charset="0"/>
            </a:endParaRPr>
          </a:p>
        </p:txBody>
      </p:sp>
      <p:sp>
        <p:nvSpPr>
          <p:cNvPr id="304" name="TextBox 303">
            <a:extLst>
              <a:ext uri="{FF2B5EF4-FFF2-40B4-BE49-F238E27FC236}">
                <a16:creationId xmlns:a16="http://schemas.microsoft.com/office/drawing/2014/main" id="{BE74C795-9882-4BD3-AA8A-89B346E39665}"/>
              </a:ext>
            </a:extLst>
          </p:cNvPr>
          <p:cNvSpPr txBox="1"/>
          <p:nvPr/>
        </p:nvSpPr>
        <p:spPr>
          <a:xfrm>
            <a:off x="734571" y="3432281"/>
            <a:ext cx="3867951" cy="2246769"/>
          </a:xfrm>
          <a:prstGeom prst="rect">
            <a:avLst/>
          </a:prstGeom>
          <a:noFill/>
        </p:spPr>
        <p:txBody>
          <a:bodyPr wrap="square" rtlCol="0">
            <a:spAutoFit/>
          </a:bodyPr>
          <a:lstStyle/>
          <a:p>
            <a:r>
              <a:rPr lang="en-GB" sz="1400" dirty="0">
                <a:solidFill>
                  <a:schemeClr val="bg1"/>
                </a:solidFill>
              </a:rPr>
              <a:t>Artificial intelligence is a branch of computer science that aims to create intelligent machines.</a:t>
            </a:r>
          </a:p>
          <a:p>
            <a:endParaRPr lang="en-US" altLang="ko-KR" sz="1400" dirty="0">
              <a:solidFill>
                <a:schemeClr val="bg1"/>
              </a:solidFill>
              <a:cs typeface="Arial" pitchFamily="34" charset="0"/>
            </a:endParaRPr>
          </a:p>
          <a:p>
            <a:r>
              <a:rPr lang="en-GB" sz="1400" dirty="0">
                <a:solidFill>
                  <a:schemeClr val="bg1"/>
                </a:solidFill>
              </a:rPr>
              <a:t>Artificial intelligence is based on studying human behaviour such as how human brain thinks, how humans learn, how humans solve an issue, how they take decisions and so on. This machine can also be called as expert systems. </a:t>
            </a:r>
            <a:endParaRPr lang="en-US" altLang="ko-KR" sz="1400" dirty="0">
              <a:solidFill>
                <a:schemeClr val="bg1"/>
              </a:solidFill>
              <a:cs typeface="Arial" pitchFamily="34" charset="0"/>
            </a:endParaRPr>
          </a:p>
        </p:txBody>
      </p:sp>
    </p:spTree>
    <p:extLst>
      <p:ext uri="{BB962C8B-B14F-4D97-AF65-F5344CB8AC3E}">
        <p14:creationId xmlns:p14="http://schemas.microsoft.com/office/powerpoint/2010/main" val="3910355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IN" dirty="0"/>
              <a:t>Components of Intelligence</a:t>
            </a:r>
            <a:endParaRPr lang="en-US" dirty="0"/>
          </a:p>
        </p:txBody>
      </p:sp>
      <p:grpSp>
        <p:nvGrpSpPr>
          <p:cNvPr id="63" name="그룹 2">
            <a:extLst>
              <a:ext uri="{FF2B5EF4-FFF2-40B4-BE49-F238E27FC236}">
                <a16:creationId xmlns:a16="http://schemas.microsoft.com/office/drawing/2014/main" id="{E0F511DD-509E-4981-AE49-52C68B68922E}"/>
              </a:ext>
            </a:extLst>
          </p:cNvPr>
          <p:cNvGrpSpPr/>
          <p:nvPr/>
        </p:nvGrpSpPr>
        <p:grpSpPr>
          <a:xfrm>
            <a:off x="891038" y="3288463"/>
            <a:ext cx="10384574" cy="936104"/>
            <a:chOff x="891037" y="3385183"/>
            <a:chExt cx="10384574" cy="936104"/>
          </a:xfrm>
          <a:solidFill>
            <a:schemeClr val="accent1"/>
          </a:solidFill>
        </p:grpSpPr>
        <p:sp>
          <p:nvSpPr>
            <p:cNvPr id="64" name="Oval 11">
              <a:extLst>
                <a:ext uri="{FF2B5EF4-FFF2-40B4-BE49-F238E27FC236}">
                  <a16:creationId xmlns:a16="http://schemas.microsoft.com/office/drawing/2014/main" id="{6A01469E-6546-492E-8F6F-40BFF95DFC74}"/>
                </a:ext>
              </a:extLst>
            </p:cNvPr>
            <p:cNvSpPr/>
            <p:nvPr/>
          </p:nvSpPr>
          <p:spPr>
            <a:xfrm>
              <a:off x="891037" y="3474607"/>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5" name="Oval 11">
              <a:extLst>
                <a:ext uri="{FF2B5EF4-FFF2-40B4-BE49-F238E27FC236}">
                  <a16:creationId xmlns:a16="http://schemas.microsoft.com/office/drawing/2014/main" id="{72F58C56-3513-45CA-BD12-A42BA474ABEB}"/>
                </a:ext>
              </a:extLst>
            </p:cNvPr>
            <p:cNvSpPr/>
            <p:nvPr/>
          </p:nvSpPr>
          <p:spPr>
            <a:xfrm>
              <a:off x="2839789"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6" name="Oval 11">
              <a:extLst>
                <a:ext uri="{FF2B5EF4-FFF2-40B4-BE49-F238E27FC236}">
                  <a16:creationId xmlns:a16="http://schemas.microsoft.com/office/drawing/2014/main" id="{881209D7-319D-42BD-BDA7-A0D1F0C0EAEE}"/>
                </a:ext>
              </a:extLst>
            </p:cNvPr>
            <p:cNvSpPr/>
            <p:nvPr/>
          </p:nvSpPr>
          <p:spPr>
            <a:xfrm>
              <a:off x="4788541"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7" name="Oval 11">
              <a:extLst>
                <a:ext uri="{FF2B5EF4-FFF2-40B4-BE49-F238E27FC236}">
                  <a16:creationId xmlns:a16="http://schemas.microsoft.com/office/drawing/2014/main" id="{A9F56E4E-3EF0-49A1-9ED9-F0A8B693C485}"/>
                </a:ext>
              </a:extLst>
            </p:cNvPr>
            <p:cNvSpPr/>
            <p:nvPr/>
          </p:nvSpPr>
          <p:spPr>
            <a:xfrm>
              <a:off x="6737293"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grp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8" name="Oval 11">
              <a:extLst>
                <a:ext uri="{FF2B5EF4-FFF2-40B4-BE49-F238E27FC236}">
                  <a16:creationId xmlns:a16="http://schemas.microsoft.com/office/drawing/2014/main" id="{76082D78-BE29-479E-B0F2-F91FC8DAC27A}"/>
                </a:ext>
              </a:extLst>
            </p:cNvPr>
            <p:cNvSpPr/>
            <p:nvPr/>
          </p:nvSpPr>
          <p:spPr>
            <a:xfrm>
              <a:off x="8686045" y="3485009"/>
              <a:ext cx="2484289" cy="736452"/>
            </a:xfrm>
            <a:custGeom>
              <a:avLst/>
              <a:gdLst/>
              <a:ahLst/>
              <a:cxnLst/>
              <a:rect l="l" t="t" r="r" b="b"/>
              <a:pathLst>
                <a:path w="2484289" h="736452">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9" name="Oval 68">
              <a:extLst>
                <a:ext uri="{FF2B5EF4-FFF2-40B4-BE49-F238E27FC236}">
                  <a16:creationId xmlns:a16="http://schemas.microsoft.com/office/drawing/2014/main" id="{6C0D5D5F-9935-42E5-B441-322D0E63B4C7}"/>
                </a:ext>
              </a:extLst>
            </p:cNvPr>
            <p:cNvSpPr/>
            <p:nvPr/>
          </p:nvSpPr>
          <p:spPr>
            <a:xfrm>
              <a:off x="10339507" y="3385183"/>
              <a:ext cx="936104" cy="936104"/>
            </a:xfrm>
            <a:prstGeom prst="ellipse">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Oval 69">
              <a:extLst>
                <a:ext uri="{FF2B5EF4-FFF2-40B4-BE49-F238E27FC236}">
                  <a16:creationId xmlns:a16="http://schemas.microsoft.com/office/drawing/2014/main" id="{273C8711-C0BC-4D75-9871-465704685B63}"/>
                </a:ext>
              </a:extLst>
            </p:cNvPr>
            <p:cNvSpPr/>
            <p:nvPr/>
          </p:nvSpPr>
          <p:spPr>
            <a:xfrm>
              <a:off x="10637064" y="3682740"/>
              <a:ext cx="340990" cy="34099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31" name="TextBox 30">
            <a:extLst>
              <a:ext uri="{FF2B5EF4-FFF2-40B4-BE49-F238E27FC236}">
                <a16:creationId xmlns:a16="http://schemas.microsoft.com/office/drawing/2014/main" id="{2D4D04A0-3C04-4497-971C-A01F7B989A40}"/>
              </a:ext>
            </a:extLst>
          </p:cNvPr>
          <p:cNvSpPr txBox="1"/>
          <p:nvPr/>
        </p:nvSpPr>
        <p:spPr>
          <a:xfrm>
            <a:off x="1276183" y="2757449"/>
            <a:ext cx="1990702"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Learning</a:t>
            </a:r>
            <a:endParaRPr lang="ko-KR" altLang="en-US" sz="1400" b="1" dirty="0">
              <a:solidFill>
                <a:schemeClr val="tx1">
                  <a:lumMod val="65000"/>
                  <a:lumOff val="35000"/>
                </a:schemeClr>
              </a:solidFill>
              <a:cs typeface="Arial" pitchFamily="34" charset="0"/>
            </a:endParaRPr>
          </a:p>
        </p:txBody>
      </p:sp>
      <p:sp>
        <p:nvSpPr>
          <p:cNvPr id="32" name="TextBox 31">
            <a:extLst>
              <a:ext uri="{FF2B5EF4-FFF2-40B4-BE49-F238E27FC236}">
                <a16:creationId xmlns:a16="http://schemas.microsoft.com/office/drawing/2014/main" id="{2D4D04A0-3C04-4497-971C-A01F7B989A40}"/>
              </a:ext>
            </a:extLst>
          </p:cNvPr>
          <p:cNvSpPr txBox="1"/>
          <p:nvPr/>
        </p:nvSpPr>
        <p:spPr>
          <a:xfrm>
            <a:off x="3266885" y="4579623"/>
            <a:ext cx="1990702"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Reasoning</a:t>
            </a:r>
            <a:endParaRPr lang="ko-KR" altLang="en-US" sz="1400" b="1" dirty="0">
              <a:solidFill>
                <a:schemeClr val="tx1">
                  <a:lumMod val="65000"/>
                  <a:lumOff val="35000"/>
                </a:schemeClr>
              </a:solidFill>
              <a:cs typeface="Arial" pitchFamily="34" charset="0"/>
            </a:endParaRPr>
          </a:p>
        </p:txBody>
      </p:sp>
      <p:sp>
        <p:nvSpPr>
          <p:cNvPr id="33" name="TextBox 32">
            <a:extLst>
              <a:ext uri="{FF2B5EF4-FFF2-40B4-BE49-F238E27FC236}">
                <a16:creationId xmlns:a16="http://schemas.microsoft.com/office/drawing/2014/main" id="{2D4D04A0-3C04-4497-971C-A01F7B989A40}"/>
              </a:ext>
            </a:extLst>
          </p:cNvPr>
          <p:cNvSpPr txBox="1"/>
          <p:nvPr/>
        </p:nvSpPr>
        <p:spPr>
          <a:xfrm>
            <a:off x="5633424" y="2780974"/>
            <a:ext cx="1990702"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Problem Solving</a:t>
            </a:r>
            <a:endParaRPr lang="ko-KR" altLang="en-US" sz="1400" b="1"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2D4D04A0-3C04-4497-971C-A01F7B989A40}"/>
              </a:ext>
            </a:extLst>
          </p:cNvPr>
          <p:cNvSpPr txBox="1"/>
          <p:nvPr/>
        </p:nvSpPr>
        <p:spPr>
          <a:xfrm>
            <a:off x="7624126" y="4579621"/>
            <a:ext cx="1990702"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Perception</a:t>
            </a:r>
            <a:endParaRPr lang="ko-KR" altLang="en-US" sz="1400" b="1" dirty="0">
              <a:solidFill>
                <a:schemeClr val="tx1">
                  <a:lumMod val="65000"/>
                  <a:lumOff val="35000"/>
                </a:schemeClr>
              </a:solidFill>
              <a:cs typeface="Arial" pitchFamily="34" charset="0"/>
            </a:endParaRPr>
          </a:p>
        </p:txBody>
      </p:sp>
      <p:sp>
        <p:nvSpPr>
          <p:cNvPr id="35" name="TextBox 34">
            <a:extLst>
              <a:ext uri="{FF2B5EF4-FFF2-40B4-BE49-F238E27FC236}">
                <a16:creationId xmlns:a16="http://schemas.microsoft.com/office/drawing/2014/main" id="{2D4D04A0-3C04-4497-971C-A01F7B989A40}"/>
              </a:ext>
            </a:extLst>
          </p:cNvPr>
          <p:cNvSpPr txBox="1"/>
          <p:nvPr/>
        </p:nvSpPr>
        <p:spPr>
          <a:xfrm>
            <a:off x="9344157" y="2780974"/>
            <a:ext cx="1990702" cy="307777"/>
          </a:xfrm>
          <a:prstGeom prst="rect">
            <a:avLst/>
          </a:prstGeom>
          <a:noFill/>
        </p:spPr>
        <p:txBody>
          <a:bodyPr wrap="square" lIns="108000" rIns="108000" rtlCol="0">
            <a:spAutoFit/>
          </a:bodyPr>
          <a:lstStyle/>
          <a:p>
            <a:pPr algn="r"/>
            <a:r>
              <a:rPr lang="en-US" altLang="ko-KR" sz="1400" b="1" dirty="0">
                <a:solidFill>
                  <a:schemeClr val="tx1">
                    <a:lumMod val="65000"/>
                    <a:lumOff val="35000"/>
                  </a:schemeClr>
                </a:solidFill>
                <a:cs typeface="Arial" pitchFamily="34" charset="0"/>
              </a:rPr>
              <a:t>Using Languages</a:t>
            </a:r>
            <a:endParaRPr lang="ko-KR" altLang="en-US" sz="1400" b="1" dirty="0">
              <a:solidFill>
                <a:schemeClr val="tx1">
                  <a:lumMod val="65000"/>
                  <a:lumOff val="35000"/>
                </a:schemeClr>
              </a:solidFill>
              <a:cs typeface="Arial" pitchFamily="34" charset="0"/>
            </a:endParaRPr>
          </a:p>
        </p:txBody>
      </p:sp>
    </p:spTree>
    <p:extLst>
      <p:ext uri="{BB962C8B-B14F-4D97-AF65-F5344CB8AC3E}">
        <p14:creationId xmlns:p14="http://schemas.microsoft.com/office/powerpoint/2010/main" val="398419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92ED873-13CE-4E55-BCC5-5AB15A39B02E}"/>
              </a:ext>
            </a:extLst>
          </p:cNvPr>
          <p:cNvSpPr/>
          <p:nvPr/>
        </p:nvSpPr>
        <p:spPr>
          <a:xfrm>
            <a:off x="6404534" y="4254899"/>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6" name="Oval 5">
            <a:extLst>
              <a:ext uri="{FF2B5EF4-FFF2-40B4-BE49-F238E27FC236}">
                <a16:creationId xmlns:a16="http://schemas.microsoft.com/office/drawing/2014/main" id="{1F0A2FB5-174C-4E55-84D6-DA857A6D71BC}"/>
              </a:ext>
            </a:extLst>
          </p:cNvPr>
          <p:cNvSpPr/>
          <p:nvPr/>
        </p:nvSpPr>
        <p:spPr>
          <a:xfrm>
            <a:off x="6404534" y="2533473"/>
            <a:ext cx="748982" cy="748982"/>
          </a:xfrm>
          <a:prstGeom prst="ellipse">
            <a:avLst/>
          </a:prstGeom>
          <a:solidFill>
            <a:schemeClr val="bg1"/>
          </a:solidFill>
          <a:ln w="63500">
            <a:solidFill>
              <a:schemeClr val="accent1"/>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7" name="Oval 6">
            <a:extLst>
              <a:ext uri="{FF2B5EF4-FFF2-40B4-BE49-F238E27FC236}">
                <a16:creationId xmlns:a16="http://schemas.microsoft.com/office/drawing/2014/main" id="{13EFBC72-1C81-44DC-BF8B-10C03C43E42C}"/>
              </a:ext>
            </a:extLst>
          </p:cNvPr>
          <p:cNvSpPr/>
          <p:nvPr/>
        </p:nvSpPr>
        <p:spPr>
          <a:xfrm>
            <a:off x="5062034" y="1672759"/>
            <a:ext cx="7489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8" name="Freeform 65">
            <a:extLst>
              <a:ext uri="{FF2B5EF4-FFF2-40B4-BE49-F238E27FC236}">
                <a16:creationId xmlns:a16="http://schemas.microsoft.com/office/drawing/2014/main" id="{47D1EAA2-836C-4FC8-A189-4DE0B1C3BD0A}"/>
              </a:ext>
            </a:extLst>
          </p:cNvPr>
          <p:cNvSpPr/>
          <p:nvPr/>
        </p:nvSpPr>
        <p:spPr>
          <a:xfrm>
            <a:off x="5934284" y="2007581"/>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9" name="Freeform 66">
            <a:extLst>
              <a:ext uri="{FF2B5EF4-FFF2-40B4-BE49-F238E27FC236}">
                <a16:creationId xmlns:a16="http://schemas.microsoft.com/office/drawing/2014/main" id="{2F587C56-2D1F-454D-9D36-3B981D9948F3}"/>
              </a:ext>
            </a:extLst>
          </p:cNvPr>
          <p:cNvSpPr/>
          <p:nvPr/>
        </p:nvSpPr>
        <p:spPr>
          <a:xfrm flipH="1">
            <a:off x="4439883" y="2875305"/>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0" name="Freeform 67">
            <a:extLst>
              <a:ext uri="{FF2B5EF4-FFF2-40B4-BE49-F238E27FC236}">
                <a16:creationId xmlns:a16="http://schemas.microsoft.com/office/drawing/2014/main" id="{7FE3E602-CF2F-47FB-B50E-FEA01A03AC37}"/>
              </a:ext>
            </a:extLst>
          </p:cNvPr>
          <p:cNvSpPr/>
          <p:nvPr/>
        </p:nvSpPr>
        <p:spPr>
          <a:xfrm>
            <a:off x="5934284" y="3768676"/>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1" name="Freeform 68">
            <a:extLst>
              <a:ext uri="{FF2B5EF4-FFF2-40B4-BE49-F238E27FC236}">
                <a16:creationId xmlns:a16="http://schemas.microsoft.com/office/drawing/2014/main" id="{E8982959-F5BB-4826-B860-9F9E247CC240}"/>
              </a:ext>
            </a:extLst>
          </p:cNvPr>
          <p:cNvSpPr/>
          <p:nvPr/>
        </p:nvSpPr>
        <p:spPr>
          <a:xfrm flipH="1">
            <a:off x="4439883" y="4636400"/>
            <a:ext cx="1800000" cy="892628"/>
          </a:xfrm>
          <a:custGeom>
            <a:avLst/>
            <a:gdLst>
              <a:gd name="connsiteX0" fmla="*/ 0 w 1447800"/>
              <a:gd name="connsiteY0" fmla="*/ 0 h 892628"/>
              <a:gd name="connsiteX1" fmla="*/ 1447800 w 1447800"/>
              <a:gd name="connsiteY1" fmla="*/ 0 h 892628"/>
              <a:gd name="connsiteX2" fmla="*/ 1447800 w 1447800"/>
              <a:gd name="connsiteY2" fmla="*/ 892628 h 892628"/>
              <a:gd name="connsiteX3" fmla="*/ 1077685 w 1447800"/>
              <a:gd name="connsiteY3" fmla="*/ 892628 h 892628"/>
            </a:gdLst>
            <a:ahLst/>
            <a:cxnLst>
              <a:cxn ang="0">
                <a:pos x="connsiteX0" y="connsiteY0"/>
              </a:cxn>
              <a:cxn ang="0">
                <a:pos x="connsiteX1" y="connsiteY1"/>
              </a:cxn>
              <a:cxn ang="0">
                <a:pos x="connsiteX2" y="connsiteY2"/>
              </a:cxn>
              <a:cxn ang="0">
                <a:pos x="connsiteX3" y="connsiteY3"/>
              </a:cxn>
            </a:cxnLst>
            <a:rect l="l" t="t" r="r" b="b"/>
            <a:pathLst>
              <a:path w="1447800" h="892628">
                <a:moveTo>
                  <a:pt x="0" y="0"/>
                </a:moveTo>
                <a:lnTo>
                  <a:pt x="1447800" y="0"/>
                </a:lnTo>
                <a:lnTo>
                  <a:pt x="1447800" y="892628"/>
                </a:lnTo>
                <a:lnTo>
                  <a:pt x="1077685" y="892628"/>
                </a:lnTo>
              </a:path>
            </a:pathLst>
          </a:custGeom>
          <a:ln w="50800">
            <a:solidFill>
              <a:schemeClr val="accent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17" name="TextBox 16">
            <a:extLst>
              <a:ext uri="{FF2B5EF4-FFF2-40B4-BE49-F238E27FC236}">
                <a16:creationId xmlns:a16="http://schemas.microsoft.com/office/drawing/2014/main" id="{3CF9BCD8-07ED-4606-AECB-C695DCAD60BD}"/>
              </a:ext>
            </a:extLst>
          </p:cNvPr>
          <p:cNvSpPr txBox="1"/>
          <p:nvPr/>
        </p:nvSpPr>
        <p:spPr>
          <a:xfrm>
            <a:off x="7892031" y="4061101"/>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Automated Financial Investing</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81182F2E-65B0-4930-941F-426492AAE8B7}"/>
              </a:ext>
            </a:extLst>
          </p:cNvPr>
          <p:cNvSpPr txBox="1"/>
          <p:nvPr/>
        </p:nvSpPr>
        <p:spPr>
          <a:xfrm>
            <a:off x="1118989" y="3190646"/>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Social Media Monitoring</a:t>
            </a:r>
            <a:endParaRPr lang="ko-KR" altLang="en-US" sz="14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ACE0E023-AA01-44F1-BE6F-FCA574206449}"/>
              </a:ext>
            </a:extLst>
          </p:cNvPr>
          <p:cNvSpPr txBox="1"/>
          <p:nvPr/>
        </p:nvSpPr>
        <p:spPr>
          <a:xfrm>
            <a:off x="1365479" y="1948780"/>
            <a:ext cx="3139396" cy="307777"/>
          </a:xfrm>
          <a:prstGeom prst="rect">
            <a:avLst/>
          </a:prstGeom>
          <a:noFill/>
        </p:spPr>
        <p:txBody>
          <a:bodyPr wrap="square" lIns="108000" rIns="108000" rtlCol="0">
            <a:spAutoFit/>
          </a:bodyPr>
          <a:lstStyle/>
          <a:p>
            <a:pPr algn="r"/>
            <a:r>
              <a:rPr lang="en-US" altLang="ko-KR" sz="1400" b="1" dirty="0">
                <a:solidFill>
                  <a:schemeClr val="tx1">
                    <a:lumMod val="75000"/>
                    <a:lumOff val="25000"/>
                  </a:schemeClr>
                </a:solidFill>
                <a:cs typeface="Arial" pitchFamily="34" charset="0"/>
              </a:rPr>
              <a:t>Smart Assistant</a:t>
            </a:r>
            <a:endParaRPr lang="ko-KR" altLang="en-US" sz="1400" b="1" dirty="0">
              <a:solidFill>
                <a:schemeClr val="tx1">
                  <a:lumMod val="75000"/>
                  <a:lumOff val="25000"/>
                </a:schemeClr>
              </a:solidFill>
              <a:cs typeface="Arial" pitchFamily="34" charset="0"/>
            </a:endParaRPr>
          </a:p>
        </p:txBody>
      </p:sp>
      <p:sp>
        <p:nvSpPr>
          <p:cNvPr id="28" name="Oval 21">
            <a:extLst>
              <a:ext uri="{FF2B5EF4-FFF2-40B4-BE49-F238E27FC236}">
                <a16:creationId xmlns:a16="http://schemas.microsoft.com/office/drawing/2014/main" id="{FFA25F9C-9F12-4757-9B7A-720CE2B55BC8}"/>
              </a:ext>
            </a:extLst>
          </p:cNvPr>
          <p:cNvSpPr>
            <a:spLocks noChangeAspect="1"/>
          </p:cNvSpPr>
          <p:nvPr/>
        </p:nvSpPr>
        <p:spPr>
          <a:xfrm>
            <a:off x="5260841" y="1856755"/>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29" name="Oval 28">
            <a:extLst>
              <a:ext uri="{FF2B5EF4-FFF2-40B4-BE49-F238E27FC236}">
                <a16:creationId xmlns:a16="http://schemas.microsoft.com/office/drawing/2014/main" id="{13EFBC72-1C81-44DC-BF8B-10C03C43E42C}"/>
              </a:ext>
            </a:extLst>
          </p:cNvPr>
          <p:cNvSpPr/>
          <p:nvPr/>
        </p:nvSpPr>
        <p:spPr>
          <a:xfrm>
            <a:off x="5060750" y="3400930"/>
            <a:ext cx="7489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0" name="Oval 21">
            <a:extLst>
              <a:ext uri="{FF2B5EF4-FFF2-40B4-BE49-F238E27FC236}">
                <a16:creationId xmlns:a16="http://schemas.microsoft.com/office/drawing/2014/main" id="{FFA25F9C-9F12-4757-9B7A-720CE2B55BC8}"/>
              </a:ext>
            </a:extLst>
          </p:cNvPr>
          <p:cNvSpPr>
            <a:spLocks noChangeAspect="1"/>
          </p:cNvSpPr>
          <p:nvPr/>
        </p:nvSpPr>
        <p:spPr>
          <a:xfrm>
            <a:off x="5259557" y="3584926"/>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1" name="Oval 30">
            <a:extLst>
              <a:ext uri="{FF2B5EF4-FFF2-40B4-BE49-F238E27FC236}">
                <a16:creationId xmlns:a16="http://schemas.microsoft.com/office/drawing/2014/main" id="{13EFBC72-1C81-44DC-BF8B-10C03C43E42C}"/>
              </a:ext>
            </a:extLst>
          </p:cNvPr>
          <p:cNvSpPr/>
          <p:nvPr/>
        </p:nvSpPr>
        <p:spPr>
          <a:xfrm>
            <a:off x="5038750" y="5146708"/>
            <a:ext cx="748982" cy="748982"/>
          </a:xfrm>
          <a:prstGeom prst="ellipse">
            <a:avLst/>
          </a:prstGeom>
          <a:solidFill>
            <a:schemeClr val="bg1"/>
          </a:solidFill>
          <a:ln w="63500">
            <a:solidFill>
              <a:schemeClr val="accent4"/>
            </a:solidFill>
          </a:ln>
          <a:effectLst>
            <a:innerShdw blurRad="101600" dist="88900" dir="135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cs typeface="Arial" pitchFamily="34" charset="0"/>
            </a:endParaRPr>
          </a:p>
        </p:txBody>
      </p:sp>
      <p:sp>
        <p:nvSpPr>
          <p:cNvPr id="32" name="Oval 21">
            <a:extLst>
              <a:ext uri="{FF2B5EF4-FFF2-40B4-BE49-F238E27FC236}">
                <a16:creationId xmlns:a16="http://schemas.microsoft.com/office/drawing/2014/main" id="{FFA25F9C-9F12-4757-9B7A-720CE2B55BC8}"/>
              </a:ext>
            </a:extLst>
          </p:cNvPr>
          <p:cNvSpPr>
            <a:spLocks noChangeAspect="1"/>
          </p:cNvSpPr>
          <p:nvPr/>
        </p:nvSpPr>
        <p:spPr>
          <a:xfrm>
            <a:off x="5237557" y="5330704"/>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3" name="Oval 21">
            <a:extLst>
              <a:ext uri="{FF2B5EF4-FFF2-40B4-BE49-F238E27FC236}">
                <a16:creationId xmlns:a16="http://schemas.microsoft.com/office/drawing/2014/main" id="{FFA25F9C-9F12-4757-9B7A-720CE2B55BC8}"/>
              </a:ext>
            </a:extLst>
          </p:cNvPr>
          <p:cNvSpPr>
            <a:spLocks noChangeAspect="1"/>
          </p:cNvSpPr>
          <p:nvPr/>
        </p:nvSpPr>
        <p:spPr>
          <a:xfrm>
            <a:off x="6580779" y="2741092"/>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Oval 21">
            <a:extLst>
              <a:ext uri="{FF2B5EF4-FFF2-40B4-BE49-F238E27FC236}">
                <a16:creationId xmlns:a16="http://schemas.microsoft.com/office/drawing/2014/main" id="{FFA25F9C-9F12-4757-9B7A-720CE2B55BC8}"/>
              </a:ext>
            </a:extLst>
          </p:cNvPr>
          <p:cNvSpPr>
            <a:spLocks noChangeAspect="1"/>
          </p:cNvSpPr>
          <p:nvPr/>
        </p:nvSpPr>
        <p:spPr>
          <a:xfrm>
            <a:off x="6580778" y="4436499"/>
            <a:ext cx="396491" cy="399802"/>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5" name="TextBox 34">
            <a:extLst>
              <a:ext uri="{FF2B5EF4-FFF2-40B4-BE49-F238E27FC236}">
                <a16:creationId xmlns:a16="http://schemas.microsoft.com/office/drawing/2014/main" id="{3CF9BCD8-07ED-4606-AECB-C695DCAD60BD}"/>
              </a:ext>
            </a:extLst>
          </p:cNvPr>
          <p:cNvSpPr txBox="1"/>
          <p:nvPr/>
        </p:nvSpPr>
        <p:spPr>
          <a:xfrm>
            <a:off x="7892031" y="2256557"/>
            <a:ext cx="3139396"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Manufacturing Robots</a:t>
            </a:r>
            <a:endParaRPr lang="ko-KR" altLang="en-US" sz="1400" b="1"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3CF9BCD8-07ED-4606-AECB-C695DCAD60BD}"/>
              </a:ext>
            </a:extLst>
          </p:cNvPr>
          <p:cNvSpPr txBox="1"/>
          <p:nvPr/>
        </p:nvSpPr>
        <p:spPr>
          <a:xfrm>
            <a:off x="763325" y="4855785"/>
            <a:ext cx="3351792" cy="307777"/>
          </a:xfrm>
          <a:prstGeom prst="rect">
            <a:avLst/>
          </a:prstGeom>
          <a:noFill/>
        </p:spPr>
        <p:txBody>
          <a:bodyPr wrap="square" lIns="108000" rIns="108000" rtlCol="0">
            <a:spAutoFit/>
          </a:bodyPr>
          <a:lstStyle/>
          <a:p>
            <a:r>
              <a:rPr lang="en-US" altLang="ko-KR" sz="1400" b="1" dirty="0">
                <a:solidFill>
                  <a:schemeClr val="tx1">
                    <a:lumMod val="75000"/>
                    <a:lumOff val="25000"/>
                  </a:schemeClr>
                </a:solidFill>
                <a:cs typeface="Arial" pitchFamily="34" charset="0"/>
              </a:rPr>
              <a:t>Proactive Health care Managements</a:t>
            </a:r>
            <a:endParaRPr lang="ko-KR" altLang="en-US" sz="1400" b="1" dirty="0">
              <a:solidFill>
                <a:schemeClr val="tx1">
                  <a:lumMod val="75000"/>
                  <a:lumOff val="25000"/>
                </a:schemeClr>
              </a:solidFill>
              <a:cs typeface="Arial" pitchFamily="34" charset="0"/>
            </a:endParaRPr>
          </a:p>
        </p:txBody>
      </p:sp>
      <p:sp>
        <p:nvSpPr>
          <p:cNvPr id="22" name="TextBox 21">
            <a:extLst>
              <a:ext uri="{FF2B5EF4-FFF2-40B4-BE49-F238E27FC236}">
                <a16:creationId xmlns:a16="http://schemas.microsoft.com/office/drawing/2014/main" id="{EFFD1FFE-EE5D-4508-BC53-E1CBBA637A09}"/>
              </a:ext>
            </a:extLst>
          </p:cNvPr>
          <p:cNvSpPr txBox="1"/>
          <p:nvPr/>
        </p:nvSpPr>
        <p:spPr>
          <a:xfrm>
            <a:off x="1210987" y="587059"/>
            <a:ext cx="10238891" cy="769441"/>
          </a:xfrm>
          <a:prstGeom prst="rect">
            <a:avLst/>
          </a:prstGeom>
          <a:noFill/>
        </p:spPr>
        <p:txBody>
          <a:bodyPr wrap="square" rtlCol="0" anchor="ctr">
            <a:spAutoFit/>
          </a:bodyPr>
          <a:lstStyle/>
          <a:p>
            <a:r>
              <a:rPr lang="en-GB" altLang="ko-KR" sz="4400" b="1" dirty="0">
                <a:solidFill>
                  <a:schemeClr val="tx1">
                    <a:lumMod val="85000"/>
                    <a:lumOff val="15000"/>
                  </a:schemeClr>
                </a:solidFill>
                <a:cs typeface="Arial" pitchFamily="34" charset="0"/>
              </a:rPr>
              <a:t>Examples of Artificial Intelligence</a:t>
            </a:r>
            <a:endParaRPr lang="en-US" altLang="ko-KR" sz="4400" b="1"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211221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ounded Rectangle 96">
            <a:extLst>
              <a:ext uri="{FF2B5EF4-FFF2-40B4-BE49-F238E27FC236}">
                <a16:creationId xmlns:a16="http://schemas.microsoft.com/office/drawing/2014/main" id="{6FA90F40-9475-44A4-B029-E7ADB0595DF4}"/>
              </a:ext>
            </a:extLst>
          </p:cNvPr>
          <p:cNvSpPr/>
          <p:nvPr/>
        </p:nvSpPr>
        <p:spPr>
          <a:xfrm>
            <a:off x="5726635" y="1929229"/>
            <a:ext cx="1219926"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50" name="Circle: Hollow 49">
            <a:extLst>
              <a:ext uri="{FF2B5EF4-FFF2-40B4-BE49-F238E27FC236}">
                <a16:creationId xmlns:a16="http://schemas.microsoft.com/office/drawing/2014/main" id="{80B45867-92D9-4512-8CCF-98BEEB4C6674}"/>
              </a:ext>
            </a:extLst>
          </p:cNvPr>
          <p:cNvSpPr/>
          <p:nvPr/>
        </p:nvSpPr>
        <p:spPr>
          <a:xfrm>
            <a:off x="6205608" y="789658"/>
            <a:ext cx="1519599" cy="1519599"/>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ounded Rectangle 96">
            <a:extLst>
              <a:ext uri="{FF2B5EF4-FFF2-40B4-BE49-F238E27FC236}">
                <a16:creationId xmlns:a16="http://schemas.microsoft.com/office/drawing/2014/main" id="{C0AE763C-858D-4C72-80CE-27833870E988}"/>
              </a:ext>
            </a:extLst>
          </p:cNvPr>
          <p:cNvSpPr/>
          <p:nvPr/>
        </p:nvSpPr>
        <p:spPr>
          <a:xfrm>
            <a:off x="6984253" y="789658"/>
            <a:ext cx="5207747" cy="38365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7" name="Rounded Rectangle 96">
            <a:extLst>
              <a:ext uri="{FF2B5EF4-FFF2-40B4-BE49-F238E27FC236}">
                <a16:creationId xmlns:a16="http://schemas.microsoft.com/office/drawing/2014/main" id="{A292042E-5456-45FE-9561-9F5C8ECAEFDD}"/>
              </a:ext>
            </a:extLst>
          </p:cNvPr>
          <p:cNvSpPr/>
          <p:nvPr/>
        </p:nvSpPr>
        <p:spPr>
          <a:xfrm>
            <a:off x="4469016" y="3068800"/>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8" name="Circle: Hollow 47">
            <a:extLst>
              <a:ext uri="{FF2B5EF4-FFF2-40B4-BE49-F238E27FC236}">
                <a16:creationId xmlns:a16="http://schemas.microsoft.com/office/drawing/2014/main" id="{A8F75F8E-32CF-42B7-A103-B15C60E18B98}"/>
              </a:ext>
            </a:extLst>
          </p:cNvPr>
          <p:cNvSpPr/>
          <p:nvPr/>
        </p:nvSpPr>
        <p:spPr>
          <a:xfrm>
            <a:off x="4947989" y="1929229"/>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ounded Rectangle 96">
            <a:extLst>
              <a:ext uri="{FF2B5EF4-FFF2-40B4-BE49-F238E27FC236}">
                <a16:creationId xmlns:a16="http://schemas.microsoft.com/office/drawing/2014/main" id="{A9160358-B538-4278-B4F9-A84DB164311D}"/>
              </a:ext>
            </a:extLst>
          </p:cNvPr>
          <p:cNvSpPr/>
          <p:nvPr/>
        </p:nvSpPr>
        <p:spPr>
          <a:xfrm>
            <a:off x="3211397" y="4208371"/>
            <a:ext cx="1219926"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46" name="Circle: Hollow 45">
            <a:extLst>
              <a:ext uri="{FF2B5EF4-FFF2-40B4-BE49-F238E27FC236}">
                <a16:creationId xmlns:a16="http://schemas.microsoft.com/office/drawing/2014/main" id="{0A8F7C65-833E-4F34-8F38-B5D7F7D92A52}"/>
              </a:ext>
            </a:extLst>
          </p:cNvPr>
          <p:cNvSpPr/>
          <p:nvPr/>
        </p:nvSpPr>
        <p:spPr>
          <a:xfrm>
            <a:off x="3690370" y="3068800"/>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F18CDC64-CB6F-46A4-BC82-EB7408C05A62}"/>
              </a:ext>
            </a:extLst>
          </p:cNvPr>
          <p:cNvSpPr/>
          <p:nvPr/>
        </p:nvSpPr>
        <p:spPr>
          <a:xfrm>
            <a:off x="2451895" y="4417178"/>
            <a:ext cx="1319030" cy="1319030"/>
          </a:xfrm>
          <a:prstGeom prst="ellipse">
            <a:avLst/>
          </a:prstGeom>
          <a:noFill/>
          <a:ln w="139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sp>
        <p:nvSpPr>
          <p:cNvPr id="22" name="Rounded Rectangle 96">
            <a:extLst>
              <a:ext uri="{FF2B5EF4-FFF2-40B4-BE49-F238E27FC236}">
                <a16:creationId xmlns:a16="http://schemas.microsoft.com/office/drawing/2014/main" id="{05A6C3BF-7F50-45A5-A56B-779D85BB39F7}"/>
              </a:ext>
            </a:extLst>
          </p:cNvPr>
          <p:cNvSpPr/>
          <p:nvPr/>
        </p:nvSpPr>
        <p:spPr>
          <a:xfrm>
            <a:off x="0" y="5344314"/>
            <a:ext cx="3188778" cy="3836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75000"/>
                  <a:lumOff val="25000"/>
                </a:schemeClr>
              </a:solidFill>
            </a:endParaRPr>
          </a:p>
        </p:txBody>
      </p:sp>
      <p:grpSp>
        <p:nvGrpSpPr>
          <p:cNvPr id="26" name="Group 25">
            <a:extLst>
              <a:ext uri="{FF2B5EF4-FFF2-40B4-BE49-F238E27FC236}">
                <a16:creationId xmlns:a16="http://schemas.microsoft.com/office/drawing/2014/main" id="{AA82974F-B797-4E76-AD13-C0CC36D5EE2C}"/>
              </a:ext>
            </a:extLst>
          </p:cNvPr>
          <p:cNvGrpSpPr/>
          <p:nvPr/>
        </p:nvGrpSpPr>
        <p:grpSpPr>
          <a:xfrm>
            <a:off x="5574812" y="3879118"/>
            <a:ext cx="3680309" cy="1078613"/>
            <a:chOff x="1199735" y="1275606"/>
            <a:chExt cx="1962585" cy="1078613"/>
          </a:xfrm>
        </p:grpSpPr>
        <p:sp>
          <p:nvSpPr>
            <p:cNvPr id="27" name="TextBox 26">
              <a:extLst>
                <a:ext uri="{FF2B5EF4-FFF2-40B4-BE49-F238E27FC236}">
                  <a16:creationId xmlns:a16="http://schemas.microsoft.com/office/drawing/2014/main" id="{3E0BD255-E849-4B96-8138-47504FA2F76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Banking/Finance</a:t>
              </a:r>
              <a:endParaRPr lang="ko-KR" altLang="en-US" sz="14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5EE84779-35EA-4872-8367-0EAE74E67CA7}"/>
                </a:ext>
              </a:extLst>
            </p:cNvPr>
            <p:cNvSpPr txBox="1"/>
            <p:nvPr/>
          </p:nvSpPr>
          <p:spPr>
            <a:xfrm>
              <a:off x="1199735" y="1523222"/>
              <a:ext cx="1962585" cy="830997"/>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Banks offers a ability to deposit checks through smart phones by using AI means. This helps to eliminate the customer to physically present in the branch and deposit the cheque.</a:t>
              </a:r>
              <a:endParaRPr lang="ko-KR" altLang="en-US" sz="1200" dirty="0">
                <a:solidFill>
                  <a:schemeClr val="tx1">
                    <a:lumMod val="75000"/>
                    <a:lumOff val="25000"/>
                  </a:schemeClr>
                </a:solidFill>
                <a:cs typeface="Arial" pitchFamily="34" charset="0"/>
              </a:endParaRPr>
            </a:p>
          </p:txBody>
        </p:sp>
      </p:grpSp>
      <p:grpSp>
        <p:nvGrpSpPr>
          <p:cNvPr id="32" name="Group 31">
            <a:extLst>
              <a:ext uri="{FF2B5EF4-FFF2-40B4-BE49-F238E27FC236}">
                <a16:creationId xmlns:a16="http://schemas.microsoft.com/office/drawing/2014/main" id="{5A7F4B41-8FE6-4001-9A2A-827590645136}"/>
              </a:ext>
            </a:extLst>
          </p:cNvPr>
          <p:cNvGrpSpPr/>
          <p:nvPr/>
        </p:nvGrpSpPr>
        <p:grpSpPr>
          <a:xfrm>
            <a:off x="8076949" y="1415310"/>
            <a:ext cx="2888511" cy="893947"/>
            <a:chOff x="1199735" y="1275606"/>
            <a:chExt cx="1962585" cy="893947"/>
          </a:xfrm>
        </p:grpSpPr>
        <p:sp>
          <p:nvSpPr>
            <p:cNvPr id="33" name="TextBox 32">
              <a:extLst>
                <a:ext uri="{FF2B5EF4-FFF2-40B4-BE49-F238E27FC236}">
                  <a16:creationId xmlns:a16="http://schemas.microsoft.com/office/drawing/2014/main" id="{D32EFD62-6459-4D1D-A108-B91C2A40EB20}"/>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Google’s AI Powered Prediction</a:t>
              </a:r>
              <a:endParaRPr lang="ko-KR" altLang="en-US" sz="1400" b="1"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CA8DF01A-F232-4963-BC94-2163305D53A2}"/>
                </a:ext>
              </a:extLst>
            </p:cNvPr>
            <p:cNvSpPr txBox="1"/>
            <p:nvPr/>
          </p:nvSpPr>
          <p:spPr>
            <a:xfrm>
              <a:off x="1199735" y="1523222"/>
              <a:ext cx="1962585" cy="646331"/>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By using location data from smart phones traffic at any place and at any time can be found out .</a:t>
              </a:r>
              <a:endParaRPr lang="ko-KR" altLang="en-US" sz="1200" dirty="0">
                <a:solidFill>
                  <a:schemeClr val="tx1">
                    <a:lumMod val="75000"/>
                    <a:lumOff val="25000"/>
                  </a:schemeClr>
                </a:solidFill>
                <a:cs typeface="Arial" pitchFamily="34" charset="0"/>
              </a:endParaRPr>
            </a:p>
          </p:txBody>
        </p:sp>
      </p:grpSp>
      <p:grpSp>
        <p:nvGrpSpPr>
          <p:cNvPr id="35" name="Group 34">
            <a:extLst>
              <a:ext uri="{FF2B5EF4-FFF2-40B4-BE49-F238E27FC236}">
                <a16:creationId xmlns:a16="http://schemas.microsoft.com/office/drawing/2014/main" id="{AD0AC7F8-60D5-4568-BECE-72F7896670B4}"/>
              </a:ext>
            </a:extLst>
          </p:cNvPr>
          <p:cNvGrpSpPr/>
          <p:nvPr/>
        </p:nvGrpSpPr>
        <p:grpSpPr>
          <a:xfrm>
            <a:off x="4323743" y="5018689"/>
            <a:ext cx="3680309" cy="893947"/>
            <a:chOff x="1199735" y="1275606"/>
            <a:chExt cx="1962585" cy="893947"/>
          </a:xfrm>
        </p:grpSpPr>
        <p:sp>
          <p:nvSpPr>
            <p:cNvPr id="36" name="TextBox 35">
              <a:extLst>
                <a:ext uri="{FF2B5EF4-FFF2-40B4-BE49-F238E27FC236}">
                  <a16:creationId xmlns:a16="http://schemas.microsoft.com/office/drawing/2014/main" id="{F5FBBC4A-2A0B-48C2-8B1A-A9231E1F848E}"/>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Social Networking Sites</a:t>
              </a:r>
              <a:endParaRPr lang="ko-KR" altLang="en-US" sz="1400" b="1" dirty="0">
                <a:solidFill>
                  <a:schemeClr val="tx1">
                    <a:lumMod val="75000"/>
                    <a:lumOff val="25000"/>
                  </a:schemeClr>
                </a:solidFill>
                <a:cs typeface="Arial" pitchFamily="34" charset="0"/>
              </a:endParaRPr>
            </a:p>
          </p:txBody>
        </p:sp>
        <p:sp>
          <p:nvSpPr>
            <p:cNvPr id="37" name="TextBox 36">
              <a:extLst>
                <a:ext uri="{FF2B5EF4-FFF2-40B4-BE49-F238E27FC236}">
                  <a16:creationId xmlns:a16="http://schemas.microsoft.com/office/drawing/2014/main" id="{631AAF1D-D949-4E4A-B377-A8E496D66BAE}"/>
                </a:ext>
              </a:extLst>
            </p:cNvPr>
            <p:cNvSpPr txBox="1"/>
            <p:nvPr/>
          </p:nvSpPr>
          <p:spPr>
            <a:xfrm>
              <a:off x="1199735" y="1523222"/>
              <a:ext cx="1962585" cy="646331"/>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Social sites like Facebook uses AI technique in personalising one’s news feed, Displaying ads relevant to their interest and so on.</a:t>
              </a:r>
              <a:endParaRPr lang="ko-KR" altLang="en-US" sz="1200" dirty="0">
                <a:solidFill>
                  <a:schemeClr val="tx1">
                    <a:lumMod val="75000"/>
                    <a:lumOff val="25000"/>
                  </a:schemeClr>
                </a:solidFill>
                <a:cs typeface="Arial" pitchFamily="34" charset="0"/>
              </a:endParaRPr>
            </a:p>
          </p:txBody>
        </p:sp>
      </p:grpSp>
      <p:sp>
        <p:nvSpPr>
          <p:cNvPr id="40" name="Donut 24">
            <a:extLst>
              <a:ext uri="{FF2B5EF4-FFF2-40B4-BE49-F238E27FC236}">
                <a16:creationId xmlns:a16="http://schemas.microsoft.com/office/drawing/2014/main" id="{32AA287B-CF9F-467C-A5C0-CE3CC2F1A3D7}"/>
              </a:ext>
            </a:extLst>
          </p:cNvPr>
          <p:cNvSpPr/>
          <p:nvPr/>
        </p:nvSpPr>
        <p:spPr>
          <a:xfrm>
            <a:off x="6767798" y="1342851"/>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4" name="Circle: Hollow 43">
            <a:extLst>
              <a:ext uri="{FF2B5EF4-FFF2-40B4-BE49-F238E27FC236}">
                <a16:creationId xmlns:a16="http://schemas.microsoft.com/office/drawing/2014/main" id="{DEC173AA-C82E-4B92-B550-6E65463C41A6}"/>
              </a:ext>
            </a:extLst>
          </p:cNvPr>
          <p:cNvSpPr/>
          <p:nvPr/>
        </p:nvSpPr>
        <p:spPr>
          <a:xfrm>
            <a:off x="2432751" y="4208371"/>
            <a:ext cx="1519599" cy="1519599"/>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54" name="Group 53">
            <a:extLst>
              <a:ext uri="{FF2B5EF4-FFF2-40B4-BE49-F238E27FC236}">
                <a16:creationId xmlns:a16="http://schemas.microsoft.com/office/drawing/2014/main" id="{0D21FF8C-469D-44EA-AA83-0E347346E98D}"/>
              </a:ext>
            </a:extLst>
          </p:cNvPr>
          <p:cNvGrpSpPr/>
          <p:nvPr/>
        </p:nvGrpSpPr>
        <p:grpSpPr>
          <a:xfrm>
            <a:off x="6825881" y="2739547"/>
            <a:ext cx="3680309" cy="893947"/>
            <a:chOff x="1199735" y="1275606"/>
            <a:chExt cx="1962585" cy="893947"/>
          </a:xfrm>
        </p:grpSpPr>
        <p:sp>
          <p:nvSpPr>
            <p:cNvPr id="55" name="TextBox 54">
              <a:extLst>
                <a:ext uri="{FF2B5EF4-FFF2-40B4-BE49-F238E27FC236}">
                  <a16:creationId xmlns:a16="http://schemas.microsoft.com/office/drawing/2014/main" id="{081C556D-4B7E-4FBC-8F1D-B1FF6A996E07}"/>
                </a:ext>
              </a:extLst>
            </p:cNvPr>
            <p:cNvSpPr txBox="1"/>
            <p:nvPr/>
          </p:nvSpPr>
          <p:spPr>
            <a:xfrm>
              <a:off x="1199735" y="1275606"/>
              <a:ext cx="196258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Ride Sharing Apps</a:t>
              </a:r>
              <a:endParaRPr lang="ko-KR" altLang="en-US" sz="1400" b="1" dirty="0">
                <a:solidFill>
                  <a:schemeClr val="tx1">
                    <a:lumMod val="75000"/>
                    <a:lumOff val="25000"/>
                  </a:schemeClr>
                </a:solidFill>
                <a:cs typeface="Arial" pitchFamily="34" charset="0"/>
              </a:endParaRPr>
            </a:p>
          </p:txBody>
        </p:sp>
        <p:sp>
          <p:nvSpPr>
            <p:cNvPr id="56" name="TextBox 55">
              <a:extLst>
                <a:ext uri="{FF2B5EF4-FFF2-40B4-BE49-F238E27FC236}">
                  <a16:creationId xmlns:a16="http://schemas.microsoft.com/office/drawing/2014/main" id="{6919B331-E5DF-4207-8F99-4863206F079D}"/>
                </a:ext>
              </a:extLst>
            </p:cNvPr>
            <p:cNvSpPr txBox="1"/>
            <p:nvPr/>
          </p:nvSpPr>
          <p:spPr>
            <a:xfrm>
              <a:off x="1199735" y="1523222"/>
              <a:ext cx="1962585" cy="646331"/>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Apps like UBER uses AI technique to find out the wait time of the cab after booking, price for the ride etc.</a:t>
              </a:r>
              <a:endParaRPr lang="ko-KR" altLang="en-US" sz="1200" dirty="0">
                <a:solidFill>
                  <a:schemeClr val="tx1">
                    <a:lumMod val="75000"/>
                    <a:lumOff val="25000"/>
                  </a:schemeClr>
                </a:solidFill>
                <a:cs typeface="Arial" pitchFamily="34" charset="0"/>
              </a:endParaRPr>
            </a:p>
          </p:txBody>
        </p:sp>
      </p:grpSp>
      <p:sp>
        <p:nvSpPr>
          <p:cNvPr id="57" name="TextBox 56">
            <a:extLst>
              <a:ext uri="{FF2B5EF4-FFF2-40B4-BE49-F238E27FC236}">
                <a16:creationId xmlns:a16="http://schemas.microsoft.com/office/drawing/2014/main" id="{EFFD1FFE-EE5D-4508-BC53-E1CBBA637A09}"/>
              </a:ext>
            </a:extLst>
          </p:cNvPr>
          <p:cNvSpPr txBox="1"/>
          <p:nvPr/>
        </p:nvSpPr>
        <p:spPr>
          <a:xfrm>
            <a:off x="877032" y="604536"/>
            <a:ext cx="5150057" cy="1446550"/>
          </a:xfrm>
          <a:prstGeom prst="rect">
            <a:avLst/>
          </a:prstGeom>
          <a:noFill/>
        </p:spPr>
        <p:txBody>
          <a:bodyPr wrap="square" rtlCol="0" anchor="ctr">
            <a:spAutoFit/>
          </a:bodyPr>
          <a:lstStyle/>
          <a:p>
            <a:r>
              <a:rPr lang="en-GB" altLang="ko-KR" sz="4400" b="1" dirty="0">
                <a:solidFill>
                  <a:schemeClr val="tx1">
                    <a:lumMod val="85000"/>
                    <a:lumOff val="15000"/>
                  </a:schemeClr>
                </a:solidFill>
                <a:cs typeface="Arial" pitchFamily="34" charset="0"/>
              </a:rPr>
              <a:t>AI Examples in Real life:</a:t>
            </a:r>
            <a:endParaRPr lang="en-US" altLang="ko-KR" sz="4400" b="1" dirty="0">
              <a:solidFill>
                <a:schemeClr val="tx1">
                  <a:lumMod val="85000"/>
                  <a:lumOff val="15000"/>
                </a:schemeClr>
              </a:solidFill>
              <a:cs typeface="Arial" pitchFamily="34" charset="0"/>
            </a:endParaRPr>
          </a:p>
        </p:txBody>
      </p:sp>
      <p:sp>
        <p:nvSpPr>
          <p:cNvPr id="38" name="Donut 24">
            <a:extLst>
              <a:ext uri="{FF2B5EF4-FFF2-40B4-BE49-F238E27FC236}">
                <a16:creationId xmlns:a16="http://schemas.microsoft.com/office/drawing/2014/main" id="{32AA287B-CF9F-467C-A5C0-CE3CC2F1A3D7}"/>
              </a:ext>
            </a:extLst>
          </p:cNvPr>
          <p:cNvSpPr/>
          <p:nvPr/>
        </p:nvSpPr>
        <p:spPr>
          <a:xfrm>
            <a:off x="5510179" y="2495001"/>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43" name="Donut 24">
            <a:extLst>
              <a:ext uri="{FF2B5EF4-FFF2-40B4-BE49-F238E27FC236}">
                <a16:creationId xmlns:a16="http://schemas.microsoft.com/office/drawing/2014/main" id="{32AA287B-CF9F-467C-A5C0-CE3CC2F1A3D7}"/>
              </a:ext>
            </a:extLst>
          </p:cNvPr>
          <p:cNvSpPr/>
          <p:nvPr/>
        </p:nvSpPr>
        <p:spPr>
          <a:xfrm>
            <a:off x="4252560" y="3620020"/>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52" name="Donut 24">
            <a:extLst>
              <a:ext uri="{FF2B5EF4-FFF2-40B4-BE49-F238E27FC236}">
                <a16:creationId xmlns:a16="http://schemas.microsoft.com/office/drawing/2014/main" id="{32AA287B-CF9F-467C-A5C0-CE3CC2F1A3D7}"/>
              </a:ext>
            </a:extLst>
          </p:cNvPr>
          <p:cNvSpPr/>
          <p:nvPr/>
        </p:nvSpPr>
        <p:spPr>
          <a:xfrm>
            <a:off x="3013788" y="4774143"/>
            <a:ext cx="395217" cy="398434"/>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447138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4D4C23-81FB-460B-A16B-715818231E42}"/>
              </a:ext>
            </a:extLst>
          </p:cNvPr>
          <p:cNvSpPr>
            <a:spLocks noGrp="1"/>
          </p:cNvSpPr>
          <p:nvPr>
            <p:ph type="body" sz="quarter" idx="10"/>
          </p:nvPr>
        </p:nvSpPr>
        <p:spPr/>
        <p:txBody>
          <a:bodyPr/>
          <a:lstStyle/>
          <a:p>
            <a:r>
              <a:rPr lang="en-US" dirty="0"/>
              <a:t>Robots &amp; Applications with AI</a:t>
            </a:r>
          </a:p>
        </p:txBody>
      </p:sp>
      <p:sp>
        <p:nvSpPr>
          <p:cNvPr id="3" name="Donut 1">
            <a:extLst>
              <a:ext uri="{FF2B5EF4-FFF2-40B4-BE49-F238E27FC236}">
                <a16:creationId xmlns:a16="http://schemas.microsoft.com/office/drawing/2014/main" id="{81EEA1B5-1D38-4420-A9DE-45E5A8BA0416}"/>
              </a:ext>
            </a:extLst>
          </p:cNvPr>
          <p:cNvSpPr/>
          <p:nvPr/>
        </p:nvSpPr>
        <p:spPr>
          <a:xfrm>
            <a:off x="3909479" y="1561712"/>
            <a:ext cx="4385781" cy="4385781"/>
          </a:xfrm>
          <a:prstGeom prst="donut">
            <a:avLst>
              <a:gd name="adj" fmla="val 21081"/>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 name="Block Arc 3">
            <a:extLst>
              <a:ext uri="{FF2B5EF4-FFF2-40B4-BE49-F238E27FC236}">
                <a16:creationId xmlns:a16="http://schemas.microsoft.com/office/drawing/2014/main" id="{3CA7B09E-28AF-4F11-88F8-F0766F773F47}"/>
              </a:ext>
            </a:extLst>
          </p:cNvPr>
          <p:cNvSpPr/>
          <p:nvPr/>
        </p:nvSpPr>
        <p:spPr>
          <a:xfrm rot="5400000">
            <a:off x="4239238" y="1899655"/>
            <a:ext cx="3709895" cy="3709895"/>
          </a:xfrm>
          <a:prstGeom prst="blockArc">
            <a:avLst>
              <a:gd name="adj1" fmla="val 16241887"/>
              <a:gd name="adj2" fmla="val 21514315"/>
              <a:gd name="adj3" fmla="val 159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Rectangle 4">
            <a:extLst>
              <a:ext uri="{FF2B5EF4-FFF2-40B4-BE49-F238E27FC236}">
                <a16:creationId xmlns:a16="http://schemas.microsoft.com/office/drawing/2014/main" id="{C7C28124-FDC5-48D5-A795-329FF9390275}"/>
              </a:ext>
            </a:extLst>
          </p:cNvPr>
          <p:cNvSpPr/>
          <p:nvPr/>
        </p:nvSpPr>
        <p:spPr>
          <a:xfrm rot="5400000">
            <a:off x="9272973" y="2315183"/>
            <a:ext cx="540000" cy="3462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6" name="Block Arc 5">
            <a:extLst>
              <a:ext uri="{FF2B5EF4-FFF2-40B4-BE49-F238E27FC236}">
                <a16:creationId xmlns:a16="http://schemas.microsoft.com/office/drawing/2014/main" id="{0A039C49-1406-4036-806F-61078BEBBED6}"/>
              </a:ext>
            </a:extLst>
          </p:cNvPr>
          <p:cNvSpPr/>
          <p:nvPr/>
        </p:nvSpPr>
        <p:spPr>
          <a:xfrm>
            <a:off x="4239238" y="1899655"/>
            <a:ext cx="3709895" cy="3709895"/>
          </a:xfrm>
          <a:prstGeom prst="blockArc">
            <a:avLst>
              <a:gd name="adj1" fmla="val 16267252"/>
              <a:gd name="adj2" fmla="val 21503648"/>
              <a:gd name="adj3" fmla="val 158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Rectangle 6">
            <a:extLst>
              <a:ext uri="{FF2B5EF4-FFF2-40B4-BE49-F238E27FC236}">
                <a16:creationId xmlns:a16="http://schemas.microsoft.com/office/drawing/2014/main" id="{3325296C-7FAB-40F2-ABD2-4FE8752ACAEB}"/>
              </a:ext>
            </a:extLst>
          </p:cNvPr>
          <p:cNvSpPr/>
          <p:nvPr/>
        </p:nvSpPr>
        <p:spPr>
          <a:xfrm rot="5400000">
            <a:off x="9272973" y="1707895"/>
            <a:ext cx="540000" cy="3462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 name="Block Arc 7">
            <a:extLst>
              <a:ext uri="{FF2B5EF4-FFF2-40B4-BE49-F238E27FC236}">
                <a16:creationId xmlns:a16="http://schemas.microsoft.com/office/drawing/2014/main" id="{49965993-6B27-44B2-9947-F871735DDA7B}"/>
              </a:ext>
            </a:extLst>
          </p:cNvPr>
          <p:cNvSpPr/>
          <p:nvPr/>
        </p:nvSpPr>
        <p:spPr>
          <a:xfrm rot="10800000">
            <a:off x="4239238" y="1899655"/>
            <a:ext cx="3709895" cy="3709895"/>
          </a:xfrm>
          <a:prstGeom prst="blockArc">
            <a:avLst>
              <a:gd name="adj1" fmla="val 16247553"/>
              <a:gd name="adj2" fmla="val 21556481"/>
              <a:gd name="adj3" fmla="val 1609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799FB687-2042-4ED0-A2B7-517039CDC280}"/>
              </a:ext>
            </a:extLst>
          </p:cNvPr>
          <p:cNvSpPr/>
          <p:nvPr/>
        </p:nvSpPr>
        <p:spPr>
          <a:xfrm rot="5400000">
            <a:off x="2391546" y="2302665"/>
            <a:ext cx="540000" cy="34878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Block Arc 9">
            <a:extLst>
              <a:ext uri="{FF2B5EF4-FFF2-40B4-BE49-F238E27FC236}">
                <a16:creationId xmlns:a16="http://schemas.microsoft.com/office/drawing/2014/main" id="{189D373A-BD51-44AE-9D05-6EACED8CDAE3}"/>
              </a:ext>
            </a:extLst>
          </p:cNvPr>
          <p:cNvSpPr/>
          <p:nvPr/>
        </p:nvSpPr>
        <p:spPr>
          <a:xfrm rot="16200000">
            <a:off x="4239238" y="1899655"/>
            <a:ext cx="3709895" cy="3709895"/>
          </a:xfrm>
          <a:prstGeom prst="blockArc">
            <a:avLst>
              <a:gd name="adj1" fmla="val 16302188"/>
              <a:gd name="adj2" fmla="val 21530925"/>
              <a:gd name="adj3" fmla="val 1599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1" name="Rectangle 10">
            <a:extLst>
              <a:ext uri="{FF2B5EF4-FFF2-40B4-BE49-F238E27FC236}">
                <a16:creationId xmlns:a16="http://schemas.microsoft.com/office/drawing/2014/main" id="{B68A7BE8-026D-4158-AA25-C994F1DB9580}"/>
              </a:ext>
            </a:extLst>
          </p:cNvPr>
          <p:cNvSpPr/>
          <p:nvPr/>
        </p:nvSpPr>
        <p:spPr>
          <a:xfrm rot="5400000">
            <a:off x="2391546" y="1695377"/>
            <a:ext cx="540000" cy="34878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12" name="Picture 2" descr="E:\002-KIMS BUSINESS\007-04-1-FIVERR\01-PPT-TEMPLATE\COVER-PSD\05-cut-01.png">
            <a:extLst>
              <a:ext uri="{FF2B5EF4-FFF2-40B4-BE49-F238E27FC236}">
                <a16:creationId xmlns:a16="http://schemas.microsoft.com/office/drawing/2014/main" id="{5013C305-56E0-4EA3-B359-33B10DB5CF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6200000">
            <a:off x="191920" y="3601439"/>
            <a:ext cx="1507552" cy="35539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002-KIMS BUSINESS\007-04-1-FIVERR\01-PPT-TEMPLATE\COVER-PSD\05-cut-01.png">
            <a:extLst>
              <a:ext uri="{FF2B5EF4-FFF2-40B4-BE49-F238E27FC236}">
                <a16:creationId xmlns:a16="http://schemas.microsoft.com/office/drawing/2014/main" id="{D316D1F3-5DC6-4CEE-BC33-4A15211E14F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0474827" y="3601439"/>
            <a:ext cx="1507552" cy="35539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28F7DB77-8707-4A18-ADF0-7C4859866AC5}"/>
              </a:ext>
            </a:extLst>
          </p:cNvPr>
          <p:cNvGrpSpPr/>
          <p:nvPr/>
        </p:nvGrpSpPr>
        <p:grpSpPr>
          <a:xfrm>
            <a:off x="4501136" y="2179631"/>
            <a:ext cx="3170874" cy="3079310"/>
            <a:chOff x="2967709" y="2217483"/>
            <a:chExt cx="3170874" cy="3079310"/>
          </a:xfrm>
        </p:grpSpPr>
        <p:sp>
          <p:nvSpPr>
            <p:cNvPr id="15" name="TextBox 14">
              <a:extLst>
                <a:ext uri="{FF2B5EF4-FFF2-40B4-BE49-F238E27FC236}">
                  <a16:creationId xmlns:a16="http://schemas.microsoft.com/office/drawing/2014/main" id="{35932281-9E52-4BAD-A9C6-B4D998F8160E}"/>
                </a:ext>
              </a:extLst>
            </p:cNvPr>
            <p:cNvSpPr txBox="1"/>
            <p:nvPr/>
          </p:nvSpPr>
          <p:spPr>
            <a:xfrm rot="2979303">
              <a:off x="3820058" y="2449950"/>
              <a:ext cx="2300361" cy="1835428"/>
            </a:xfrm>
            <a:prstGeom prst="rect">
              <a:avLst/>
            </a:prstGeom>
            <a:noFill/>
          </p:spPr>
          <p:txBody>
            <a:bodyPr wrap="square" rtlCol="0">
              <a:prstTxWarp prst="textArchUp">
                <a:avLst>
                  <a:gd name="adj" fmla="val 12348932"/>
                </a:avLst>
              </a:prstTxWarp>
              <a:spAutoFit/>
            </a:bodyPr>
            <a:lstStyle/>
            <a:p>
              <a:pPr algn="ctr"/>
              <a:endParaRPr lang="ko-KR" altLang="en-US" sz="1600" b="1" dirty="0">
                <a:solidFill>
                  <a:schemeClr val="bg1"/>
                </a:solidFill>
                <a:cs typeface="Arial" pitchFamily="34" charset="0"/>
              </a:endParaRPr>
            </a:p>
          </p:txBody>
        </p:sp>
        <p:sp>
          <p:nvSpPr>
            <p:cNvPr id="16" name="TextBox 15">
              <a:extLst>
                <a:ext uri="{FF2B5EF4-FFF2-40B4-BE49-F238E27FC236}">
                  <a16:creationId xmlns:a16="http://schemas.microsoft.com/office/drawing/2014/main" id="{090E10BC-9D0B-4781-ABE8-E898318EE129}"/>
                </a:ext>
              </a:extLst>
            </p:cNvPr>
            <p:cNvSpPr txBox="1"/>
            <p:nvPr/>
          </p:nvSpPr>
          <p:spPr>
            <a:xfrm rot="18900000">
              <a:off x="2967709" y="2441433"/>
              <a:ext cx="2300361" cy="1835428"/>
            </a:xfrm>
            <a:prstGeom prst="rect">
              <a:avLst/>
            </a:prstGeom>
            <a:noFill/>
          </p:spPr>
          <p:txBody>
            <a:bodyPr wrap="square" rtlCol="0">
              <a:prstTxWarp prst="textArchUp">
                <a:avLst>
                  <a:gd name="adj" fmla="val 12348932"/>
                </a:avLst>
              </a:prstTxWarp>
              <a:spAutoFit/>
            </a:bodyPr>
            <a:lstStyle/>
            <a:p>
              <a:pPr algn="ctr"/>
              <a:endParaRPr lang="ko-KR" altLang="en-US" sz="1600" b="1" dirty="0">
                <a:solidFill>
                  <a:schemeClr val="bg1"/>
                </a:solidFill>
                <a:cs typeface="Arial" pitchFamily="34" charset="0"/>
              </a:endParaRPr>
            </a:p>
          </p:txBody>
        </p:sp>
        <p:sp>
          <p:nvSpPr>
            <p:cNvPr id="17" name="TextBox 16">
              <a:extLst>
                <a:ext uri="{FF2B5EF4-FFF2-40B4-BE49-F238E27FC236}">
                  <a16:creationId xmlns:a16="http://schemas.microsoft.com/office/drawing/2014/main" id="{74DBA56D-DAE0-45E7-AEF6-16748554A387}"/>
                </a:ext>
              </a:extLst>
            </p:cNvPr>
            <p:cNvSpPr txBox="1"/>
            <p:nvPr/>
          </p:nvSpPr>
          <p:spPr>
            <a:xfrm rot="13500000">
              <a:off x="2967709" y="3228899"/>
              <a:ext cx="2300361" cy="1835428"/>
            </a:xfrm>
            <a:prstGeom prst="rect">
              <a:avLst/>
            </a:prstGeom>
            <a:noFill/>
          </p:spPr>
          <p:txBody>
            <a:bodyPr wrap="square" rtlCol="0">
              <a:prstTxWarp prst="textArchUp">
                <a:avLst>
                  <a:gd name="adj" fmla="val 12348932"/>
                </a:avLst>
              </a:prstTxWarp>
              <a:spAutoFit/>
            </a:bodyPr>
            <a:lstStyle/>
            <a:p>
              <a:pPr algn="ctr"/>
              <a:endParaRPr lang="ko-KR" altLang="en-US" sz="1600" b="1" dirty="0">
                <a:solidFill>
                  <a:schemeClr val="bg1"/>
                </a:solidFill>
                <a:cs typeface="Arial" pitchFamily="34" charset="0"/>
              </a:endParaRPr>
            </a:p>
          </p:txBody>
        </p:sp>
        <p:sp>
          <p:nvSpPr>
            <p:cNvPr id="18" name="TextBox 17">
              <a:extLst>
                <a:ext uri="{FF2B5EF4-FFF2-40B4-BE49-F238E27FC236}">
                  <a16:creationId xmlns:a16="http://schemas.microsoft.com/office/drawing/2014/main" id="{519140EE-84F4-454E-AB1D-106BB93C2095}"/>
                </a:ext>
              </a:extLst>
            </p:cNvPr>
            <p:cNvSpPr txBox="1"/>
            <p:nvPr/>
          </p:nvSpPr>
          <p:spPr>
            <a:xfrm rot="8100000">
              <a:off x="3838222" y="3228899"/>
              <a:ext cx="2300361" cy="1835428"/>
            </a:xfrm>
            <a:prstGeom prst="rect">
              <a:avLst/>
            </a:prstGeom>
            <a:noFill/>
          </p:spPr>
          <p:txBody>
            <a:bodyPr wrap="square" rtlCol="0">
              <a:prstTxWarp prst="textArchUp">
                <a:avLst>
                  <a:gd name="adj" fmla="val 12348932"/>
                </a:avLst>
              </a:prstTxWarp>
              <a:spAutoFit/>
            </a:bodyPr>
            <a:lstStyle/>
            <a:p>
              <a:pPr algn="ctr"/>
              <a:endParaRPr lang="ko-KR" altLang="en-US" sz="1600" b="1" dirty="0">
                <a:solidFill>
                  <a:schemeClr val="bg1"/>
                </a:solidFill>
                <a:cs typeface="Arial" pitchFamily="34" charset="0"/>
              </a:endParaRPr>
            </a:p>
          </p:txBody>
        </p:sp>
      </p:grpSp>
      <p:grpSp>
        <p:nvGrpSpPr>
          <p:cNvPr id="19" name="Group 18">
            <a:extLst>
              <a:ext uri="{FF2B5EF4-FFF2-40B4-BE49-F238E27FC236}">
                <a16:creationId xmlns:a16="http://schemas.microsoft.com/office/drawing/2014/main" id="{C5C53719-0F0A-485A-9DD7-85D2C34B8359}"/>
              </a:ext>
            </a:extLst>
          </p:cNvPr>
          <p:cNvGrpSpPr/>
          <p:nvPr/>
        </p:nvGrpSpPr>
        <p:grpSpPr>
          <a:xfrm>
            <a:off x="917642" y="4466104"/>
            <a:ext cx="2991838" cy="738664"/>
            <a:chOff x="3017859" y="4283314"/>
            <a:chExt cx="1823203" cy="738664"/>
          </a:xfrm>
        </p:grpSpPr>
        <p:sp>
          <p:nvSpPr>
            <p:cNvPr id="20" name="TextBox 19">
              <a:extLst>
                <a:ext uri="{FF2B5EF4-FFF2-40B4-BE49-F238E27FC236}">
                  <a16:creationId xmlns:a16="http://schemas.microsoft.com/office/drawing/2014/main" id="{CDA63221-9C81-4CCA-A6CD-0CBD44904428}"/>
                </a:ext>
              </a:extLst>
            </p:cNvPr>
            <p:cNvSpPr txBox="1"/>
            <p:nvPr/>
          </p:nvSpPr>
          <p:spPr>
            <a:xfrm>
              <a:off x="3017859" y="4560313"/>
              <a:ext cx="1819206" cy="461665"/>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They are employed in customer services in retail stores and in hotels.</a:t>
              </a:r>
              <a:endParaRPr lang="en-US" altLang="ko-KR"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BCE94122-CADB-4075-AAB1-749EE587F3BF}"/>
                </a:ext>
              </a:extLst>
            </p:cNvPr>
            <p:cNvSpPr txBox="1"/>
            <p:nvPr/>
          </p:nvSpPr>
          <p:spPr>
            <a:xfrm>
              <a:off x="3017859" y="4283314"/>
              <a:ext cx="1823203"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Customer Service</a:t>
              </a:r>
              <a:endParaRPr lang="ko-KR" altLang="en-US" sz="1400" b="1" dirty="0">
                <a:solidFill>
                  <a:schemeClr val="tx1">
                    <a:lumMod val="75000"/>
                    <a:lumOff val="25000"/>
                  </a:schemeClr>
                </a:solidFill>
                <a:cs typeface="Arial" pitchFamily="34" charset="0"/>
              </a:endParaRPr>
            </a:p>
          </p:txBody>
        </p:sp>
      </p:grpSp>
      <p:grpSp>
        <p:nvGrpSpPr>
          <p:cNvPr id="22" name="Group 21">
            <a:extLst>
              <a:ext uri="{FF2B5EF4-FFF2-40B4-BE49-F238E27FC236}">
                <a16:creationId xmlns:a16="http://schemas.microsoft.com/office/drawing/2014/main" id="{C1191F74-50BD-4943-AA52-9EC4C3A9CF90}"/>
              </a:ext>
            </a:extLst>
          </p:cNvPr>
          <p:cNvGrpSpPr/>
          <p:nvPr/>
        </p:nvGrpSpPr>
        <p:grpSpPr>
          <a:xfrm>
            <a:off x="917643" y="1948137"/>
            <a:ext cx="3063404" cy="738664"/>
            <a:chOff x="3017859" y="4283314"/>
            <a:chExt cx="1866816" cy="738664"/>
          </a:xfrm>
        </p:grpSpPr>
        <p:sp>
          <p:nvSpPr>
            <p:cNvPr id="23" name="TextBox 22">
              <a:extLst>
                <a:ext uri="{FF2B5EF4-FFF2-40B4-BE49-F238E27FC236}">
                  <a16:creationId xmlns:a16="http://schemas.microsoft.com/office/drawing/2014/main" id="{51A70737-A319-44DB-96AD-AA54651CA3B7}"/>
                </a:ext>
              </a:extLst>
            </p:cNvPr>
            <p:cNvSpPr txBox="1"/>
            <p:nvPr/>
          </p:nvSpPr>
          <p:spPr>
            <a:xfrm>
              <a:off x="3017859" y="4560313"/>
              <a:ext cx="1866815" cy="461665"/>
            </a:xfrm>
            <a:prstGeom prst="rect">
              <a:avLst/>
            </a:prstGeom>
            <a:noFill/>
          </p:spPr>
          <p:txBody>
            <a:bodyPr wrap="square" rtlCol="0">
              <a:spAutoFit/>
            </a:bodyPr>
            <a:lstStyle/>
            <a:p>
              <a:r>
                <a:rPr lang="en-GB" altLang="ko-KR" sz="1200" dirty="0">
                  <a:solidFill>
                    <a:schemeClr val="tx1">
                      <a:lumMod val="75000"/>
                      <a:lumOff val="25000"/>
                    </a:schemeClr>
                  </a:solidFill>
                  <a:cs typeface="Arial" pitchFamily="34" charset="0"/>
                </a:rPr>
                <a:t>It is used in complex manufacturing sectors like aerospace.</a:t>
              </a:r>
              <a:endParaRPr lang="en-US" altLang="ko-KR" sz="1200"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269E7F52-F02C-4DE5-A84C-369D4C652C24}"/>
                </a:ext>
              </a:extLst>
            </p:cNvPr>
            <p:cNvSpPr txBox="1"/>
            <p:nvPr/>
          </p:nvSpPr>
          <p:spPr>
            <a:xfrm>
              <a:off x="3017860" y="4283314"/>
              <a:ext cx="1866815"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Assembly</a:t>
              </a:r>
              <a:endParaRPr lang="ko-KR" altLang="en-US" sz="1400" b="1" dirty="0">
                <a:solidFill>
                  <a:schemeClr val="tx1">
                    <a:lumMod val="75000"/>
                    <a:lumOff val="25000"/>
                  </a:schemeClr>
                </a:solidFill>
                <a:cs typeface="Arial" pitchFamily="34" charset="0"/>
              </a:endParaRPr>
            </a:p>
          </p:txBody>
        </p:sp>
      </p:grpSp>
      <p:grpSp>
        <p:nvGrpSpPr>
          <p:cNvPr id="25" name="Group 24">
            <a:extLst>
              <a:ext uri="{FF2B5EF4-FFF2-40B4-BE49-F238E27FC236}">
                <a16:creationId xmlns:a16="http://schemas.microsoft.com/office/drawing/2014/main" id="{9163F2E8-3C3C-4D8C-8E52-767EE2379546}"/>
              </a:ext>
            </a:extLst>
          </p:cNvPr>
          <p:cNvGrpSpPr/>
          <p:nvPr/>
        </p:nvGrpSpPr>
        <p:grpSpPr>
          <a:xfrm>
            <a:off x="8208371" y="4466104"/>
            <a:ext cx="3065985" cy="738664"/>
            <a:chOff x="3037896" y="4283314"/>
            <a:chExt cx="1870812" cy="738664"/>
          </a:xfrm>
        </p:grpSpPr>
        <p:sp>
          <p:nvSpPr>
            <p:cNvPr id="26" name="TextBox 25">
              <a:extLst>
                <a:ext uri="{FF2B5EF4-FFF2-40B4-BE49-F238E27FC236}">
                  <a16:creationId xmlns:a16="http://schemas.microsoft.com/office/drawing/2014/main" id="{80CF570A-6D6A-4C66-9553-00D1FA444165}"/>
                </a:ext>
              </a:extLst>
            </p:cNvPr>
            <p:cNvSpPr txBox="1"/>
            <p:nvPr/>
          </p:nvSpPr>
          <p:spPr>
            <a:xfrm>
              <a:off x="3037896" y="4560313"/>
              <a:ext cx="1870812" cy="461665"/>
            </a:xfrm>
            <a:prstGeom prst="rect">
              <a:avLst/>
            </a:prstGeom>
            <a:noFill/>
          </p:spPr>
          <p:txBody>
            <a:bodyPr wrap="square" rtlCol="0">
              <a:spAutoFit/>
            </a:bodyPr>
            <a:lstStyle/>
            <a:p>
              <a:pPr algn="r"/>
              <a:r>
                <a:rPr lang="en-GB" altLang="ko-KR" sz="1200" dirty="0">
                  <a:solidFill>
                    <a:schemeClr val="tx1">
                      <a:lumMod val="75000"/>
                      <a:lumOff val="25000"/>
                    </a:schemeClr>
                  </a:solidFill>
                  <a:cs typeface="Arial" pitchFamily="34" charset="0"/>
                </a:rPr>
                <a:t>In open source, users can feed the robots with the data of specific task required.</a:t>
              </a:r>
              <a:endParaRPr lang="en-US" altLang="ko-KR" sz="1200"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9EB77215-9E34-4EE0-AC98-48A106D96440}"/>
                </a:ext>
              </a:extLst>
            </p:cNvPr>
            <p:cNvSpPr txBox="1"/>
            <p:nvPr/>
          </p:nvSpPr>
          <p:spPr>
            <a:xfrm>
              <a:off x="3037896" y="4283314"/>
              <a:ext cx="1870812"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Open Source Robotics</a:t>
              </a:r>
              <a:endParaRPr lang="ko-KR" altLang="en-US" sz="1400" b="1" dirty="0">
                <a:solidFill>
                  <a:schemeClr val="tx1">
                    <a:lumMod val="75000"/>
                    <a:lumOff val="25000"/>
                  </a:schemeClr>
                </a:solidFill>
                <a:cs typeface="Arial" pitchFamily="34" charset="0"/>
              </a:endParaRPr>
            </a:p>
          </p:txBody>
        </p:sp>
      </p:grpSp>
      <p:grpSp>
        <p:nvGrpSpPr>
          <p:cNvPr id="28" name="Group 27">
            <a:extLst>
              <a:ext uri="{FF2B5EF4-FFF2-40B4-BE49-F238E27FC236}">
                <a16:creationId xmlns:a16="http://schemas.microsoft.com/office/drawing/2014/main" id="{0D09C1FA-0440-4305-AAB1-74913B4C7853}"/>
              </a:ext>
            </a:extLst>
          </p:cNvPr>
          <p:cNvGrpSpPr/>
          <p:nvPr/>
        </p:nvGrpSpPr>
        <p:grpSpPr>
          <a:xfrm>
            <a:off x="8208371" y="1948137"/>
            <a:ext cx="3065987" cy="738664"/>
            <a:chOff x="3017858" y="4283314"/>
            <a:chExt cx="1870813" cy="738664"/>
          </a:xfrm>
        </p:grpSpPr>
        <p:sp>
          <p:nvSpPr>
            <p:cNvPr id="29" name="TextBox 28">
              <a:extLst>
                <a:ext uri="{FF2B5EF4-FFF2-40B4-BE49-F238E27FC236}">
                  <a16:creationId xmlns:a16="http://schemas.microsoft.com/office/drawing/2014/main" id="{FFCEDDCB-71DE-4BEE-B4A9-78BE0BA2987F}"/>
                </a:ext>
              </a:extLst>
            </p:cNvPr>
            <p:cNvSpPr txBox="1"/>
            <p:nvPr/>
          </p:nvSpPr>
          <p:spPr>
            <a:xfrm>
              <a:off x="3017858" y="4560313"/>
              <a:ext cx="1870813" cy="461665"/>
            </a:xfrm>
            <a:prstGeom prst="rect">
              <a:avLst/>
            </a:prstGeom>
            <a:noFill/>
          </p:spPr>
          <p:txBody>
            <a:bodyPr wrap="square" rtlCol="0">
              <a:spAutoFit/>
            </a:bodyPr>
            <a:lstStyle/>
            <a:p>
              <a:pPr algn="r"/>
              <a:r>
                <a:rPr lang="en-GB" altLang="ko-KR" sz="1200" dirty="0">
                  <a:solidFill>
                    <a:schemeClr val="tx1">
                      <a:lumMod val="75000"/>
                      <a:lumOff val="25000"/>
                    </a:schemeClr>
                  </a:solidFill>
                  <a:cs typeface="Arial" pitchFamily="34" charset="0"/>
                </a:rPr>
                <a:t>It helps to reduce the cost, make accurate packing and do the packing quicker.</a:t>
              </a:r>
              <a:endParaRPr lang="en-US" altLang="ko-KR" sz="1200"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2AFB504E-F980-4E31-97CE-D8D365FA7AC9}"/>
                </a:ext>
              </a:extLst>
            </p:cNvPr>
            <p:cNvSpPr txBox="1"/>
            <p:nvPr/>
          </p:nvSpPr>
          <p:spPr>
            <a:xfrm>
              <a:off x="3017859" y="4283314"/>
              <a:ext cx="1870812" cy="307777"/>
            </a:xfrm>
            <a:prstGeom prst="rect">
              <a:avLst/>
            </a:prstGeom>
            <a:noFill/>
          </p:spPr>
          <p:txBody>
            <a:bodyPr wrap="square" rtlCol="0">
              <a:spAutoFit/>
            </a:bodyPr>
            <a:lstStyle/>
            <a:p>
              <a:pPr algn="r"/>
              <a:r>
                <a:rPr lang="en-US" altLang="ko-KR" sz="1400" b="1" dirty="0">
                  <a:solidFill>
                    <a:schemeClr val="tx1">
                      <a:lumMod val="75000"/>
                      <a:lumOff val="25000"/>
                    </a:schemeClr>
                  </a:solidFill>
                  <a:cs typeface="Arial" pitchFamily="34" charset="0"/>
                </a:rPr>
                <a:t>Packaging</a:t>
              </a:r>
              <a:endParaRPr lang="ko-KR" altLang="en-US" sz="1400" b="1" dirty="0">
                <a:solidFill>
                  <a:schemeClr val="tx1">
                    <a:lumMod val="75000"/>
                    <a:lumOff val="25000"/>
                  </a:schemeClr>
                </a:solidFill>
                <a:cs typeface="Arial" pitchFamily="34" charset="0"/>
              </a:endParaRPr>
            </a:p>
          </p:txBody>
        </p:sp>
      </p:grpSp>
      <p:sp>
        <p:nvSpPr>
          <p:cNvPr id="31" name="Block Arc 14">
            <a:extLst>
              <a:ext uri="{FF2B5EF4-FFF2-40B4-BE49-F238E27FC236}">
                <a16:creationId xmlns:a16="http://schemas.microsoft.com/office/drawing/2014/main" id="{5F6B78A5-B271-453E-91F4-C794F3BFF6C9}"/>
              </a:ext>
            </a:extLst>
          </p:cNvPr>
          <p:cNvSpPr/>
          <p:nvPr/>
        </p:nvSpPr>
        <p:spPr>
          <a:xfrm rot="16200000">
            <a:off x="5350643" y="3048885"/>
            <a:ext cx="1479419" cy="148039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Tree>
    <p:extLst>
      <p:ext uri="{BB962C8B-B14F-4D97-AF65-F5344CB8AC3E}">
        <p14:creationId xmlns:p14="http://schemas.microsoft.com/office/powerpoint/2010/main" val="2569969593"/>
      </p:ext>
    </p:extLst>
  </p:cSld>
  <p:clrMapOvr>
    <a:masterClrMapping/>
  </p:clrMapOvr>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4277</TotalTime>
  <Words>646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Osita Onyejekwe</cp:lastModifiedBy>
  <cp:revision>119</cp:revision>
  <dcterms:created xsi:type="dcterms:W3CDTF">2018-04-24T17:14:44Z</dcterms:created>
  <dcterms:modified xsi:type="dcterms:W3CDTF">2022-10-17T15:39:49Z</dcterms:modified>
</cp:coreProperties>
</file>