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9AAA-D8B5-4195-AE2F-32E879985602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0EB3-5DB9-4602-A71B-03100A644C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8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9AAA-D8B5-4195-AE2F-32E879985602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0EB3-5DB9-4602-A71B-03100A644C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13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9AAA-D8B5-4195-AE2F-32E879985602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0EB3-5DB9-4602-A71B-03100A644C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38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9AAA-D8B5-4195-AE2F-32E879985602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0EB3-5DB9-4602-A71B-03100A644C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69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9AAA-D8B5-4195-AE2F-32E879985602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0EB3-5DB9-4602-A71B-03100A644C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13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9AAA-D8B5-4195-AE2F-32E879985602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0EB3-5DB9-4602-A71B-03100A644C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8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9AAA-D8B5-4195-AE2F-32E879985602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0EB3-5DB9-4602-A71B-03100A644C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59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9AAA-D8B5-4195-AE2F-32E879985602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0EB3-5DB9-4602-A71B-03100A644C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79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9AAA-D8B5-4195-AE2F-32E879985602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0EB3-5DB9-4602-A71B-03100A644C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04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9AAA-D8B5-4195-AE2F-32E879985602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0EB3-5DB9-4602-A71B-03100A644C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07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9AAA-D8B5-4195-AE2F-32E879985602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0EB3-5DB9-4602-A71B-03100A644C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62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59AAA-D8B5-4195-AE2F-32E879985602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A0EB3-5DB9-4602-A71B-03100A644C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19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err="1" smtClean="0"/>
              <a:t>Skelappearance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Выполнил: Садыков Адель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982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Меню окончания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212" y="1825625"/>
            <a:ext cx="6301576" cy="4351338"/>
          </a:xfrm>
        </p:spPr>
      </p:pic>
    </p:spTree>
    <p:extLst>
      <p:ext uri="{BB962C8B-B14F-4D97-AF65-F5344CB8AC3E}">
        <p14:creationId xmlns:p14="http://schemas.microsoft.com/office/powerpoint/2010/main" val="59189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меню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253" y="1825625"/>
            <a:ext cx="6483493" cy="4351338"/>
          </a:xfrm>
        </p:spPr>
      </p:pic>
    </p:spTree>
    <p:extLst>
      <p:ext uri="{BB962C8B-B14F-4D97-AF65-F5344CB8AC3E}">
        <p14:creationId xmlns:p14="http://schemas.microsoft.com/office/powerpoint/2010/main" val="182819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Карта мира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727" y="1825625"/>
            <a:ext cx="6322546" cy="4351338"/>
          </a:xfrm>
        </p:spPr>
      </p:pic>
    </p:spTree>
    <p:extLst>
      <p:ext uri="{BB962C8B-B14F-4D97-AF65-F5344CB8AC3E}">
        <p14:creationId xmlns:p14="http://schemas.microsoft.com/office/powerpoint/2010/main" val="105409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Меню улучшений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454" y="1825625"/>
            <a:ext cx="6313092" cy="4351338"/>
          </a:xfrm>
        </p:spPr>
      </p:pic>
    </p:spTree>
    <p:extLst>
      <p:ext uri="{BB962C8B-B14F-4D97-AF65-F5344CB8AC3E}">
        <p14:creationId xmlns:p14="http://schemas.microsoft.com/office/powerpoint/2010/main" val="56981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Первая битва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212" y="1825625"/>
            <a:ext cx="6301576" cy="4351338"/>
          </a:xfrm>
        </p:spPr>
      </p:pic>
    </p:spTree>
    <p:extLst>
      <p:ext uri="{BB962C8B-B14F-4D97-AF65-F5344CB8AC3E}">
        <p14:creationId xmlns:p14="http://schemas.microsoft.com/office/powerpoint/2010/main" val="190123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Удар заклинанием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106" y="1825625"/>
            <a:ext cx="6281787" cy="4351338"/>
          </a:xfrm>
        </p:spPr>
      </p:pic>
    </p:spTree>
    <p:extLst>
      <p:ext uri="{BB962C8B-B14F-4D97-AF65-F5344CB8AC3E}">
        <p14:creationId xmlns:p14="http://schemas.microsoft.com/office/powerpoint/2010/main" val="151891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Вторая битва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41" y="1825625"/>
            <a:ext cx="6260917" cy="4351338"/>
          </a:xfrm>
        </p:spPr>
      </p:pic>
    </p:spTree>
    <p:extLst>
      <p:ext uri="{BB962C8B-B14F-4D97-AF65-F5344CB8AC3E}">
        <p14:creationId xmlns:p14="http://schemas.microsoft.com/office/powerpoint/2010/main" val="175983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Третья битва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601" y="1825625"/>
            <a:ext cx="6316797" cy="4351338"/>
          </a:xfrm>
        </p:spPr>
      </p:pic>
    </p:spTree>
    <p:extLst>
      <p:ext uri="{BB962C8B-B14F-4D97-AF65-F5344CB8AC3E}">
        <p14:creationId xmlns:p14="http://schemas.microsoft.com/office/powerpoint/2010/main" val="307686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Финальная битва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86" y="1825625"/>
            <a:ext cx="6286428" cy="4351338"/>
          </a:xfrm>
        </p:spPr>
      </p:pic>
    </p:spTree>
    <p:extLst>
      <p:ext uri="{BB962C8B-B14F-4D97-AF65-F5344CB8AC3E}">
        <p14:creationId xmlns:p14="http://schemas.microsoft.com/office/powerpoint/2010/main" val="40522470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</Words>
  <Application>Microsoft Office PowerPoint</Application>
  <PresentationFormat>Широкоэкранный</PresentationFormat>
  <Paragraphs>11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Проект Skelappearance</vt:lpstr>
      <vt:lpstr>Главное меню</vt:lpstr>
      <vt:lpstr>Карта мира</vt:lpstr>
      <vt:lpstr>Меню улучшений</vt:lpstr>
      <vt:lpstr>Первая битва</vt:lpstr>
      <vt:lpstr>Удар заклинанием</vt:lpstr>
      <vt:lpstr>Вторая битва</vt:lpstr>
      <vt:lpstr>Третья битва</vt:lpstr>
      <vt:lpstr>Финальная битва</vt:lpstr>
      <vt:lpstr>Меню окончания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Skelappearance</dc:title>
  <dc:creator>User</dc:creator>
  <cp:lastModifiedBy>User</cp:lastModifiedBy>
  <cp:revision>3</cp:revision>
  <dcterms:created xsi:type="dcterms:W3CDTF">2024-01-17T18:37:58Z</dcterms:created>
  <dcterms:modified xsi:type="dcterms:W3CDTF">2024-01-17T18:42:45Z</dcterms:modified>
</cp:coreProperties>
</file>