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8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24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7891-5E58-46DB-8CE1-5B19C4A8495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1DC7-FC8E-4BE8-8383-1680CD8B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8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788" y="1825625"/>
            <a:ext cx="6054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Использование анализа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787" y="1825625"/>
            <a:ext cx="64464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доски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758" y="1942088"/>
            <a:ext cx="4450737" cy="37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94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Chess Bot</vt:lpstr>
      <vt:lpstr>Партия</vt:lpstr>
      <vt:lpstr>Использование анализа</vt:lpstr>
      <vt:lpstr>Вывод доски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Bot</dc:title>
  <dc:creator>User</dc:creator>
  <cp:lastModifiedBy>User</cp:lastModifiedBy>
  <cp:revision>1</cp:revision>
  <dcterms:created xsi:type="dcterms:W3CDTF">2024-04-26T14:32:22Z</dcterms:created>
  <dcterms:modified xsi:type="dcterms:W3CDTF">2024-04-26T14:32:27Z</dcterms:modified>
</cp:coreProperties>
</file>