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D4D2-34DF-4FB1-BB12-E5B57A15B1F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A752-FB25-48DC-9AA1-F675E2021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29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D4D2-34DF-4FB1-BB12-E5B57A15B1F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A752-FB25-48DC-9AA1-F675E2021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25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D4D2-34DF-4FB1-BB12-E5B57A15B1F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A752-FB25-48DC-9AA1-F675E2021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99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D4D2-34DF-4FB1-BB12-E5B57A15B1F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A752-FB25-48DC-9AA1-F675E2021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48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D4D2-34DF-4FB1-BB12-E5B57A15B1F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A752-FB25-48DC-9AA1-F675E2021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23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D4D2-34DF-4FB1-BB12-E5B57A15B1F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A752-FB25-48DC-9AA1-F675E2021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7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D4D2-34DF-4FB1-BB12-E5B57A15B1F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A752-FB25-48DC-9AA1-F675E2021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0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D4D2-34DF-4FB1-BB12-E5B57A15B1F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A752-FB25-48DC-9AA1-F675E2021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02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D4D2-34DF-4FB1-BB12-E5B57A15B1F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A752-FB25-48DC-9AA1-F675E2021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1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D4D2-34DF-4FB1-BB12-E5B57A15B1F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A752-FB25-48DC-9AA1-F675E2021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28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D4D2-34DF-4FB1-BB12-E5B57A15B1F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A752-FB25-48DC-9AA1-F675E2021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36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1D4D2-34DF-4FB1-BB12-E5B57A15B1F9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1A752-FB25-48DC-9AA1-F675E2021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19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Chess Website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35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Поиск игрока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989" y="1825625"/>
            <a:ext cx="83800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2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Игра с другом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498" y="1825625"/>
            <a:ext cx="83970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2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Подбор противника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470" y="1825625"/>
            <a:ext cx="83710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0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Использование </a:t>
            </a:r>
            <a:r>
              <a:rPr lang="en-US" dirty="0" smtClean="0"/>
              <a:t>API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025" y="2415381"/>
            <a:ext cx="72199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6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299" y="1825625"/>
            <a:ext cx="83714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3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Партия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893" y="1825625"/>
            <a:ext cx="83762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8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003" y="1825625"/>
            <a:ext cx="84059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7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470" y="1825625"/>
            <a:ext cx="83710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3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498" y="1825625"/>
            <a:ext cx="83970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Профиль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831" y="1825625"/>
            <a:ext cx="83883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9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831" y="1825625"/>
            <a:ext cx="83883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0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Игра с компьютером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095" y="1825625"/>
            <a:ext cx="84018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86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Широкоэкранный</PresentationFormat>
  <Paragraphs>10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Chess Website</vt:lpstr>
      <vt:lpstr>Главное меню</vt:lpstr>
      <vt:lpstr>Партия</vt:lpstr>
      <vt:lpstr>Презентация PowerPoint</vt:lpstr>
      <vt:lpstr>Анализ</vt:lpstr>
      <vt:lpstr>Презентация PowerPoint</vt:lpstr>
      <vt:lpstr>Профиль</vt:lpstr>
      <vt:lpstr>Презентация PowerPoint</vt:lpstr>
      <vt:lpstr>Игра с компьютером</vt:lpstr>
      <vt:lpstr>Поиск игрока</vt:lpstr>
      <vt:lpstr>Игра с другом</vt:lpstr>
      <vt:lpstr>Подбор противника</vt:lpstr>
      <vt:lpstr>Использование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Website</dc:title>
  <dc:creator>User</dc:creator>
  <cp:lastModifiedBy>User</cp:lastModifiedBy>
  <cp:revision>3</cp:revision>
  <dcterms:created xsi:type="dcterms:W3CDTF">2024-04-26T13:34:31Z</dcterms:created>
  <dcterms:modified xsi:type="dcterms:W3CDTF">2024-04-26T13:41:46Z</dcterms:modified>
</cp:coreProperties>
</file>