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9" r:id="rId4"/>
    <p:sldId id="257" r:id="rId5"/>
    <p:sldId id="275" r:id="rId6"/>
    <p:sldId id="258" r:id="rId7"/>
    <p:sldId id="274" r:id="rId8"/>
    <p:sldId id="276" r:id="rId9"/>
    <p:sldId id="277" r:id="rId10"/>
    <p:sldId id="278" r:id="rId11"/>
    <p:sldId id="259" r:id="rId12"/>
    <p:sldId id="280" r:id="rId13"/>
    <p:sldId id="260" r:id="rId14"/>
    <p:sldId id="261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DE80-3648-4CE2-9500-E7F2F2DE1996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6111-9CEA-40AD-BD0A-9208E42BF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6867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CodeBot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as a Service for Outsourced Data Security in Cloud based on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Blockchain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934053" cy="744584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785315"/>
              </p:ext>
            </p:extLst>
          </p:nvPr>
        </p:nvGraphicFramePr>
        <p:xfrm>
          <a:off x="705395" y="1397727"/>
          <a:ext cx="7809955" cy="3674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91">
                  <a:extLst>
                    <a:ext uri="{9D8B030D-6E8A-4147-A177-3AD203B41FA5}">
                      <a16:colId xmlns:a16="http://schemas.microsoft.com/office/drawing/2014/main" val="909984369"/>
                    </a:ext>
                  </a:extLst>
                </a:gridCol>
                <a:gridCol w="1561991">
                  <a:extLst>
                    <a:ext uri="{9D8B030D-6E8A-4147-A177-3AD203B41FA5}">
                      <a16:colId xmlns:a16="http://schemas.microsoft.com/office/drawing/2014/main" val="2625328035"/>
                    </a:ext>
                  </a:extLst>
                </a:gridCol>
                <a:gridCol w="1561991">
                  <a:extLst>
                    <a:ext uri="{9D8B030D-6E8A-4147-A177-3AD203B41FA5}">
                      <a16:colId xmlns:a16="http://schemas.microsoft.com/office/drawing/2014/main" val="2142404439"/>
                    </a:ext>
                  </a:extLst>
                </a:gridCol>
                <a:gridCol w="1561991">
                  <a:extLst>
                    <a:ext uri="{9D8B030D-6E8A-4147-A177-3AD203B41FA5}">
                      <a16:colId xmlns:a16="http://schemas.microsoft.com/office/drawing/2014/main" val="2837445374"/>
                    </a:ext>
                  </a:extLst>
                </a:gridCol>
                <a:gridCol w="1561991">
                  <a:extLst>
                    <a:ext uri="{9D8B030D-6E8A-4147-A177-3AD203B41FA5}">
                      <a16:colId xmlns:a16="http://schemas.microsoft.com/office/drawing/2014/main" val="3341011729"/>
                    </a:ext>
                  </a:extLst>
                </a:gridCol>
              </a:tblGrid>
              <a:tr h="489912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itchFamily="18" charset="0"/>
                          <a:cs typeface="Times New Roman" pitchFamily="18" charset="0"/>
                        </a:rPr>
                        <a:t>Sl.No</a:t>
                      </a: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Author and Year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Objective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Methods/Algorithms/Hardware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26190885"/>
                  </a:ext>
                </a:extLst>
              </a:tr>
              <a:tr h="3184435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Block Chain Based Cloud Computing: Architecture 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andResearch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Challenges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Ch. V. N. U.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Bharathi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Murthy, 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this survey developed an architecture integrating block chain with cloud revealing the communication between block chain and cloud.</a:t>
                      </a: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r>
                        <a:rPr lang="en-US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Block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chain Technology is the future of the industries striving for security and privacy improvements</a:t>
                      </a: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Security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issues and the cloud’s challenges are significant drawbacks of hampering the cloud.</a:t>
                      </a: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popular digital Crypto currency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8298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8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Mimic model Virtual Assistant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cloud computing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assures data integrity for Fully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encryption.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(BN) and Smart Contract intended to record information on the file stored in the cloud to verify its integrity.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smart contract that allows DO to define DU access control policy.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 will be hired to store and perform computations on client data.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FHE will be used for encrypt/decrypt the stored data.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Check Services (ICS) 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A303-816D-4BF2-B49E-F0C490A9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98682"/>
            <a:ext cx="8228013" cy="955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E1AB-4375-4480-955B-1025B5E8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536700"/>
            <a:ext cx="8228013" cy="4928494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confidentiality, decentralization, audit availability, and the secure sharing of file integrity monitoring results, without overloading.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auditing all stages of the file storage and integrity check processes.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Immutability, inviolability and resilience provided by the Blockchain technology.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 plays major role of Data Owner for time consumption process.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Fine-grained access to data.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 data owners’ complete control over their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9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Server Side	: Python 3.7.4(64-bit) or (32-bit)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Client Side	: HTML, CSS, Bootstrap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IDE		: Flask 1.1.1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Back end	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5.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Server	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WampServer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2i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BC DLL		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pyBlock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pyenv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pyFHE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1.Cloud Server API</a:t>
            </a:r>
          </a:p>
          <a:p>
            <a:pPr marL="342900" lvl="1" indent="-34290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1.1Data Owner</a:t>
            </a:r>
          </a:p>
          <a:p>
            <a:pPr marL="342900" lvl="1" indent="-3429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2BlockCloud Integration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2.1Smart Contract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2.2Data storage and sharing: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2.3Integrity Verification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3.Key Generation Centre (KGC).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3.1HomomorphicKey Generation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3.2Homomorphic Encryption and Decryption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4.Code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4.1Data Retrieval Request.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4.2Data Retrieval and Response. </a:t>
            </a:r>
          </a:p>
          <a:p>
            <a:pPr lvl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5.Performance Analysis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6.System Security Analysis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C392-846A-4FF8-B1E3-75B5E516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D955-FCAF-4B02-9028-76398E97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M. Du, Q. Wang, M. He and J. Weng, "Privacy-preserving indexing and query processing for secure dynamic cloud storage", IEEE Trans. Inf. Forensics Security, vol. 13, no. 9, pp. 2320-2332, Sep. 2018.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Y. Li, K. Gai, L.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H. Zhao, "Intelligent cryptography approach for secure distributed big data storage in cloud computing", Inf. Sci., vol. 387, pp. 103-115, May 2017.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W. Shen, J. Qin, J. Yu, R. Hao and J. Hu, "Enabling identity-based integrity auditing and data sharing with sensitive information hiding for secure cloud storage", IEEE Trans. Inf. Forensics Security, vol. 14, no. 2, pp. 331-346, Feb. 2019.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Y. Zhang, C. Xu, X. Lin and X. S. Shen, "Blockchain-based public integrity verification for cloud storage against procrastinating auditors", IEEE Trans. Cloud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Mar. 2019.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Qian and H. Huang, "A new identity-based public auditing against malicious auditor in the cloud", Int. J. Embedded Syst., vol. 11, no. 4, pp. 452-460, 2019.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D81579E-B3AC-4C0B-8458-2BAE449D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-8696"/>
            <a:ext cx="8228013" cy="74279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AB6D-1224-4C3C-9429-F2C3E8FC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75764"/>
            <a:ext cx="8228013" cy="5823508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Cloud security is the protection of data stored online via cloud computing platforms from theft, leakage, and deletion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Cloud security is a discipline of cyber security dedicated to securing cloud computing systems. </a:t>
            </a:r>
          </a:p>
          <a:p>
            <a:pPr marL="457200" indent="-457200" algn="just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includes keeping data private and safe across online-based infrastructure, applications, and platforms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Securing these systems involves the efforts of cloud providers and the clients that use them, whether an individual, small to medium business, or enterprise uses.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Problems Identified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data breach is a cyber-attack in which sensitive, confidential or otherwise protected data has been accessed and/or disclosed in an unauthorized fashion.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breaches can occur in any size organization, from small businesses to major corporations.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They may involve personal health information (PHI), personally identifiable information (PII), trade secrets or other confidential information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Abstract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88315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Cloud storage service has shown its great power and wide popularity which provides fundamental support for rapid development of cloud computing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However, due to management negligence and malicious attack, there still lie enormous security incidents that lead to quantities of sensitive data leakage at cloud storage layer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project proposed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aMimic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CodeBot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that combines cloud computing with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that assures data integrity for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homomorphic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encryptionschemes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CodeBot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hiredto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store and perform computations on client data.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CBwill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have to periodically compute a master hash value of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theirdatabase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to be stored on a private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E5C7912-9B5D-4F10-8FDB-F5274AA5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0ED6B9C-0160-4C5C-A560-C8A1ECA3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project is to proposes a scheme that combines cloud computing with blockchain that assures data integrity for all homomorphic encryption schemes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cloud service provider's (CSP) ultimate authority over the data, the proposed scheme relies on the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distributed network of processing CSPs based on the client requirements.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Identity Based Encryption (IBE):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scheme enabling implementation of different access control policies for cipher-texts against multiple receivers.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Attribute Based Encryption (ABE):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schemes that can provide one-to-many encryption are commonly used as the solutions.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Proxy Re-Encryption: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scheme will grant legitimate users access to the data.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Public Audit Schemes 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scheme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 users to authorize third-party auditors (TPA) to verify the integrity of cloud data.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697C-A323-4B3B-9757-90CAB0E8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94" y="12713"/>
            <a:ext cx="8228013" cy="52385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76C6-B4E1-4859-B71F-3CFC3D0C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785612"/>
            <a:ext cx="8228013" cy="579775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risks, such as identity privacy and data privacy disclosure.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inflexibility of access control policy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abuse of group managers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collusion attacks during user revocation.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burden of users’ systems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user revocation.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owner wants to change the access right of user, it is not possible to do efficiently.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9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934053" cy="744584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785315"/>
              </p:ext>
            </p:extLst>
          </p:nvPr>
        </p:nvGraphicFramePr>
        <p:xfrm>
          <a:off x="705395" y="1397727"/>
          <a:ext cx="7809955" cy="4031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91">
                  <a:extLst>
                    <a:ext uri="{9D8B030D-6E8A-4147-A177-3AD203B41FA5}">
                      <a16:colId xmlns:a16="http://schemas.microsoft.com/office/drawing/2014/main" val="909984369"/>
                    </a:ext>
                  </a:extLst>
                </a:gridCol>
                <a:gridCol w="1561991">
                  <a:extLst>
                    <a:ext uri="{9D8B030D-6E8A-4147-A177-3AD203B41FA5}">
                      <a16:colId xmlns:a16="http://schemas.microsoft.com/office/drawing/2014/main" val="2625328035"/>
                    </a:ext>
                  </a:extLst>
                </a:gridCol>
                <a:gridCol w="1561991">
                  <a:extLst>
                    <a:ext uri="{9D8B030D-6E8A-4147-A177-3AD203B41FA5}">
                      <a16:colId xmlns:a16="http://schemas.microsoft.com/office/drawing/2014/main" val="2142404439"/>
                    </a:ext>
                  </a:extLst>
                </a:gridCol>
                <a:gridCol w="1561991">
                  <a:extLst>
                    <a:ext uri="{9D8B030D-6E8A-4147-A177-3AD203B41FA5}">
                      <a16:colId xmlns:a16="http://schemas.microsoft.com/office/drawing/2014/main" val="2837445374"/>
                    </a:ext>
                  </a:extLst>
                </a:gridCol>
                <a:gridCol w="1561991">
                  <a:extLst>
                    <a:ext uri="{9D8B030D-6E8A-4147-A177-3AD203B41FA5}">
                      <a16:colId xmlns:a16="http://schemas.microsoft.com/office/drawing/2014/main" val="3341011729"/>
                    </a:ext>
                  </a:extLst>
                </a:gridCol>
              </a:tblGrid>
              <a:tr h="537537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itchFamily="18" charset="0"/>
                          <a:cs typeface="Times New Roman" pitchFamily="18" charset="0"/>
                        </a:rPr>
                        <a:t>Sl.No</a:t>
                      </a: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Author and Year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Objective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Methods/Algorithms/Hardware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26190885"/>
                  </a:ext>
                </a:extLst>
              </a:tr>
              <a:tr h="34940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Enhanced Security in Cloud Computing using Neural Network and Encryption</a:t>
                      </a: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Zhanli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Fawad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Javaidi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article proposed to protect privacy and provide high accuracy in a reasonable amount of time when compared to other state-of-the-art techniques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r>
                        <a:rPr lang="en-US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Using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cloud environment is the availability of resources, cost reduction, and storage flexibility.</a:t>
                      </a: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may produce possible privacy and security risk as direct access to raw data is required</a:t>
                      </a:r>
                      <a:r>
                        <a:rPr lang="en-US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homomorphic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encryption 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8298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8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934053" cy="744584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785315"/>
              </p:ext>
            </p:extLst>
          </p:nvPr>
        </p:nvGraphicFramePr>
        <p:xfrm>
          <a:off x="705395" y="1397727"/>
          <a:ext cx="7809955" cy="35314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647">
                  <a:extLst>
                    <a:ext uri="{9D8B030D-6E8A-4147-A177-3AD203B41FA5}">
                      <a16:colId xmlns:a16="http://schemas.microsoft.com/office/drawing/2014/main" val="909984369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625328035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142404439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837445374"/>
                    </a:ext>
                  </a:extLst>
                </a:gridCol>
                <a:gridCol w="2014524">
                  <a:extLst>
                    <a:ext uri="{9D8B030D-6E8A-4147-A177-3AD203B41FA5}">
                      <a16:colId xmlns:a16="http://schemas.microsoft.com/office/drawing/2014/main" val="3341011729"/>
                    </a:ext>
                  </a:extLst>
                </a:gridCol>
              </a:tblGrid>
              <a:tr h="470862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itchFamily="18" charset="0"/>
                          <a:cs typeface="Times New Roman" pitchFamily="18" charset="0"/>
                        </a:rPr>
                        <a:t>Sl.No</a:t>
                      </a: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Author and Year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Objective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Methods/Algorithms/Hardware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26190885"/>
                  </a:ext>
                </a:extLst>
              </a:tr>
              <a:tr h="3060609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Using Block Chain in Cloud Computing to Enhance Relational Database Security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Azman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Samsudin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article provides an optimal solution based on encrypting data using HE cryptosystems and simulating BC technology in the cloud RDB structure.</a:t>
                      </a: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r>
                        <a:rPr lang="en-US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cloud service provider (CSP) manages cloud computing systems remotely and runs the cloud smoothly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Modern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applications need a better level of security that includes saving data from internal breaches.</a:t>
                      </a:r>
                      <a:endParaRPr lang="en-US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cloud-RDB is based on simulating BC security</a:t>
                      </a:r>
                      <a:endParaRPr lang="en-IN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8298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8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1162</Words>
  <Application>Microsoft Office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 3</vt:lpstr>
      <vt:lpstr>Office Theme</vt:lpstr>
      <vt:lpstr>CodeBot as a Service for Outsourced Data Security in Cloud based on Blockchain</vt:lpstr>
      <vt:lpstr>Cloud Security</vt:lpstr>
      <vt:lpstr>Problems Identified </vt:lpstr>
      <vt:lpstr>Abstract  </vt:lpstr>
      <vt:lpstr>Objective</vt:lpstr>
      <vt:lpstr>EXISTING SYSTEM</vt:lpstr>
      <vt:lpstr>Disadvantages</vt:lpstr>
      <vt:lpstr>LITERATURE SURVEY</vt:lpstr>
      <vt:lpstr>LITERATURE SURVEY</vt:lpstr>
      <vt:lpstr>LITERATURE SURVEY</vt:lpstr>
      <vt:lpstr>PROPOSED SYSTEM</vt:lpstr>
      <vt:lpstr>Advantages</vt:lpstr>
      <vt:lpstr>Software specification</vt:lpstr>
      <vt:lpstr>MODULES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CodeBot as a Service for Outsourced Data Security in Cloud based on Blockchain</dc:title>
  <dc:creator>varma</dc:creator>
  <cp:lastModifiedBy>Roshini TM</cp:lastModifiedBy>
  <cp:revision>25</cp:revision>
  <dcterms:created xsi:type="dcterms:W3CDTF">2022-12-21T13:08:30Z</dcterms:created>
  <dcterms:modified xsi:type="dcterms:W3CDTF">2023-02-12T08:56:24Z</dcterms:modified>
</cp:coreProperties>
</file>