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83" r:id="rId6"/>
    <p:sldId id="261" r:id="rId7"/>
    <p:sldId id="284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67" r:id="rId17"/>
    <p:sldId id="268" r:id="rId18"/>
    <p:sldId id="262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63" r:id="rId28"/>
    <p:sldId id="26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86BF-3741-4000-9837-A7BC743983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FFA513-07BB-46F7-8DF0-D2CB5AC9A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98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86BF-3741-4000-9837-A7BC743983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FFA513-07BB-46F7-8DF0-D2CB5AC9A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28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86BF-3741-4000-9837-A7BC743983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FFA513-07BB-46F7-8DF0-D2CB5AC9ACF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917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86BF-3741-4000-9837-A7BC743983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FFA513-07BB-46F7-8DF0-D2CB5AC9A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067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86BF-3741-4000-9837-A7BC743983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FFA513-07BB-46F7-8DF0-D2CB5AC9ACF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2349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86BF-3741-4000-9837-A7BC743983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FFA513-07BB-46F7-8DF0-D2CB5AC9A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023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86BF-3741-4000-9837-A7BC743983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A513-07BB-46F7-8DF0-D2CB5AC9A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128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86BF-3741-4000-9837-A7BC743983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A513-07BB-46F7-8DF0-D2CB5AC9A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13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86BF-3741-4000-9837-A7BC743983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A513-07BB-46F7-8DF0-D2CB5AC9A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59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86BF-3741-4000-9837-A7BC743983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FFA513-07BB-46F7-8DF0-D2CB5AC9A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06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86BF-3741-4000-9837-A7BC743983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FFA513-07BB-46F7-8DF0-D2CB5AC9A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1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86BF-3741-4000-9837-A7BC743983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FFA513-07BB-46F7-8DF0-D2CB5AC9A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03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86BF-3741-4000-9837-A7BC743983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A513-07BB-46F7-8DF0-D2CB5AC9A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74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86BF-3741-4000-9837-A7BC743983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A513-07BB-46F7-8DF0-D2CB5AC9A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43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86BF-3741-4000-9837-A7BC743983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FA513-07BB-46F7-8DF0-D2CB5AC9A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5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86BF-3741-4000-9837-A7BC743983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FFA513-07BB-46F7-8DF0-D2CB5AC9A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61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486BF-3741-4000-9837-A7BC7439832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FFA513-07BB-46F7-8DF0-D2CB5AC9A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8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lg-ulb/creditcardfraud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5DB4798-0C86-41DE-BE66-E86E2C107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756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1299045-12C9-D093-BDE8-343DA367D842}"/>
              </a:ext>
            </a:extLst>
          </p:cNvPr>
          <p:cNvSpPr txBox="1"/>
          <p:nvPr/>
        </p:nvSpPr>
        <p:spPr>
          <a:xfrm>
            <a:off x="4200224" y="4777487"/>
            <a:ext cx="379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PROJECT PRESENTATION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212FEC1-1402-9F43-E4DC-8DC9CA9FF028}"/>
              </a:ext>
            </a:extLst>
          </p:cNvPr>
          <p:cNvSpPr txBox="1"/>
          <p:nvPr/>
        </p:nvSpPr>
        <p:spPr>
          <a:xfrm>
            <a:off x="1211665" y="5491255"/>
            <a:ext cx="101906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Credit Card Fraud detection using Clustering</a:t>
            </a:r>
          </a:p>
          <a:p>
            <a:endParaRPr lang="en-IN" sz="3600" b="1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22A572F-8E3E-2CD7-1B94-C2ABB203805A}"/>
              </a:ext>
            </a:extLst>
          </p:cNvPr>
          <p:cNvSpPr txBox="1"/>
          <p:nvPr/>
        </p:nvSpPr>
        <p:spPr>
          <a:xfrm>
            <a:off x="4915804" y="6091420"/>
            <a:ext cx="1919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By </a:t>
            </a:r>
            <a:r>
              <a:rPr lang="en-US" sz="2000" dirty="0" err="1" smtClean="0"/>
              <a:t>Aritrajit</a:t>
            </a:r>
            <a:r>
              <a:rPr lang="en-US" sz="2000" dirty="0" smtClean="0"/>
              <a:t> Roy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9854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2634492"/>
            <a:ext cx="4763068" cy="3193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854" y="2487968"/>
            <a:ext cx="5366698" cy="33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818" y="2627004"/>
            <a:ext cx="4585797" cy="3486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607" y="2627004"/>
            <a:ext cx="5364423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70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Plot: V23 </a:t>
            </a:r>
            <a:r>
              <a:rPr lang="en-US" dirty="0" err="1" smtClean="0"/>
              <a:t>vs</a:t>
            </a:r>
            <a:r>
              <a:rPr lang="en-US" dirty="0" smtClean="0"/>
              <a:t> V14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5035" y="2324669"/>
            <a:ext cx="506816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Plot: V2 </a:t>
            </a:r>
            <a:r>
              <a:rPr lang="en-US" dirty="0" err="1" smtClean="0"/>
              <a:t>vs</a:t>
            </a:r>
            <a:r>
              <a:rPr lang="en-US" dirty="0" smtClean="0"/>
              <a:t> V14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1262" y="2174543"/>
            <a:ext cx="506816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: V12 </a:t>
            </a:r>
            <a:r>
              <a:rPr lang="en-US" dirty="0" err="1" smtClean="0"/>
              <a:t>vs</a:t>
            </a:r>
            <a:r>
              <a:rPr lang="en-US" dirty="0" smtClean="0"/>
              <a:t> V17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2832" y="2133600"/>
            <a:ext cx="506816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0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 Plot : V13 </a:t>
            </a:r>
            <a:r>
              <a:rPr lang="en-US" dirty="0" err="1" smtClean="0"/>
              <a:t>vs</a:t>
            </a:r>
            <a:r>
              <a:rPr lang="en-US" dirty="0" smtClean="0"/>
              <a:t> V14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2832" y="2133600"/>
            <a:ext cx="506816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Stat: V1 to V15</a:t>
            </a:r>
            <a:endParaRPr lang="en-IN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288" y="2374709"/>
            <a:ext cx="10508326" cy="424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Stat: V16 to Amount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197" y="1787856"/>
            <a:ext cx="9865408" cy="444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90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8CFDAF6-A3CE-6118-43D2-E1529B5F2171}"/>
              </a:ext>
            </a:extLst>
          </p:cNvPr>
          <p:cNvSpPr txBox="1"/>
          <p:nvPr/>
        </p:nvSpPr>
        <p:spPr>
          <a:xfrm>
            <a:off x="2024014" y="647270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Code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B19EC8-AEA4-8DD8-FEDE-8B80D0620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923" y="151271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Code for loading the dataset:</a:t>
            </a:r>
          </a:p>
          <a:p>
            <a:r>
              <a:rPr lang="en-IN" dirty="0"/>
              <a:t>import pandas as </a:t>
            </a:r>
            <a:r>
              <a:rPr lang="en-IN" dirty="0" err="1"/>
              <a:t>pd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data </a:t>
            </a:r>
            <a:r>
              <a:rPr lang="en-IN" dirty="0"/>
              <a:t>= </a:t>
            </a:r>
            <a:r>
              <a:rPr lang="en-IN" dirty="0" err="1"/>
              <a:t>pd.read_csv</a:t>
            </a:r>
            <a:r>
              <a:rPr lang="en-IN" dirty="0"/>
              <a:t>('/content/drive/</a:t>
            </a:r>
            <a:r>
              <a:rPr lang="en-IN" dirty="0" err="1"/>
              <a:t>MyDrive</a:t>
            </a:r>
            <a:r>
              <a:rPr lang="en-IN" dirty="0"/>
              <a:t>/</a:t>
            </a:r>
            <a:r>
              <a:rPr lang="en-IN" dirty="0" err="1"/>
              <a:t>Colab</a:t>
            </a:r>
            <a:r>
              <a:rPr lang="en-IN" dirty="0"/>
              <a:t> Notebooks/Python practice/creditcard.csv')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6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standardizing the “Amount” column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</a:t>
            </a:r>
            <a:r>
              <a:rPr lang="en-IN" dirty="0" err="1"/>
              <a:t>sklearn.preprocessing</a:t>
            </a:r>
            <a:r>
              <a:rPr lang="en-IN" dirty="0"/>
              <a:t> import </a:t>
            </a:r>
            <a:r>
              <a:rPr lang="en-IN" dirty="0" err="1"/>
              <a:t>StandardScaler</a:t>
            </a:r>
            <a:r>
              <a:rPr lang="en-IN" dirty="0"/>
              <a:t> # For normalizing the values of the Amount attribute</a:t>
            </a:r>
          </a:p>
          <a:p>
            <a:r>
              <a:rPr lang="en-IN" dirty="0" err="1"/>
              <a:t>sc</a:t>
            </a:r>
            <a:r>
              <a:rPr lang="en-IN" dirty="0"/>
              <a:t> = </a:t>
            </a:r>
            <a:r>
              <a:rPr lang="en-IN" dirty="0" err="1"/>
              <a:t>StandardScaler</a:t>
            </a:r>
            <a:r>
              <a:rPr lang="en-IN" dirty="0"/>
              <a:t>()</a:t>
            </a:r>
          </a:p>
          <a:p>
            <a:r>
              <a:rPr lang="en-IN" dirty="0"/>
              <a:t>data1["Amount"] = </a:t>
            </a:r>
            <a:r>
              <a:rPr lang="en-IN" dirty="0" err="1"/>
              <a:t>sc.fit_transform</a:t>
            </a:r>
            <a:r>
              <a:rPr lang="en-IN" dirty="0"/>
              <a:t>(</a:t>
            </a:r>
            <a:r>
              <a:rPr lang="en-IN" dirty="0" err="1"/>
              <a:t>pd.DataFrame</a:t>
            </a:r>
            <a:r>
              <a:rPr lang="en-IN" dirty="0"/>
              <a:t>(data1["Amount"]))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45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78775" y="583167"/>
            <a:ext cx="8911687" cy="128089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Objective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19970" y="2024418"/>
            <a:ext cx="8915400" cy="3777622"/>
          </a:xfrm>
        </p:spPr>
        <p:txBody>
          <a:bodyPr/>
          <a:lstStyle/>
          <a:p>
            <a:r>
              <a:rPr lang="en-US" dirty="0" smtClean="0"/>
              <a:t>To identify the fraud from the non-fraud cases using Clustering </a:t>
            </a:r>
          </a:p>
          <a:p>
            <a:r>
              <a:rPr lang="en-US" dirty="0" smtClean="0"/>
              <a:t>Analyzing the dataset and understand it using visualizations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25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data1.duplicated().any() #checking for duplicate rows</a:t>
            </a:r>
          </a:p>
          <a:p>
            <a:r>
              <a:rPr lang="en-US" dirty="0" smtClean="0"/>
              <a:t>True</a:t>
            </a:r>
          </a:p>
          <a:p>
            <a:r>
              <a:rPr lang="en-US" dirty="0"/>
              <a:t>data1.shape #checking the shape before dropping duplicates</a:t>
            </a:r>
          </a:p>
          <a:p>
            <a:r>
              <a:rPr lang="en-US" dirty="0" smtClean="0"/>
              <a:t>(284807,31)</a:t>
            </a:r>
          </a:p>
          <a:p>
            <a:r>
              <a:rPr lang="en-US" dirty="0"/>
              <a:t>data1 = data1.drop_duplicates() #dropping duplicates</a:t>
            </a:r>
          </a:p>
          <a:p>
            <a:r>
              <a:rPr lang="en-US" dirty="0"/>
              <a:t>data1.shape #shape after removing duplicates</a:t>
            </a:r>
          </a:p>
          <a:p>
            <a:r>
              <a:rPr lang="en-US" dirty="0" smtClean="0"/>
              <a:t>(283726,31)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38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checking no of Fraud Cases from the “Class” attribute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fraud = data1[data1['Class'] == 1]</a:t>
            </a:r>
          </a:p>
          <a:p>
            <a:r>
              <a:rPr lang="en-IN" dirty="0"/>
              <a:t>valid = data1[data1['Class'] == 0]</a:t>
            </a:r>
          </a:p>
          <a:p>
            <a:r>
              <a:rPr lang="en-IN" dirty="0" err="1"/>
              <a:t>outlierFraction</a:t>
            </a:r>
            <a:r>
              <a:rPr lang="en-IN" dirty="0"/>
              <a:t> = </a:t>
            </a:r>
            <a:r>
              <a:rPr lang="en-IN" dirty="0" err="1"/>
              <a:t>len</a:t>
            </a:r>
            <a:r>
              <a:rPr lang="en-IN" dirty="0"/>
              <a:t>(fraud)/float(</a:t>
            </a:r>
            <a:r>
              <a:rPr lang="en-IN" dirty="0" err="1"/>
              <a:t>len</a:t>
            </a:r>
            <a:r>
              <a:rPr lang="en-IN" dirty="0"/>
              <a:t>(valid))</a:t>
            </a:r>
          </a:p>
          <a:p>
            <a:r>
              <a:rPr lang="en-IN" dirty="0"/>
              <a:t>print(f'{</a:t>
            </a:r>
            <a:r>
              <a:rPr lang="en-IN" dirty="0" err="1"/>
              <a:t>outlierFraction</a:t>
            </a:r>
            <a:r>
              <a:rPr lang="en-IN" dirty="0"/>
              <a:t>*100}%')</a:t>
            </a:r>
          </a:p>
          <a:p>
            <a:r>
              <a:rPr lang="en-IN" dirty="0"/>
              <a:t>print('Fraud Cases: {}'.format(</a:t>
            </a:r>
            <a:r>
              <a:rPr lang="en-IN" dirty="0" err="1"/>
              <a:t>len</a:t>
            </a:r>
            <a:r>
              <a:rPr lang="en-IN" dirty="0"/>
              <a:t>(fraud)))</a:t>
            </a:r>
          </a:p>
          <a:p>
            <a:r>
              <a:rPr lang="en-IN" dirty="0"/>
              <a:t>print('Valid Transactions: {}'.format(</a:t>
            </a:r>
            <a:r>
              <a:rPr lang="en-IN" dirty="0" err="1"/>
              <a:t>len</a:t>
            </a:r>
            <a:r>
              <a:rPr lang="en-IN" dirty="0"/>
              <a:t>(valid)))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16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unnecessary columns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8585" y="1724167"/>
            <a:ext cx="8915400" cy="4362734"/>
          </a:xfrm>
        </p:spPr>
        <p:txBody>
          <a:bodyPr/>
          <a:lstStyle/>
          <a:p>
            <a:r>
              <a:rPr lang="en-US" dirty="0" smtClean="0"/>
              <a:t>Dropping “Time” column</a:t>
            </a:r>
          </a:p>
          <a:p>
            <a:r>
              <a:rPr lang="en-IN" dirty="0"/>
              <a:t>data1=data1.drop(["Time"], axis = 1)</a:t>
            </a:r>
          </a:p>
          <a:p>
            <a:r>
              <a:rPr lang="en-IN" dirty="0"/>
              <a:t>data1.describe</a:t>
            </a:r>
            <a:r>
              <a:rPr lang="en-IN" dirty="0" smtClean="0"/>
              <a:t>()- for summary statistics</a:t>
            </a:r>
          </a:p>
          <a:p>
            <a:r>
              <a:rPr lang="en-US" dirty="0" smtClean="0"/>
              <a:t>Since clustering is an unsupervised algorithm the column “Class” which is the Target variable given in the Dataset is unnecessary and hence </a:t>
            </a:r>
            <a:r>
              <a:rPr lang="en-US" dirty="0" smtClean="0"/>
              <a:t>dropped</a:t>
            </a:r>
          </a:p>
          <a:p>
            <a:r>
              <a:rPr lang="en-US" dirty="0" smtClean="0"/>
              <a:t>Point </a:t>
            </a:r>
            <a:r>
              <a:rPr lang="en-US" dirty="0" err="1" smtClean="0"/>
              <a:t>Biserial</a:t>
            </a:r>
            <a:r>
              <a:rPr lang="en-US" dirty="0" smtClean="0"/>
              <a:t> Corr. and p-value analysis shows that V15 and V25 have p-value &gt; 0.05 so we can drop them for better results</a:t>
            </a:r>
            <a:endParaRPr lang="en-US" dirty="0" smtClean="0"/>
          </a:p>
          <a:p>
            <a:r>
              <a:rPr lang="en-IN" dirty="0"/>
              <a:t>x = </a:t>
            </a:r>
            <a:r>
              <a:rPr lang="en-IN" dirty="0" smtClean="0"/>
              <a:t>data1.drop(columns =['Class',’V15’,’V25’,axis=1</a:t>
            </a:r>
            <a:r>
              <a:rPr lang="en-IN" dirty="0"/>
              <a:t>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1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visualizing the correlation matrix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8945" y="2144888"/>
            <a:ext cx="8915400" cy="4176889"/>
          </a:xfrm>
        </p:spPr>
        <p:txBody>
          <a:bodyPr>
            <a:normAutofit/>
          </a:bodyPr>
          <a:lstStyle/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seaborn</a:t>
            </a:r>
            <a:r>
              <a:rPr lang="en-IN" dirty="0"/>
              <a:t> as </a:t>
            </a:r>
            <a:r>
              <a:rPr lang="en-IN" dirty="0" err="1"/>
              <a:t>sns</a:t>
            </a:r>
            <a:endParaRPr lang="en-IN" dirty="0"/>
          </a:p>
          <a:p>
            <a:r>
              <a:rPr lang="en-IN" dirty="0" err="1" smtClean="0"/>
              <a:t>sns.set_style</a:t>
            </a:r>
            <a:r>
              <a:rPr lang="en-IN" dirty="0"/>
              <a:t>("</a:t>
            </a:r>
            <a:r>
              <a:rPr lang="en-IN" dirty="0" err="1"/>
              <a:t>whitegrid</a:t>
            </a:r>
            <a:r>
              <a:rPr lang="en-IN" dirty="0"/>
              <a:t>")</a:t>
            </a:r>
          </a:p>
          <a:p>
            <a:r>
              <a:rPr lang="en-IN" dirty="0" err="1"/>
              <a:t>corr</a:t>
            </a:r>
            <a:r>
              <a:rPr lang="en-IN" dirty="0"/>
              <a:t> = data1.corr()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 (37,37))</a:t>
            </a:r>
          </a:p>
          <a:p>
            <a:r>
              <a:rPr lang="en-IN" dirty="0" err="1"/>
              <a:t>sns.heatmap</a:t>
            </a:r>
            <a:r>
              <a:rPr lang="en-IN" dirty="0"/>
              <a:t>(</a:t>
            </a:r>
            <a:r>
              <a:rPr lang="en-IN" dirty="0" err="1"/>
              <a:t>corr</a:t>
            </a:r>
            <a:r>
              <a:rPr lang="en-IN" dirty="0"/>
              <a:t>, </a:t>
            </a:r>
            <a:r>
              <a:rPr lang="en-IN" dirty="0" err="1"/>
              <a:t>annot</a:t>
            </a:r>
            <a:r>
              <a:rPr lang="en-IN" dirty="0"/>
              <a:t>=True, </a:t>
            </a:r>
            <a:r>
              <a:rPr lang="en-IN" dirty="0" err="1"/>
              <a:t>cmap</a:t>
            </a:r>
            <a:r>
              <a:rPr lang="en-IN" dirty="0"/>
              <a:t>='seismic',</a:t>
            </a:r>
            <a:r>
              <a:rPr lang="en-IN" dirty="0" err="1"/>
              <a:t>fmt</a:t>
            </a:r>
            <a:r>
              <a:rPr lang="en-IN" dirty="0"/>
              <a:t>=".2f",linewidths = 0.1)</a:t>
            </a:r>
          </a:p>
          <a:p>
            <a:r>
              <a:rPr lang="en-IN" dirty="0" err="1" smtClean="0"/>
              <a:t>plt.title</a:t>
            </a:r>
            <a:r>
              <a:rPr lang="en-IN" dirty="0"/>
              <a:t>("Correlation All Features - Class")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30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the scatter plots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plt.scatter</a:t>
            </a:r>
            <a:r>
              <a:rPr lang="en-IN" dirty="0"/>
              <a:t>(x.V12,x.V17</a:t>
            </a:r>
            <a:r>
              <a:rPr lang="en-IN" dirty="0" smtClean="0"/>
              <a:t>)</a:t>
            </a:r>
          </a:p>
          <a:p>
            <a:r>
              <a:rPr lang="en-IN" dirty="0" err="1" smtClean="0"/>
              <a:t>plt.scatter</a:t>
            </a:r>
            <a:r>
              <a:rPr lang="en-IN" dirty="0" smtClean="0"/>
              <a:t>(x.V23,x.V14)</a:t>
            </a:r>
            <a:endParaRPr lang="en-IN" dirty="0"/>
          </a:p>
          <a:p>
            <a:r>
              <a:rPr lang="en-IN" dirty="0" err="1" smtClean="0"/>
              <a:t>plt.scatter</a:t>
            </a:r>
            <a:r>
              <a:rPr lang="en-IN" dirty="0" smtClean="0"/>
              <a:t>(x.V2,x.V14)</a:t>
            </a:r>
            <a:endParaRPr lang="en-IN" dirty="0"/>
          </a:p>
          <a:p>
            <a:r>
              <a:rPr lang="en-IN" dirty="0" err="1" smtClean="0"/>
              <a:t>plt.scatter</a:t>
            </a:r>
            <a:r>
              <a:rPr lang="en-IN" dirty="0" smtClean="0"/>
              <a:t>(x.V13,x.V14)</a:t>
            </a:r>
            <a:endParaRPr lang="en-IN" dirty="0"/>
          </a:p>
          <a:p>
            <a:r>
              <a:rPr lang="en-US" dirty="0" err="1" smtClean="0"/>
              <a:t>plt.show</a:t>
            </a:r>
            <a:r>
              <a:rPr lang="en-US" dirty="0" smtClean="0"/>
              <a:t>()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89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necessary modules for clustering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905" y="2306710"/>
            <a:ext cx="10397707" cy="4355138"/>
          </a:xfrm>
        </p:spPr>
        <p:txBody>
          <a:bodyPr>
            <a:normAutofit/>
          </a:bodyPr>
          <a:lstStyle/>
          <a:p>
            <a:r>
              <a:rPr lang="en-IN" dirty="0"/>
              <a:t>from </a:t>
            </a:r>
            <a:r>
              <a:rPr lang="en-IN" dirty="0" err="1"/>
              <a:t>sklearn.cluster</a:t>
            </a:r>
            <a:r>
              <a:rPr lang="en-IN" dirty="0"/>
              <a:t> import </a:t>
            </a:r>
            <a:r>
              <a:rPr lang="en-IN" dirty="0" err="1" smtClean="0"/>
              <a:t>Kmeans</a:t>
            </a:r>
            <a:endParaRPr lang="en-IN" dirty="0" smtClean="0"/>
          </a:p>
          <a:p>
            <a:r>
              <a:rPr lang="en-IN" dirty="0"/>
              <a:t>from </a:t>
            </a:r>
            <a:r>
              <a:rPr lang="en-IN" dirty="0" err="1"/>
              <a:t>sklearn.cluster</a:t>
            </a:r>
            <a:r>
              <a:rPr lang="en-IN" dirty="0"/>
              <a:t> import </a:t>
            </a:r>
            <a:r>
              <a:rPr lang="en-IN" dirty="0" smtClean="0"/>
              <a:t>DBSCAN</a:t>
            </a:r>
          </a:p>
          <a:p>
            <a:r>
              <a:rPr lang="en-IN" dirty="0" err="1" smtClean="0"/>
              <a:t>scaler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StandardScaler</a:t>
            </a:r>
            <a:r>
              <a:rPr lang="en-IN" dirty="0"/>
              <a:t>()</a:t>
            </a:r>
          </a:p>
          <a:p>
            <a:r>
              <a:rPr lang="en-IN" dirty="0" err="1"/>
              <a:t>scaled_features</a:t>
            </a:r>
            <a:r>
              <a:rPr lang="en-IN" dirty="0"/>
              <a:t> = </a:t>
            </a:r>
            <a:r>
              <a:rPr lang="en-IN" dirty="0" err="1"/>
              <a:t>scaler.fit_transform</a:t>
            </a:r>
            <a:r>
              <a:rPr lang="en-IN" dirty="0"/>
              <a:t>(x)</a:t>
            </a:r>
          </a:p>
          <a:p>
            <a:r>
              <a:rPr lang="en-IN" dirty="0" smtClean="0"/>
              <a:t>from </a:t>
            </a:r>
            <a:r>
              <a:rPr lang="en-IN" dirty="0" err="1"/>
              <a:t>sklearn.metrics</a:t>
            </a:r>
            <a:r>
              <a:rPr lang="en-IN" dirty="0"/>
              <a:t> import </a:t>
            </a:r>
            <a:r>
              <a:rPr lang="en-IN" dirty="0" err="1"/>
              <a:t>silhouette_score</a:t>
            </a:r>
            <a:endParaRPr lang="en-IN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9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DBSCAN, K-Means , Silhouette Score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dbscan</a:t>
            </a:r>
            <a:r>
              <a:rPr lang="en-IN" dirty="0" smtClean="0"/>
              <a:t> </a:t>
            </a:r>
            <a:r>
              <a:rPr lang="en-IN" dirty="0"/>
              <a:t>= DBSCAN(</a:t>
            </a:r>
            <a:r>
              <a:rPr lang="en-IN" dirty="0" err="1"/>
              <a:t>eps</a:t>
            </a:r>
            <a:r>
              <a:rPr lang="en-IN" dirty="0"/>
              <a:t>=0.3)</a:t>
            </a:r>
          </a:p>
          <a:p>
            <a:r>
              <a:rPr lang="en-IN" dirty="0" err="1"/>
              <a:t>dbscan.fit</a:t>
            </a:r>
            <a:r>
              <a:rPr lang="en-IN" dirty="0"/>
              <a:t>(</a:t>
            </a:r>
            <a:r>
              <a:rPr lang="en-IN" dirty="0" err="1"/>
              <a:t>scaled_features</a:t>
            </a:r>
            <a:r>
              <a:rPr lang="en-IN" dirty="0"/>
              <a:t>)</a:t>
            </a:r>
          </a:p>
          <a:p>
            <a:r>
              <a:rPr lang="en-IN" dirty="0" err="1"/>
              <a:t>dbscan_silhouette</a:t>
            </a:r>
            <a:r>
              <a:rPr lang="en-IN" dirty="0"/>
              <a:t> = </a:t>
            </a:r>
            <a:r>
              <a:rPr lang="en-IN" dirty="0" err="1"/>
              <a:t>silhouette_score</a:t>
            </a:r>
            <a:r>
              <a:rPr lang="en-IN" dirty="0"/>
              <a:t>(</a:t>
            </a:r>
            <a:r>
              <a:rPr lang="en-IN" dirty="0" err="1"/>
              <a:t>scaled_features</a:t>
            </a:r>
            <a:r>
              <a:rPr lang="en-IN" dirty="0"/>
              <a:t>, </a:t>
            </a:r>
            <a:r>
              <a:rPr lang="en-IN" dirty="0" err="1"/>
              <a:t>dbscan.labels</a:t>
            </a:r>
            <a:r>
              <a:rPr lang="en-IN" dirty="0"/>
              <a:t>_).round (2</a:t>
            </a:r>
            <a:r>
              <a:rPr lang="en-IN" dirty="0" smtClean="0"/>
              <a:t>)</a:t>
            </a:r>
          </a:p>
          <a:p>
            <a:r>
              <a:rPr lang="en-IN" dirty="0" err="1"/>
              <a:t>kmeans</a:t>
            </a:r>
            <a:r>
              <a:rPr lang="en-IN" dirty="0"/>
              <a:t> = </a:t>
            </a:r>
            <a:r>
              <a:rPr lang="en-IN" dirty="0" err="1"/>
              <a:t>KMeans</a:t>
            </a:r>
            <a:r>
              <a:rPr lang="en-IN" dirty="0"/>
              <a:t>(</a:t>
            </a:r>
            <a:r>
              <a:rPr lang="en-IN" dirty="0" err="1"/>
              <a:t>n_clusters</a:t>
            </a:r>
            <a:r>
              <a:rPr lang="en-IN" dirty="0"/>
              <a:t> = 2, </a:t>
            </a:r>
            <a:r>
              <a:rPr lang="en-IN" dirty="0" err="1"/>
              <a:t>init</a:t>
            </a:r>
            <a:r>
              <a:rPr lang="en-IN" dirty="0"/>
              <a:t> = 'k-means++', </a:t>
            </a:r>
            <a:r>
              <a:rPr lang="en-IN" dirty="0" err="1"/>
              <a:t>max_iter</a:t>
            </a:r>
            <a:r>
              <a:rPr lang="en-IN" dirty="0"/>
              <a:t> = 300, </a:t>
            </a:r>
            <a:r>
              <a:rPr lang="en-IN" dirty="0" err="1"/>
              <a:t>n_init</a:t>
            </a:r>
            <a:r>
              <a:rPr lang="en-IN" dirty="0"/>
              <a:t> = 10, </a:t>
            </a:r>
            <a:r>
              <a:rPr lang="en-IN" dirty="0" err="1"/>
              <a:t>random_state</a:t>
            </a:r>
            <a:r>
              <a:rPr lang="en-IN" dirty="0"/>
              <a:t> = 0)</a:t>
            </a:r>
          </a:p>
          <a:p>
            <a:r>
              <a:rPr lang="en-IN" dirty="0" err="1"/>
              <a:t>kmeans.fit</a:t>
            </a:r>
            <a:r>
              <a:rPr lang="en-IN" dirty="0"/>
              <a:t>(x)</a:t>
            </a:r>
          </a:p>
          <a:p>
            <a:r>
              <a:rPr lang="en-IN" dirty="0" err="1"/>
              <a:t>kmeans_silhouette</a:t>
            </a:r>
            <a:r>
              <a:rPr lang="en-IN" dirty="0"/>
              <a:t> = </a:t>
            </a:r>
            <a:r>
              <a:rPr lang="en-IN" dirty="0" err="1"/>
              <a:t>silhouette_score</a:t>
            </a:r>
            <a:r>
              <a:rPr lang="en-IN" dirty="0"/>
              <a:t>(</a:t>
            </a:r>
            <a:r>
              <a:rPr lang="en-IN" dirty="0" err="1"/>
              <a:t>scaled_features</a:t>
            </a:r>
            <a:r>
              <a:rPr lang="en-IN" dirty="0"/>
              <a:t>, </a:t>
            </a:r>
            <a:r>
              <a:rPr lang="en-IN" dirty="0" err="1"/>
              <a:t>kmeans.labels</a:t>
            </a:r>
            <a:r>
              <a:rPr lang="en-IN" dirty="0"/>
              <a:t>_).round(2)</a:t>
            </a:r>
          </a:p>
          <a:p>
            <a:r>
              <a:rPr lang="en-IN" dirty="0" err="1"/>
              <a:t>kmeans_silhouette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86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8CFDAF6-A3CE-6118-43D2-E1529B5F2171}"/>
              </a:ext>
            </a:extLst>
          </p:cNvPr>
          <p:cNvSpPr txBox="1"/>
          <p:nvPr/>
        </p:nvSpPr>
        <p:spPr>
          <a:xfrm>
            <a:off x="2024014" y="647270"/>
            <a:ext cx="8465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Accuracy of the model and scope of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 Improvement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0F241D0-F363-00E2-7DDD-0102F15C0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606" y="2106304"/>
            <a:ext cx="8915400" cy="3777622"/>
          </a:xfrm>
        </p:spPr>
        <p:txBody>
          <a:bodyPr/>
          <a:lstStyle/>
          <a:p>
            <a:r>
              <a:rPr lang="en-US" dirty="0" smtClean="0"/>
              <a:t>Silhouette score for K-Means – 0.05 (NOT good)</a:t>
            </a:r>
          </a:p>
          <a:p>
            <a:r>
              <a:rPr lang="en-US" dirty="0"/>
              <a:t>Silhouette score </a:t>
            </a:r>
            <a:r>
              <a:rPr lang="en-US" dirty="0" smtClean="0"/>
              <a:t>for DBSCAN - -0.42 (NOT good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model can be improved by altering the metric parameter from Euclidean to Manhattan or Cosine some improvement can be achieved .</a:t>
            </a:r>
          </a:p>
          <a:p>
            <a:r>
              <a:rPr lang="en-US" dirty="0"/>
              <a:t>For a dataset of </a:t>
            </a:r>
            <a:r>
              <a:rPr lang="en-US" dirty="0">
                <a:solidFill>
                  <a:srgbClr val="212121"/>
                </a:solidFill>
                <a:latin typeface="var(--colab-code-font-family)"/>
              </a:rPr>
              <a:t>283726</a:t>
            </a:r>
            <a:r>
              <a:rPr lang="en-US" dirty="0" smtClean="0"/>
              <a:t> </a:t>
            </a:r>
            <a:r>
              <a:rPr lang="en-US" dirty="0"/>
              <a:t>data points and </a:t>
            </a:r>
            <a:r>
              <a:rPr lang="en-US" dirty="0" smtClean="0"/>
              <a:t>30 features , the </a:t>
            </a:r>
            <a:r>
              <a:rPr lang="en-US" dirty="0"/>
              <a:t>system </a:t>
            </a:r>
            <a:r>
              <a:rPr lang="en-US" dirty="0" smtClean="0"/>
              <a:t>requires sufficient </a:t>
            </a:r>
            <a:r>
              <a:rPr lang="en-US" dirty="0"/>
              <a:t>memory and computational resources to handle the clustering process efficiently, especially if you're using distance-based methods like </a:t>
            </a:r>
            <a:r>
              <a:rPr lang="en-US" dirty="0" err="1"/>
              <a:t>KMeans</a:t>
            </a:r>
            <a:r>
              <a:rPr lang="en-US" dirty="0"/>
              <a:t> or DBSCAN.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14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8CFDAF6-A3CE-6118-43D2-E1529B5F2171}"/>
              </a:ext>
            </a:extLst>
          </p:cNvPr>
          <p:cNvSpPr txBox="1"/>
          <p:nvPr/>
        </p:nvSpPr>
        <p:spPr>
          <a:xfrm>
            <a:off x="2024014" y="647270"/>
            <a:ext cx="7119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Your Learnings from this Project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0F241D0-F363-00E2-7DDD-0102F15C0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dataset is quite complex </a:t>
            </a:r>
          </a:p>
          <a:p>
            <a:r>
              <a:rPr lang="en-US" dirty="0" smtClean="0"/>
              <a:t>Time complexity for the algorithms and visualizations like ‘Boxplot’</a:t>
            </a:r>
            <a:r>
              <a:rPr lang="en-IN" dirty="0"/>
              <a:t> </a:t>
            </a:r>
            <a:r>
              <a:rPr lang="en-IN" dirty="0" smtClean="0"/>
              <a:t>and ‘Violin Plot’ was very high about 30 – 45 min and didn’t compile sometimes showing error statement ‘</a:t>
            </a:r>
            <a:r>
              <a:rPr lang="en-US" dirty="0" err="1"/>
              <a:t>MemoryError</a:t>
            </a:r>
            <a:r>
              <a:rPr lang="en-US" dirty="0"/>
              <a:t>: Unable to allocate 300. </a:t>
            </a:r>
            <a:r>
              <a:rPr lang="en-US" dirty="0" err="1"/>
              <a:t>GiB</a:t>
            </a:r>
            <a:r>
              <a:rPr lang="en-US" dirty="0"/>
              <a:t> for an array with shape (40250079675,) and data type </a:t>
            </a:r>
            <a:r>
              <a:rPr lang="en-US" dirty="0" smtClean="0"/>
              <a:t>float64’.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41" y="3862318"/>
            <a:ext cx="4926843" cy="288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4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got an experience of dealing with such a complex dataset </a:t>
            </a:r>
          </a:p>
          <a:p>
            <a:r>
              <a:rPr lang="en-US" dirty="0" smtClean="0"/>
              <a:t>Learnt about Point </a:t>
            </a:r>
            <a:r>
              <a:rPr lang="en-US" dirty="0" err="1" smtClean="0"/>
              <a:t>Biserial</a:t>
            </a:r>
            <a:r>
              <a:rPr lang="en-US" dirty="0" smtClean="0"/>
              <a:t> Correlation and p-value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23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8CFDAF6-A3CE-6118-43D2-E1529B5F2171}"/>
              </a:ext>
            </a:extLst>
          </p:cNvPr>
          <p:cNvSpPr txBox="1"/>
          <p:nvPr/>
        </p:nvSpPr>
        <p:spPr>
          <a:xfrm>
            <a:off x="2024014" y="647270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Methodology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356459-04F0-B4B0-ED37-0E41139AB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014" y="1540189"/>
            <a:ext cx="8915400" cy="3777622"/>
          </a:xfrm>
        </p:spPr>
        <p:txBody>
          <a:bodyPr/>
          <a:lstStyle/>
          <a:p>
            <a:r>
              <a:rPr lang="en-US" dirty="0"/>
              <a:t>The "Time" column has information about the time lapsed between each transaction and the first transaction it can be dropped </a:t>
            </a:r>
            <a:r>
              <a:rPr lang="en-US" dirty="0" smtClean="0"/>
              <a:t>.</a:t>
            </a:r>
          </a:p>
          <a:p>
            <a:r>
              <a:rPr lang="en-US" dirty="0"/>
              <a:t>The values in the column "Amount" is significantly larger than the values in the columns V(</a:t>
            </a:r>
            <a:r>
              <a:rPr lang="en-US" dirty="0" err="1"/>
              <a:t>i</a:t>
            </a:r>
            <a:r>
              <a:rPr lang="en-US" dirty="0"/>
              <a:t>) ;where </a:t>
            </a:r>
            <a:r>
              <a:rPr lang="en-US" dirty="0" err="1"/>
              <a:t>i</a:t>
            </a:r>
            <a:r>
              <a:rPr lang="en-US" dirty="0"/>
              <a:t> ranges from 1 to 28. Hence this dataset has to be balanced 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Check the shape, size, other data preprocessing , number </a:t>
            </a:r>
            <a:r>
              <a:rPr lang="en-US" dirty="0"/>
              <a:t>of fraud cases in </a:t>
            </a:r>
            <a:r>
              <a:rPr lang="en-US" dirty="0" smtClean="0"/>
              <a:t>dataset, etc.</a:t>
            </a:r>
          </a:p>
          <a:p>
            <a:r>
              <a:rPr lang="en-US" dirty="0" smtClean="0"/>
              <a:t>Remove Duplicates.</a:t>
            </a:r>
          </a:p>
          <a:p>
            <a:r>
              <a:rPr lang="en-US" dirty="0" smtClean="0"/>
              <a:t>Data Visualization using </a:t>
            </a:r>
            <a:r>
              <a:rPr lang="en-US" dirty="0" err="1" smtClean="0"/>
              <a:t>matplotlib.pyplot</a:t>
            </a:r>
            <a:r>
              <a:rPr lang="en-US" dirty="0" smtClean="0"/>
              <a:t>, </a:t>
            </a:r>
            <a:r>
              <a:rPr lang="en-US" dirty="0" err="1" smtClean="0"/>
              <a:t>seaborn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 pandas, etc.</a:t>
            </a:r>
          </a:p>
          <a:p>
            <a:r>
              <a:rPr lang="en-US" dirty="0" smtClean="0"/>
              <a:t>Apply clustering algorithms like K-Means, DBSCAN, Hierarchical Clustering.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9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>
                <a:solidFill>
                  <a:schemeClr val="accent1"/>
                </a:solidFill>
              </a:rPr>
              <a:t>Thank You</a:t>
            </a:r>
            <a:endParaRPr lang="en-IN" sz="9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06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8CFDAF6-A3CE-6118-43D2-E1529B5F2171}"/>
              </a:ext>
            </a:extLst>
          </p:cNvPr>
          <p:cNvSpPr txBox="1"/>
          <p:nvPr/>
        </p:nvSpPr>
        <p:spPr>
          <a:xfrm>
            <a:off x="2024014" y="647270"/>
            <a:ext cx="1515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Inputs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44A2DB4-287E-B066-1571-FC2137B3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921" y="1663019"/>
            <a:ext cx="8915400" cy="4587656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Dataset Link: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www.kaggle.com/datasets/mlg-ulb/creditcardfraud/data</a:t>
            </a:r>
            <a:endParaRPr lang="en-IN" dirty="0" smtClean="0"/>
          </a:p>
          <a:p>
            <a:r>
              <a:rPr lang="en-US" dirty="0"/>
              <a:t>The dataset contains transactions made by credit cards in September 2013 by European cardholders. </a:t>
            </a:r>
          </a:p>
          <a:p>
            <a:r>
              <a:rPr lang="en-US" dirty="0"/>
              <a:t>This dataset presents transactions that occurred in two days, where we have 492 frauds out of 284,807 transactions. </a:t>
            </a:r>
          </a:p>
          <a:p>
            <a:r>
              <a:rPr lang="en-US" dirty="0"/>
              <a:t>The dataset is highly unbalanced, the positive class (frauds) account for 0.172% of all transactions.</a:t>
            </a:r>
          </a:p>
          <a:p>
            <a:r>
              <a:rPr lang="en-US" dirty="0"/>
              <a:t>It contains only numerical input variables which are the result of a PCA transformation.</a:t>
            </a:r>
          </a:p>
          <a:p>
            <a:r>
              <a:rPr lang="en-US" dirty="0"/>
              <a:t>Unfortunately, due to confidentiality issues, the original features have not been provided . </a:t>
            </a:r>
          </a:p>
          <a:p>
            <a:r>
              <a:rPr lang="en-US" dirty="0"/>
              <a:t>Features V1, V2, … V28 are the principal components obtained with PCA, </a:t>
            </a:r>
          </a:p>
          <a:p>
            <a:r>
              <a:rPr lang="en-US" dirty="0"/>
              <a:t>The only features which have not been transformed with PCA are 'Time' and 'Amount'. </a:t>
            </a:r>
          </a:p>
          <a:p>
            <a:r>
              <a:rPr lang="en-US" dirty="0"/>
              <a:t>Feature 'Time' contains the seconds elapsed between each transaction and the first transaction in the dataset. </a:t>
            </a:r>
          </a:p>
          <a:p>
            <a:r>
              <a:rPr lang="en-US" dirty="0"/>
              <a:t>The feature 'Amount' is the transaction Amount, this feature can be used for example-</a:t>
            </a:r>
            <a:r>
              <a:rPr lang="en-US" dirty="0" err="1"/>
              <a:t>dependant</a:t>
            </a:r>
            <a:r>
              <a:rPr lang="en-US" dirty="0"/>
              <a:t> cost-sensitive learning. </a:t>
            </a:r>
          </a:p>
          <a:p>
            <a:r>
              <a:rPr lang="en-US" dirty="0"/>
              <a:t>Feature 'Class' is the response variable and it takes value 1 in case of fraud and 0 otherwise.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74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fraud cases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Percentage of fraud cases: 0.16698852262818045</a:t>
            </a:r>
            <a:r>
              <a:rPr lang="en-US" dirty="0"/>
              <a:t>% </a:t>
            </a:r>
            <a:r>
              <a:rPr lang="en-US" dirty="0" smtClean="0"/>
              <a:t>~ 0.172%</a:t>
            </a:r>
          </a:p>
          <a:p>
            <a:r>
              <a:rPr lang="en-US" dirty="0" smtClean="0"/>
              <a:t>Fraud </a:t>
            </a:r>
            <a:r>
              <a:rPr lang="en-US" dirty="0"/>
              <a:t>Cases: 473 </a:t>
            </a:r>
            <a:endParaRPr lang="en-US" dirty="0" smtClean="0"/>
          </a:p>
          <a:p>
            <a:r>
              <a:rPr lang="en-US" dirty="0" smtClean="0"/>
              <a:t>Valid </a:t>
            </a:r>
            <a:r>
              <a:rPr lang="en-US" dirty="0"/>
              <a:t>Transactions: 283253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4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8CFDAF6-A3CE-6118-43D2-E1529B5F2171}"/>
              </a:ext>
            </a:extLst>
          </p:cNvPr>
          <p:cNvSpPr txBox="1"/>
          <p:nvPr/>
        </p:nvSpPr>
        <p:spPr>
          <a:xfrm>
            <a:off x="2024014" y="64727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Outputs / Results</a:t>
            </a:r>
            <a:endParaRPr lang="en-IN" sz="36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B19EC8-AEA4-8DD8-FEDE-8B80D0620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758" y="169079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VISUALIZING the DATASET: </a:t>
            </a:r>
          </a:p>
          <a:p>
            <a:pPr marL="0" indent="0">
              <a:buNone/>
            </a:pPr>
            <a:r>
              <a:rPr lang="en-US" dirty="0" smtClean="0"/>
              <a:t>Correlation Matrix using </a:t>
            </a:r>
            <a:r>
              <a:rPr lang="en-US" dirty="0" err="1" smtClean="0"/>
              <a:t>Heatmap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0794" y="3657550"/>
            <a:ext cx="184731" cy="3754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3650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9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Roboto"/>
            </a:endParaRPr>
          </a:p>
        </p:txBody>
      </p:sp>
      <p:sp>
        <p:nvSpPr>
          <p:cNvPr id="4" name="AutoShape 2" descr="data:image/png;base64,iVBORw0KGgoAAAANSUhEUgAAAjEAAAGrCAYAAAAxesZMAAAAOXRFWHRTb2Z0d2FyZQBNYXRwbG90%0AbGliIHZlcnNpb24zLjcuMSwgaHR0cHM6Ly9tYXRwbG90bGliLm9yZy/bCgiHAAAACXBIWXMAAA9h%0AAAAPYQGoP6dpAAAqo0lEQVR4nO3df1RU953/8dcwgBIw0cyCIkddjUjBZbupkrW7SdxCBKtGVycH%0AxdhN3cDZYLPpMfFstaS0Rj0xp5vjGk3XJC1xTdSKmqpHrUCiHnJam+6xOSkmLmt+KIpDHGd1uygq%0AztzvH34zRxRhBuc6fIbn4xxPZu798Lnv91w+5uXc+eGwLMsSAACAYeKiXQAAAEBPEGIAAICRCDEA%0AAMBIhBgAAGAkQgwAADASIQYAABiJEAMAAIxEiAEAAEYixAAAACMRYgD0WlOnTtWvfvWraJcBoJdy%0A8LUDAKLh/vvvD95ub2+X3+9X//79g9veeOMNjR8/PhqlATAEIQZA1K1atUp/+MMf9NZbb0W7FAAG%0A4XISgF4rPz9fW7dulSSdOnVKWVlZ2rZtmx599FH91V/9lUpKStTS0qK3335b3/rWtzR+/HhVVlbK%0A7/cH5/jyyy/13HPP6aGHHtI3v/lNPfvss/qf//mfaLUEIIIIMQCMsnfvXq1fv16/+c1vJElPPPGE%0APB6PampqtH37du3du1e//vWvJUlXrlzRE088obS0NNXU1Ojdd9+V0+nUc889F80WAEQIIQaAURYs%0AWCCXy6Xk5GRNnjxZX375pZ599lklJiZqxIgRGj9+vP74xz9Kkg4ePKgLFy7oX/7lX3TXXXcpOTlZ%0AixYt0m9/+1u1tLREuRMAtys+2gUAQDhSU1ODt++66y7de++9cjqdwW1JSUm6cOGCJOn48ePy+XzK%0Ay8vrMEdiYqJOnz6tIUOG3JmiAdiCEAMgZqWmpmro0KF69913o10KABtwOQlAzJo0aZKuXr2qf/u3%0Af9P//d//SZJ8Pp/27t0b5coARAIhBkDMSklJ0ZYtW+TxePToo4/qG9/4hubMmaP//M//jHZpACKA%0Az4kBAABG4pkYAABgJEIMAAAwEiEGAAAYiRADAACMRIgBAABGIsQAAAAjEWIAAICRYj7EfPnllxGf%0AMxAI6I9//KMCgUDE5+4tYr1H+jNfrPcY6/1Jsd8j/dkv5kPMlStXIj6nZVlqb29XLH9OYKz3SH/m%0Ai/UeY70/KfZ7pD/7xXyIAQAAsYkQAwAAjESIAQAARiLEAAAAIxFiAACAkQgxAADASIQYAABgJEIM%0AAAAwEiEGAAAYiRADAACMRIgBAABGIsQAAAAj2RZiLl++rAULFqioqEjTp0/X/PnzdeLEiU7HHjhw%0AQJMnT1ZhYaGefvpptba2hrQPAAD0XbY+EzN79mzt27dPu3btUkFBgZ5//vmbxly4cEEVFRV69dVX%0AVVtbq7S0NL366qvd7gMAAH1bvF0T9+vXTxMnTgze//rXv66qqqqbxtXX1ys7O1v33XefJGnu3Ln6%0Ax3/8R/3gBz/ocl+oLMuS3++/zW468vv9SkhIUCAQiOi8vclXj1mkH7vegv7MF+vrsK+cw+v/G2vo%0A7/Y4nc5ux9gWYm60YcMG5efn37Td4/EoIyMjeD8jI0Ner1dXr17tcl98fGil+3w+eb3e22/gOgkJ%0ACcrOGauE+O4f4J5ov+rX0U8+Vnt7uy3zh6OhoSHaJdiK/sxl5zpkDd5Zsd4j/fXMuHHjuh1zR0LM%0AunXr1NTUpPXr19+Jw3Xgcrk6BKFICAQCSoh36vu//FCfnonsa3RGp6Vo9Zz7NXbs2IjOGy6/36+G%0Ahgbl5uaGlIZNQ3/ms2sdsgbvnFjvkf7sZ3uI+cUvfqHa2lqtX79eSUlJN+1PT0/Xb37zm+D95uZm%0ApaamKj4+vst9oXI4HLY9uJ+eadXHp/9ky9y95Rfe6XT2mlrsQH/ms2sd9pbHrS+cw1jvkf7sY+sL%0Ae998803t2bNHb775pu6+++5Oxzz00EP65JNP9Nlnn0mSNm3apKlTp3a7DwAA9G22PRPT0tKilStX%0AatiwYfqHf/gHSVJiYqK2bt2q1atXKy0tTSUlJUpJSdHy5cv1ve99T36/X5mZmXrppZckqct9AACg%0Ab7MtxAwZMkSNjY2d7vv+97/f4X5BQYEKCgo6HdvVPgAA0Hfxib0AAMBIhBgAAGAkQgwAADASIQYA%0AABiJEAMAAIxEiAEAAEYixAAAACMRYgAAgJEIMQAAwEiEGAAAYCRCDAAAMBIhBgAAGIkQAwAAjESI%0AAQAARiLEAAAAIxFiAACAkQgxAADASIQYAABgJEIMAAAwEiEGAAAYiRADAACMRIgBAABGIsQAAAAj%0AEWIAAICRCDEAAMBIhBgAAGAkQgwAADASIQYAABiJEAMAAIxEiAEAAEYixAAAACMRYgAAgJEIMQAA%0AwEiEGAAAYCRCDAAAMFK8nZMvX75c+/fvV3Nzs3bs2KHs7Oybxmzfvl0bNmwI3m9paVFeXp7Wrl2r%0AU6dOadKkSRozZkxw/5o1azR8+HA7ywYAAAawNcQUFRWptLRUc+fOveUYt9stt9sdvD9t2jQ9+uij%0AwfvJycnauXOnnWUCAAAD2Rpi8vLywhr/0UcfyefzKT8/P2I1WJYlv98fsfkkKRAIyOl0RnTOG0W6%0A5p4eP9p12IX+zGf3Ooz2Y9cXzmGs90h/tyeU9W1riAnXtm3bNGPGDCUkJAS3tbW1ye12KxAIqKCg%0AQOXl5WH9xeXz+eT1eiNaZ1JSknJyciI6540aGxvV1tZm6zFC0dDQEO0SbEV/5rJ7HbIG75xY75H+%0AembcuHHdjuk1IebixYvas2ePqqurg9vS0tJUX18vl8ul8+fPa+HChaqqqlJZWVnI87pcLmVkZES0%0A1kAgENH5OpOVlWX7Mbri9/vV0NCg3Nxc2591igb6M5/d65A1aL9Y75H+7NdrQsy+ffuUmZmp0aNH%0AB7clJibK5XJJkgYOHCi3263du3eHFWIcDoeRvzy9pWan09lrarED/eFWesvj1hfOYaz3SH/26TVv%0Asd62bZsee+yxDtt8Pp/a29slSVeuXFFtbW2n73ACAAB9j60hprKyUg8//LBaWlr05JNPatKkSZKk%0AiooKvffee8Fxn3/+uY4ePapvf/vbHX7+8OHDmjlzpqZPn66ZM2cqNTVV5eXldpYMAAAMYevlpBde%0AeKHT7StWrOhwf9SoUfrwww9vGldYWKjCwkJbagMAAGbrNZeTAAAAwkGIAQAARiLEAAAAIxFiAACA%0AkQgxAADASIQYAABgJEIMAAAwEiEGAAAYiRADAACMRIgBAABGIsQAAAAjEWIAAICRCDEAAMBIhBgA%0AAGAkQgwAADASIQYAABiJEAMAAIxEiAEAAEYixAAAACMRYgAAgJEIMQAAwEiEGAAAYCRCDAAAMBIh%0ABgAAGIkQAwAAjESIAQAARiLEAAAAIxFiAACAkQgxAADASIQYAABgJEIMAAAwEiEGAAAYiRADAACM%0ARIgBAABGIsQAAAAj2Rpili9frvz8fGVlZeno0aOdjvnggw/0l3/5l5oxY0bwz6VLl4L7t27dqsLC%0AQj3yyCN6/vnn1d7ebmfJAADAELaGmKKiIm3atEkZGRldjhs5cqR27twZ/NO/f39J0smTJ7V69Wpt%0A3LhRdXV1Onv2rKqrq+0sGQAAGCLezsnz8vJu6+dramqUn5+v1NRUSVJJSYnWrVunxx9/POQ5LMuS%0A3++/rTpuFAgE5HQ6IzrnjSJdc0+PH+067EJ/5rN7HUb7sesL5zDWe6S/2xPK+rY1xISqqalJM2fO%0AVFxcnGbNmhUMKR6Pp8OzOBkZGfJ4PGHN7fP55PV6I1pvUlKScnJyIjrnjRobG9XW1mbrMULR0NAQ%0A7RJsRX/msnsdsgbvnFjvkf56Zty4cd2OiXqIGTt2rOrr6zVgwAC1tLSorKxMgwYN0pQpUyIyv8vl%0A6vZyVrgCgUBE5+tMVlaW7cfoit/vV0NDg3Jzc21/1ika6M98dq9D1qD9Yr1H+rNf1ENMSkpK8PaQ%0AIUM0bdo0HT58WFOmTFF6erqampqC+5ubm5Wenh7W/A6Hw8hfnt5Ss9Pp7DW12IH+cCu95XHrC+cw%0A1nukP/tE/S3WZ86cCf6LqrW1VQcOHFB2drakay8M3r9/v7xeryzL0ubNmzV16tRolgsAAHoJW5+J%0Aqays1MGDB3X27Fk9+eSTSk5OVl1dnSoqKpSfn6+CggLV1tZq8+bNcjqd8vv9mjx5stxutyRp2LBh%0AeuaZZ1RSUiJJeuCBBzR79mw7SwYAAIawNcS88MILnW5fsWJF8Pa8efM0b968W85RXFys4uLiiNcG%0AAADMFvXLSQAAAD1BiAEAAEYixAAAACMRYgAAgJEIMQAAwEiEGAAAYCRCDAAAMBIhBgAAGIkQAwAA%0AjESIAQAARiLEAAAAIxFiAACAkQgxAADASIQYAABgJEIMAAAwEiEGAAAYiRADAACMRIgBAABGIsQA%0AAAAjEWIAAICRCDEAAMBIhBgAAGAkQgwAADASIQYAABiJEAMAAIxEiAEAAEYixAAAACMRYgAAgJEI%0AMQAAwEiEGAAAYCRCDAAAMBIhBgAAGIkQAwAAjESIAQAARiLEAAAAI8XbOfny5cu1f/9+NTc3a8eO%0AHcrOzr5pzKFDh/Tyyy/r4sWLcjgcmjhxohYtWqS4uDidOnVKkyZN0pgxY4Lj16xZo+HDh9tZNgAA%0AMICtIaaoqEilpaWaO3fuLcfcc889WrVqlYYNG6bLly/ru9/9rnbs2KFZs2ZJkpKTk7Vz5047ywQA%0AAAayNcTk5eV1OyYnJyd4u1+/fsrOzlZzc3PEarAsS36/P2LzSVIgEJDT6YzonDeKdM09PX6067AL%0A/ZnP7nUY7ceuL5zDWO+R/m5PKOvb1hATLq/Xq5qaGq1bty64ra2tTW63W4FAQAUFBSovLw/rLy6f%0Azyev1xvROpOSkjqELzs0Njaqra3N1mOEoqGhIdol2Ir+zGX3OmQN3jmx3iP99cy4ceO6HdNrQkxr%0Aa6ueeuoplZaWKjc3V5KUlpam+vp6uVwunT9/XgsXLlRVVZXKyspCntflcikjIyOitQYCgYjO15ms%0ArCzbj9EVv9+vhoYG5ebm2v6sUzTQn/nsXoesQfvFeo/0Z79eEWJaW1tVWlqqgoICzZ8/P7g9MTFR%0ALpdLkjRw4EC53W7t3r07rBDjcDiM/OXpLTU7nc5eU4sd6A+30lset75wDmO9R/qzT9TfYn3hwgWV%0AlpbqwQcf1IIFCzrs8/l8am9vlyRduXJFtbW1nb7DCQAA9D22PhNTWVmpgwcP6uzZs3ryySeVnJys%0Auro6VVRUKD8/XwUFBdqwYYMaGhrU1tamuro6SdLkyZNVXl6uw4cP65VXXlFcXJz8fr8mTJig8vJy%0AO0sGAACGsDXEvPDCC51uX7FiRfB2eXn5LYNJYWGhCgsLbakNAACYLeqXkwAAAHqCEAMAAIxEiAEA%0AAEYixAAAACOFHWLef/99O+oAAAAIS9gh5tVXX1VRUZH+4z/+Q62trXbUBAAA0K2wQ8wvf/lLrVq1%0ASseOHVNRUZF+8pOf6NNPP7WjNgAAgFvq0WticnJytHz5cv385z/XwYMHNX36dM2fP1+NjY2Rrg8A%0AAKBTPfqwu9/+9rd666239N///d+aO3euHnvsMf3+97/X008/HfzUXQAAADuFHWK+/e1va9CgQfrO%0Ad76jwsLC4Jc+TZ48Wdu2bYt4gQAAAJ0JO8T89Kc/1V/8xV90uu/nP//5bRcEAAAQirBfE/Pxxx/r%0A/Pnzwfvnzp1TdXV1JGsCAADoVtghZtOmTRo4cGDw/qBBg7Rp06ZI1gQAANCtsEOMZVk3bfP7/REp%0ABgAAIFRhh5jU1FTt3bs3eH/v3r1KS0uLaFEAAADdCfuFvT/84Q+1YMEC/eu//qskqX///vrZz34W%0A8cIAAAC6EnaIue+++7R371598cUXkqSRI0cG32YNAABwp/Tow+4cDocGDBggv9+vL7/8UpI0dOjQ%0AiBYGAADQlbBDzDvvvKPly5crISFBDodD0rVQc+jQoYgXBwAAcCthh5if/exn2rZtm0aNGmVHPQAA%0AACEJ+91JgwYNIsAAAICoCzvEPPLII1q/fr18Pp9aW1uDfwAAAO6ksC8nrVq1SpK0cuVKORwOWZYl%0Ah8Oho0ePRrw4AACAWwk7xPzXf/2XHXUAAACEJezLSZJ05MgR7dixQ5L0pz/9SWfOnIlkTQAAAN0K%0AO8Rs3LhRP/zhD7V27VpJ0vnz5/Xcc89FvDAAAICuhB1iqqurVV1drZSUFEnS8OHDde7cuYgXBgAA%0A0JWwQ0xiYqL69+/fYRtfOwAAAO60sEPMvffeqy+++CL4ab3vvPOO0tPTI14YAABAV3r0LdbPPvus%0APv/8c02cOFEpKSlat26dHbUBAADcUtghZsSIEdq6dau++OILWZbFt1gDAICoCDvEnD59WpKUlJQk%0ASXyLNQAAiIqwQ8ysWbOCn9R7+fJlXbp0SQMHDuRbrAEAwB0Vdoj53e9+1+F+bW0tn+ILAADuuB59%0AYu/1CgsLdfDgwQiUAgAAELqwQ8z131z9v//7v6qvr9eFCxc6Hbt8+XLl5+crKyuryy+I3Lp1qwoL%0AC/XII4/o+eefV3t7e0j7AABA3xV2iBk/frzy8vI0fvx4/c3f/I1WrlypioqKTscWFRVp06ZNysjI%0AuOV8J0+e1OrVq7Vx40bV1dXp7Nmzqq6u7nYfAADo22z9Fuu8vLxux9TU1Cg/P1+pqamSpJKSEq1b%0At06PP/54l/tCZVmW/H5/yONDEQgEbH9beaRr7unxo12HXejPfHavw2g/dn3hHMZ6j7HeXyAQUEJC%0Agm39hbK+ww4xkebxeDo8U5ORkSGPx9PtvlD5fD55vd7IFPv/JSUlKScnJ6Jz3qixsVFtbW22HiMU%0ADQ0N0S7BVvRnLrvXIWvwzon1HqPdX0JCgrJzxiohPrKh3+l0KjtnrI5+8rEtL/UYN25ct2PCDjFf%0A+9rXgl85cD3LsuRwOLp87Us0uFyuLi9n9UQgEIjofJ3Jysqy/Rhd8fv9amhoUG5ubkx+mCH9mc/u%0AdcgatF+s99ib+nM6nfr+Lz/Up2daIzbn6LQUrZ5zv7KzsxUXd9vvE+qRsEPMM888o8uXL6ukpESS%0AtHnzZvXv319PPPFEjwpIT09XU1NT8H5zc3Pwu5i62hcqh8MR9V+enugtNTudzl5Tix3oD7fSWx63%0AvnAOY73H3tLfp2da9fHpP0V83ri4uKj1F3Z0evfdd7Vw4UINGTJEQ4YM0cKFC1VXV6e77rpLd911%0AV9gFFBUVaf/+/fJ6vbIsS5s3b9bUqVO73QcAAPq2sEPMhQsX5PP5gvd9Pt8t32JdWVmphx9+WC0t%0ALXryySc1adIkSVJFRYXee+89SdKwYcP0zDPPqKSkRJMmTdK9996r2bNnd7sPAAD0bWFfTpo/f75m%0AzJihhx9+WJL0/vvv65//+Z87HfvCCy90un3FihUd7hcXF6u4uLjTsV3tAwAAfVfYIWbOnDn6xje+%0AoQ8++EDStVCTmZkZ8cIAAAC60qO3WA8cOFBjxozRX//1X+vq1au6cuWKEhMTI10bAADALYX9mph9%0A+/Zp9uzZWrJkiSTp008/1fe+972IFwYAANCVsEPM66+/rnfeeUd33323pGufG3P69OmIFwYAANCV%0AsENMXFycBg0a1GFbQkJCxAoCAAAIRdghJjk5WWfPng1+au+hQ4d0zz33RLwwAACAroT9wt5Fixap%0ArKxMJ0+eVElJiU6dOqXXX3/djtoAAABuKawQEwgEFAgEtGHDBv3hD3+QJN1///3B18cAAADcKWGF%0AmLi4OP3oRz/Srl27NHHiRLtqAgAA6FbYr4n58z//c504ccKOWgAAAEIW9mtizp8/r7//+7/X/fff%0A3+ELH9euXRvRwgAAALoScoj50Y9+pGXLlmnmzJnKz8/nHUkAACCqQg4xR44ckSTNnDlTM2fO1K9+%0A9SvbigIAAOhO2K+JkSTLsiJdBwAAQFhCfibm0qVLamxslGVZunz5cvD2V772ta/ZUiAAAEBnQg4x%0Aly9fVnl5efD+9bcdDofee++9yFYGAADQhZBDzP79++2sAwAAICw9ek0MAABAtBFiAACAkQgxAADA%0ASIQYAABgJEIMAAAwEiEGAAAYiRADAACMRIgBAABGIsQAAAAjEWIAAICRCDEAAMBIhBgAAGAkQgwA%0AADASIQYAABiJEAMAAIxEiAEAAEYixAAAACMRYgAAgJHi7Zz8+PHjWrx4sc6dO6eUlBStXLlSmZmZ%0AHcZs375dGzZsCN5vaWlRXl6e1q5dq1OnTmnSpEkaM2ZMcP+aNWs0fPhwO8sGAAAGsDXEVFZWqri4%0AWLNmzdK+ffu0ePFibd++vcMYt9stt9sdvD9t2jQ9+uijwfvJycnauXOnnWUCAAAD2RZifD6fjhw5%0AoqqqKklSUVGRli1bphMnTmjEiBGd/sxHH30kn8+n/Pz8iNVhWZb8fn/E5pOkQCAgp9MZ0TlvFOma%0Ae3r8aNdhF/ozn93rMNqPXV84h7HeY2/qz861EggEbJk3lJptCzEej0epqamKj792CIfDofT0dJ0+%0AffqWIWbbtm2aMWOGEhISgtva2trkdrsVCARUUFCg8vLysE6Gz+eT1+u9vWZukJSUpJycnIjOeaPG%0Axka1tbXZeoxQNDQ0RLsEW9Gfuexeh6zBOyfWe4x2f3avlWPHjtmyVsaNG9ftGFsvJ4Xj4sWL2rNn%0Aj6qrq4Pb0tLSVF9fL5fLpfPnz2vhwoWqqqpSWVlZyPO6XC5lZGREtFa7Uuf1srKybD9GV/x+vxoa%0AGpSbm2v7s07RQH/ms3sdsgbtF+s9xnp/X8nMzFRcXHTeJ2RbiElPT5fX69XVq1cVHx8vy7Lk8Xg0%0AdOjQTsfv27dPmZmZGj16dHBbYmKiXC6XJGngwIFyu93avXt3WCHG4XAY+cvTW2p2Op29phY70B9u%0Apbc8bn3hHMZ6j7HeX1xcXNT6sy06uVwujR07Vrt27ZIk1dTUaPDgwV1eSnrsscc6bPP5fGpvb5ck%0AXblyRbW1tcrOzrarZAAAYBBbLyctXbpUS5Ys0Wuvvabk5GS9+OKLkqSKigrl5+eroKBAkvT555/r%0A6NGjev311zv8/OHDh/XKK68oLi5Ofr9fEyZMUHl5uZ0lAwAAQ9gaYkaNGqUtW7bctH3FihU3jfvw%0Aww9vGldYWKjCwkLb6gMAAObiE3sBAICRCDEAAMBIhBgAAGAkQgwAADASIQYAABiJEAMAAIxEiAEA%0AAEYixAAAACMRYgAAgJEIMQAAwEiEGAAAYCRCDAAAMBIhBgAAGIkQAwAAjESIAQAARiLEAAAAIxFi%0AAACAkQgxAADASIQYAABgJEIMAAAwEiEGAAAYiRADAACMRIgBAABGIsQAAAAjEWIAAICRCDEAAMBI%0AhBgAAGAkQgwAADASIQYAABiJEAMAAIxEiAEAAEYixAAAACMRYgAAgJEIMQAAwEiEGAAAYKR4Oyc/%0Afvy4Fi9erHPnziklJUUrV65UZmZmhzEffPCBysrKNHLkyOC2LVu2qH///pKkrVu36o033lAgENCE%0ACRP04x//WAkJCXaWDQAADGDrMzGVlZUqLi5WTU2NysrKtHjx4k7HjRw5Ujt37gz++SrAnDx5UqtX%0Ar9bGjRtVV1ens2fPqrq62s6SAQCAIWx7Jsbn8+nIkSOqqqqSJBUVFWnZsmU6ceKERowYEdIcNTU1%0Ays/PV2pqqiSppKRE69at0+OPPx5yHZZlye/3h99AFwKBgJxOZ0TnvFGka+7p8aNdh13oz3x2r8No%0AP3Z94RzGeo+9qT8710ogELBl3lBqti3EeDwepaamKj7+2iEcDofS09N1+vTpm0JMU1OTZs6cqbi4%0AOM2aNSsYUjwejzIyMoLjMjIy5PF4wqrD5/PJ6/XeZjcdJSUlKScnJ6Jz3qixsVFtbW22HiMUDQ0N%0A0S7BVvRnLrvXIWvwzon1HqPdn91r5dixY7aslXHjxnU7xtbXxIRi7Nixqq+v14ABA9TS0qKysjIN%0AGjRIU6ZMicj8LperQxCKBLtS5/WysrJsP0ZX/H6/GhoalJuba/uzTtFAf+azex2yBu0X6z3Gen9f%0AyczMVFxcdN4nZFuISU9Pl9fr1dWrVxUfHy/LsuTxeDR06NAO41JSUoK3hwwZomnTpunw4cOaMmWK%0A0tPT1dTUFNzf3Nys9PT0sOpwOBxG/vL0lpqdTmevqcUO9Idb6S2PW184h7HeY6z3FxcXF7X+bItO%0ALpdLY8eO1a5duyRde33L4MGDb7qUdObMmeC/qFpbW3XgwAFlZ2dLuvY6mv3798vr9cqyLG3evFlT%0Ap061q2QAAGAQWy8nLV26VEuWLNFrr72m5ORkvfjii5KkiooK5efnq6CgQLW1tdq8ebOcTqf8fr8m%0AT54st9stSRo2bJieeeYZlZSUSJIeeOABzZ49286SAQCAIWwNMaNGjdKWLVtu2r5ixYrg7Xnz5mne%0AvHm3nKO4uFjFxcW21AcAAMzFJ/YCAAAjEWIAAICRCDEAAMBIhBgAAGAkQgwAADASIQYAABiJEAMA%0AAIxEiAEAAEYixAAAACMRYgAAgJEIMQAAwEiEGAAAYCRCDAAAMBIhBgAAGIkQAwAAjESIAQAARiLE%0AAAAAIxFiAACAkQgxAADASIQYAABgJEIMAAAwEiEGAAAYiRADAACMRIgBAABGIsQAAAAjEWIAAICR%0ACDEAAMBIhBgAAGAkQgwAADASIQYAABiJEAMAAIxEiAEAAEYixAAAACMRYgAAgJEIMQAAwEjxdk5+%0A/PhxLV68WOfOnVNKSopWrlypzMzMDmMOHTqkl19+WRcvXpTD4dDEiRO1aNEixcXF6dSpU5o0aZLG%0AjBkTHL9mzRoNHz7czrIBAIABbA0xlZWVKi4u1qxZs7Rv3z4tXrxY27dv7zDmnnvu0apVqzRs2DBd%0AvnxZ3/3ud7Vjxw7NmjVLkpScnKydO3faWSYAADCQbSHG5/PpyJEjqqqqkiQVFRVp2bJlOnHihEaM%0AGBEcl5OTE7zdr18/ZWdnq7m5OWJ1WJYlv98fsfkkKRAIyOl0RnTOG0W65p4eP9p12IX+zGf3Ooz2%0AY9cXzmGs99ib+rNzrQQCAVvmDaVm20KMx+NRamqq4uOvHcLhcCg9PV2nT5/uEGKu5/V6VVNTo3Xr%0A1gW3tbW1ye12KxAIqKCgQOXl5WGdDJ/PJ6/Xe3vN3CApKalD+LJDY2Oj2trabD1GKBoaGqJdgq3o%0Az1x2r0PW4J0T6z1Guz+718qxY8dsWSvjxo3rdoytl5PC0draqqeeekqlpaXKzc2VJKWlpam+vl4u%0Al0vnz5/XwoULVVVVpbKyspDndblcysjIiGitdqXO62VlZdl+jK74/X41NDQoNzfX9medooH+zGf3%0AOmQN2i/We4z1/r6SmZmpuLjovE/IthCTnp4ur9erq1evKj4+XpZlyePxaOjQoTeNbW1tVWlpqQoK%0ACjR//vzg9sTERLlcLknSwIED5Xa7tXv37rBCjMPhMPKXp7fU7HQ6e00tdqA/3Epvedz6wjmM9R5j%0Avb+4uLio9WdbdHK5XBo7dqx27dolSaqpqdHgwYNvupR04cIFlZaW6sEHH9SCBQs67PP5fGpvb5ck%0AXblyRbW1tcrOzrarZAAAYBBbLyctXbpUS5Ys0Wuvvabk5GS9+OKLkqSKigrl5+eroKBAGzZsUEND%0Ag9ra2lRXVydJmjx5ssrLy3X48GG98soriouLk9/v14QJE1ReXm5nyQAAwBC2hphRo0Zpy5YtN21f%0AsWJF8HZ5efktg0lhYaEKCwttqw8AAJiLT+wFAABGIsQAAAAjEWIAAICRCDEAAMBIhBgAAGAkQgwA%0AADASIQYAABiJEAMAAIxEiAEAAEYixAAAACMRYgAAgJEIMQAAwEiEGAAAYCRCDAAAMBIhBgAAGIkQ%0AAwAAjESIAQAARiLEAAAAIxFiAACAkQgxAADASIQYAABgJEIMAAAwEiEGAAAYiRADAACMRIgBAABG%0AIsQAAAAjEWIAAICRCDEAAMBIhBgAAGAkQgwAADASIQYAABiJEAMAAIxEiAEAAEYixAAAACMRYgAA%0AgJFsDTHHjx/XnDlzVFRUJLfbrWPHjnU6buvWrSosLNQjjzyi559/Xu3t7SHtAwAAfZetIaayslLF%0AxcWqqalRWVmZFi9efNOYkydPavXq1dq4caPq6up09uxZVVdXd7sPAAD0bfF2Tezz+XTkyBFVVVVJ%0AkoqKirRs2TKdOHFCI0aMCI6rqalRfn6+UlNTJUklJSVat26dHn/88S73hcqyLPn9/gh2JgUCATmd%0ATo1OS4novJKCc0a65nAFAgElJSUpEAhEtQ67BAIB9e/fP6b7i+XzJ9m3DlmDdw7r8M6xc63Y1Z/T%0A6ex2jG0hxuPxKDU1VfHx1w7hcDiUnp6u06dPdwgxHo9HGRkZwfsZGRnyeDzd7gvVlStXdPr06dtp%0A5ZYW/e2fSfqziM978uTJiM/ZEwMGDFBLS0u0y7DN3XffHdP9xfr5+4od65A1eOewDu8c09ZKYmKi%0ABg8e3OUY20JMbzF69OholwAAAGxg22ti0tPT5fV6dfXqVUnXLut4PB4NHTr0pnHNzc3B+83NzUpP%0AT+92HwAA6NtsCzEul0tjx47Vrl27JF177cvgwYM7XEqSrr1WZv/+/fJ6vbIsS5s3b9bUqVO73QcA%0AAPo2h2VZll2Tf/7551qyZInOnz+v5ORkvfjii8rKylJFRYXy8/NVUFAgSaqurtbrr78uSXrggQe0%0AdOlSJSQkdLsPAAD0XbaGGAAAALvwib0AAMBIhBgAAGAkQgwAADASIQYAABiJEAMAAIwU85/YG67j%0Ax49r8eLFOnfunFJSUrRy5UplZmbeNG7r1q164403FAgENGHCBP34xz8OvvW7q33RFkp/hw4d0ssv%0Av6yLFy/K4XBo4sSJWrRokeLi4nTq1ClNmjRJY8aMCY5fs2aNhg8ffqdbuaVQevzggw9UVlamkSNH%0ABrdt2bJF/fv3l2T+Ody+fbs2bNgQvN/S0qK8vDytXbu215/D5cuXa//+/WpubtaOHTuUnZ3d6ThT%0A12Ao/Zm8BkPpz+T1J4XWo8lr8PLly1q4cKE+++wz9evXTy6XSz/5yU9u+pw3STpw4IBeeuklBQIB%0AjRkzRitXrlRKSkq3+yLGQgff+c53rO3bt1uWZVm//vWvrVmzZt00pqmpyfrbv/1b68yZM1YgELD+%0A6Z/+yXr77be73dcbhNLfxx9/bDU1NVmWZVmXLl2y5syZE/yZkydPWuPGjbtzBfdAKD3+7ne/s6ZP%0An97pz8fCObzR1KlTrX379lmW1fvP4e9//3vL4/FY3/rWt6xPPvmk0zEmr8FQ+jN5DYbSn8nrz7JC%0A6/FGJq3BS5cuWQcPHrQCgYBlWZb11ltvWfPmzbtpXGtrq/XNb37T+vTTTy3LsqylS5daK1eu7HZf%0AJHE56TpfffP29OnTJV37xOCWlhadOHGiw7jrv13b4XCopKREu3fv7nZftIXaX05OjoYNGyZJ6tev%0An7Kzszt8/UNvFmqPXYmFc3i9jz76SD6fT/n5+XeqzNuSl5enIUOGdDnG1DUohdafyWswlP660tvP%0AnxR+j6atwX79+mnixIlyOBySpK9//eud/v7V19crOztb9913nyRp7ty52rNnT7f7IokQc52uvnn7%0AxnF2fvO2XULt73per1c1NTX6u7/7u+C2trY2ud1uzZw5U2vXrpXf77e79JCF02NTU5Nmzpwpt9ut%0AjRs3dpgjls7htm3bNGPGjA5Px/fmcxgKU9dgT5i2BkNl4vrrKdPX4IYNGzoNYJ2dq6++M7GrfZHE%0Aa2JwS62trXrqqadUWlqq3NxcSVJaWprq6+vlcrl0/vx5LVy4UFVVVSorK4tyteEZO3as6uvrNWDA%0AALW0tKisrEyDBg3SlClTol1aRF28eFF79uxRdXV1cFusnMO+IFbXYF9Zf5L5a3DdunVqamrS+vXr%0Ao11Kp3gm5jqx/s3bofYnXfvLs7S0VAUFBZo/f35we2JiolwulyRp4MCBcrvdOnz48J1pIASh9piS%0AkqIBAwZIkoYMGaJp06YF+4iVcyhJ+/btU2ZmpkaPHh3c1tvPYShMXYPhMHUNhsLU9dcTJq/BX/zi%0AF6qtrdUbb7yhpKSkm/Z3dq6+eqa4q32RRIi5Tqx/83ao/V24cEGlpaV68MEHtWDBgg77fD6f2tvb%0AJUlXrlxRbW3tLd89Eg2h9njmzBkFAgFJ1/5nceDAgWAfsXAOv7Jt2zY99thjHbb19nMYClPXYKhM%0AXoOhMHX99YSpa/DNN9/Unj179Oabb+ruu+/udMxDDz2kTz75RJ999pkkadOmTcFz1dW+SOILIG8Q%0A69+8HUp///7v/661a9d2+JfD5MmTVV5ertraWr3yyiuKi4uT3+/XhAkT9IMf/ECJiYlR7KqjUHp8%0A++23tXnzZjmdTvn9fk2ePFlPP/108IVspp/Dr8a53W69//77Hd7W2NvPYWVlpQ4ePKizZ89q4MCB%0ASk5OVl1dXcyswVD6M3kNhtKfyetPCv131NQ12NLSookTJ2rYsGFKTk6WdO3Zo61bt2r16tVKS0tT%0ASUmJJOm9997TT3/6U/n9fmVmZuqll14KPsvW1b5IIcQAAAAjcTkJAAAYiRADAACMRIgBAABGIsQA%0AAAAjEWIAAICRCDEAAMBIhBgAAGAkQgwAADASIQYAABiJEAMAAIz0/wCxPzjSsf6TjQAAAABJRU5E%0ArkJggg=="/>
          <p:cNvSpPr>
            <a:spLocks noChangeAspect="1" noChangeArrowheads="1"/>
          </p:cNvSpPr>
          <p:nvPr/>
        </p:nvSpPr>
        <p:spPr bwMode="auto">
          <a:xfrm>
            <a:off x="34925" y="-1600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3" descr="data:image/png;base64,iVBORw0KGgoAAAANSUhEUgAAAjEAAAGrCAYAAAAxesZMAAAAOXRFWHRTb2Z0d2FyZQBNYXRwbG90%0AbGliIHZlcnNpb24zLjcuMSwgaHR0cHM6Ly9tYXRwbG90bGliLm9yZy/bCgiHAAAACXBIWXMAAA9h%0AAAAPYQGoP6dpAAAn9klEQVR4nO3df1TU153/8dcwYCRggplFRaquViVAcde1pjmbbuwOCkaNFsjB%0AYJKmbuRsMWl63M3ZaLB0jXhiz7abmh89xrY060aJqKl6jBXYEA89W5vuujldTCxN1qiIQx1nZXNQ%0AVBw+3z/8OpHIjxmdC1x5Ps7JOcznc728ec04vjIzzLgcx3EEAABgmZiBHgAAAOBGUGIAAICVKDEA%0AAMBKlBgAAGAlSgwAALASJQYAAFiJEgMAAKxEiQEAAFaixAAAACtRYgAAgJUoMQAGpSeffFLLly/v%0A9twPfvADzZs3TwcPHtTjjz+ur3zlK0pLS9Px48f7eUoAA4kSA2BQKioq0oEDB9TS0tLl+KVLl7Rz%0A504VFRUpPj5eX//61/X9739/gKYEMJAoMQAGpfvuu0/jxo1TVVVVl+PV1dW6cOGC8vLy9Od//ufK%0Ay8vT5MmTB2hKAAOJEgNgUHK5XHr44Ye1fft2Xb58OXT8zTff1IMPPqjExMQBnA7AYECJATBo5efn%0A69NPP1VdXZ0k6aOPPtJ//ud/asmSJQM8GYDBgBIDYNC68847NW/ePL355puSrjwKM336dN19990D%0APBmAwYASA2BQKyoq0q9//Wv9/ve/1+7du1VUVDTQIwEYJCgxAAa1adOmKTMzU0899ZTi4uL0wAMP%0AhM51dnbq4sWLunTpkiSpo6NDFy9eVDAYHKhxAfQjSgyAQW/JkiVqampSQUGBhg0bFjr+H//xH5o2%0AbVqo2MyfP1/Tpk3T7t27B2pUAP3I5TiOM9BDAAAARIpHYgAAgJUoMQAAwEqUGAAAYCVKDAAAsBIl%0ABgAAWIkSAwAArESJAQAAVrrlS8wf//jHgR7hltPZ2an//u//Vmdn50CPcksiX/PI2CzyNYt8P3PL%0Al5irb0eO6HEcRx0dHeJ9Es0gX/PI2CzyNYt8P3PLlxgAAHBrosQAAAArUWIAAICVKDEAAMBKlBgA%0AAGAlSgwAALASJQYAAFiJEgMAAKxEiQEAAFaixAAAACtRYgAAgJUoMQAAwErGSszFixe1fPly5ebm%0AauHChVq6dKmOHz/e7dp3331Xc+fOVU5Ojp566im1tbWFdQ4AAAxdRh+JWbx4sfbv3689e/YoOztb%0Aq1evvm7NuXPnVFpaqldffVU1NTUaNWqUXn311T7PAQCAoS3W1Ma33XabZs2aFbr8Z3/2Z6qoqLhu%0AXX19vdLT0/XFL35RkrRkyRL9zd/8jZ599tlez4XLcRwFg8Gb/Glwrat5kqsZ5GseGZtFvmYNlXzd%0Abnefa4yVmM/bvHmzvF7vdcd9Pp9SU1NDl1NTU+X3+3X58uVez8XGhjd6IBCQ3++/+R/gGnFxcUrP%0AyFRcbN8B34iOy0Ed+fADdXR0GNk/WhoaGgZ6hFsa+ZpHxmaRr1m3er4zZszoc02/lJiNGzfqxIkT%0Aev311/vj23Xh8Xi6FKFocbvd+s6b7+vj09F9jc7kUYna8PB0ZWZmRnXfaAoGg2poaFBWVlZYTRmR%0AIV/zyNgs8jWLfD9jvMT87Gc/U01NjV5//XXFx8dfdz4lJUX//u//Hrrc3Nys5ORkxcbG9nouXC6X%0Ay9iV/PHpNn1w6lMje9tww3S73VbMaSvyNY+MzSJfs8jX8At7f/7zn+vtt9/Wz3/+c91xxx3drvmr%0Av/orffjhh/qf//kfSdLWrVs1f/78Ps8BAIChzdgjMS0tLVq/fr3GjRunb3zjG5KkYcOGafv27dqw%0AYYNGjRqloqIiJSYmqry8XE8++aSCwaCmTJmi73//+5LU6zkAADC0GSsxY8aMUWNjY7fnvvOd73S5%0AnJ2drezs7G7X9nYOAAAMXbxjLwAAsBIlBgAAWIkSAwAArESJAQAAVqLEAAAAK1FiAACAlSgxAADA%0ASpQYAABgJUoMAACwEiUGAABYiRIDAACsRIkBAABWosQAAAArUWIAAICVKDEAAMBKlBgAAGAlSgwA%0AALASJQYAAFiJEgMAAKxEiQEAAFaixAAAACtRYgAAgJUoMQAAwEqUGAAAYCVKDAAAsBIlBgAAWIkS%0AAwAArESJAQAAVqLEAAAAK1FiAACAlSgxAADASpQYAABgJUoMAACwEiUGAABYiRIDAACsFGty8/Ly%0ActXV1am5uVm7du1Senr6dWt27typzZs3hy63tLRo5syZeuWVV3Ty5EnNmTNHU6dODZ1/+eWXNX78%0AeJNjAwAACxgtMbm5uVq2bJmWLFnS45qCggIVFBSELi9YsEAPPvhg6HJCQoJ2795tckwAAGAhoyVm%0A5syZEa3/3e9+p0AgIK/XG7UZHMdRMBiM2n5Xud3uqO95LRMzR8vV2QbzjDYjX/PI2CzyNWuo5BvO%0Av7NGS0ykduzYoUWLFikuLi50rL29XQUFBers7FR2drZKSkoiKhCBQEB+vz+qc8bHxysjIyOqe35e%0AY2Oj2tvbjX6Pm9XQ0DDQI9zSyNc8MjaLfM261fOdMWNGn2sGTYk5f/683n77bVVVVYWOjRo1SvX1%0A9fJ4PGptbdWKFStUUVGh4uLisPf1eDxKTU01MbJRaWlpAz1Cj4LBoBoaGpSVlWX8EamhiHzNI2Oz%0AyNcs8v3MoCkx+/fv15QpUzR58uTQsWHDhsnj8UiSkpKSVFBQoL1790ZUYlwul5VXsg0zu91uK+a0%0AFfmaR8Zmka9Z5DuIfsV6x44deuihh7ocCwQC6ujokCRdunRJNTU13f6GEwAAGHqMlpiysjLdf//9%0Aamlp0RNPPKE5c+ZIkkpLS/XOO++E1h09elRHjhzRAw880OXPHzp0SHl5eVq4cKHy8vKUnJyskpIS%0AkyMDAABLGH066fnnn+/2+Lp167pcnjRpkt5///3r1uXk5CgnJ8fIbAAAwG6D5ukkAACASFBiAACA%0AlSgxAADASpQYAABgJUoMAACwEiUGAABYiRIDAACsRIkBAABWosQAAAArUWIAAICVKDEAAMBKlBgA%0AAGAlSgwAALASJQYAAFiJEgMAAKxEiQEAAFaixAAAACtRYgAAgJUoMQAAwEqUGAAAYCVKDAAAsBIl%0ABgAAWIkSAwAArESJAQAAVqLEAAAAK1FiAACAlSgxAADASpQYAABgJUoMAACwEiUGAABYiRIDAACs%0ARIkBAABWosQAAAArUWIAAICVKDEAAMBKRktMeXm5vF6v0tLSdOTIkW7XvPfee5o2bZoWLVoU+u/C%0AhQuh89u3b1dOTo5mz56t1atXq6Ojw+TIAADAEkZLTG5urrZu3arU1NRe102cOFG7d+8O/Td8+HBJ%0AUlNTkzZs2KAtW7aotrZWZ86cUVVVlcmRAQCAJWJNbj5z5syb+vPV1dXyer1KTk6WJBUVFWnjxo16%0A5JFHwt7DcRwFg8GbmqM7brc76ntey8TM0XJ1tsE8o83I1zwyNot8zRoq+Ybz76zREhOuEydOKC8v%0ATzExMcrPzw+VFJ/P1+VRnNTUVPl8voj2DgQC8vv9UZ03Pj5eGRkZUd3z8xobG9Xe3m70e9yshoaG%0AgR7hlka+5pGxWeRr1q2e74wZM/pcM+AlJjMzU/X19RoxYoRaWlpUXFyskSNHat68eVHZ3+Px9Pl0%0A1mCUlpY20CP0KBgMqqGhQVlZWcYfkRqKyNc8MjaLfM0i388MeIlJTEwMfT1mzBgtWLBAhw4d0rx5%0A85SSkqITJ06Ezjc3NyslJSWi/V0ul5VXsg0zu91uK+a0FfmaR8Zmka9Z5DsIfsX69OnT6uzslCS1%0AtbXp3XffVXp6uqQrLwyuq6uT3++X4ziqrKzU/PnzB3JcAAAwSBh9JKasrEwHDhzQmTNn9MQTTygh%0AIUG1tbUqLS2V1+tVdna2ampqVFlZKbfbrWAwqLlz56qgoECSNG7cOD399NMqKiqSJN1zzz1avHix%0AyZEBAIAljJaY559/vtvj69atC3396KOP6tFHH+1xj8LCQhUWFkZ9NgAAYLcBfzoJAADgRlBiAACA%0AlSgxAADASpQYAABgJUoMAACwEiUGAABYiRIDAACsRIkBAABWosQAAAArUWIAAICVKDEAAMBKlBgA%0AAGAlSgwAALASJQYAAFiJEgMAAKxEiQEAAFaixAAAACtRYgAAgJUoMQAAwEqUGAAAYCVKDAAAsBIl%0ABgAAWIkSAwAArESJAQAAVqLEAAAAK1FiAACAlSgxAADASpQYAABgJUoMAACwEiUGAABYiRIDAACs%0ARIkBAABWosQAAAArUWIAAICVKDEAAMBKsSY3Ly8vV11dnZqbm7Vr1y6lp6dft+bgwYP64Q9/qPPn%0Az8vlcmnWrFl65plnFBMTo5MnT2rOnDmaOnVqaP3LL7+s8ePHmxwbAABYwGiJyc3N1bJly7RkyZIe%0A19x555168cUXNW7cOF28eFHf/OY3tWvXLuXn50uSEhIStHv3bpNjAgAACxktMTNnzuxzTUZGRujr%0A2267Tenp6Wpubo7aDI7jKBgMRm2/q9xud9T3vJaJmaPl6myDeUabka95ZGwW+Zo1VPIN599ZoyUm%0AUn6/X9XV1dq4cWPoWHt7uwoKCtTZ2ans7GyVlJREVCACgYD8fn9U54yPj+9SvkxobGxUe3u70e9x%0AsxoaGgZ6hFsa+ZpHxmaRr1m3er4zZszoc82gKTFtbW361re+pWXLlikrK0uSNGrUKNXX18vj8ai1%0AtVUrVqxQRUWFiouLw97X4/EoNTXV1NjGpKWlDfQIPQoGg2poaFBWVpbxR6SGIvI1j4zNIl+zyPcz%0Ag6LEtLW1admyZcrOztbSpUtDx4cNGyaPxyNJSkpKUkFBgfbu3RtRiXG5XFZeyTbM7Ha7rZjTVuRr%0AHhmbRb5mke8g+BXrc+fOadmyZfrqV7+q5cuXdzkXCATU0dEhSbp06ZJqamq6/Q0nAAAw9Bh9JKas%0ArEwHDhzQmTNn9MQTTyghIUG1tbUqLS2V1+tVdna2Nm/erIaGBrW3t6u2tlaSNHfuXJWUlOjQoUN6%0A6aWXFBMTo2AwqHvvvVclJSUmRwYAAJYwWmKef/75bo+vW7cu9HVJSUmPxSQnJ0c5OTlGZgMAAHYb%0A8KeTAAAAbgQlBgAAWIkSAwAArESJAQAAVoq4xPzqV78yMQcAAEBEIi4xr776qnJzc/Uv//Ivamtr%0AMzETAABAnyIuMW+++aZefPFFffTRR8rNzdU//uM/6uOPPzYxGwAAQI9u6DUxGRkZKi8v109/+lMd%0AOHBACxcu1NKlS9XY2Bjt+QAAALp1Q2929+tf/1r/+q//qj/84Q9asmSJHnroIf32t7/VU089FXrX%0AXQAAAJMiLjEPPPCARo4cqccee0w5OTmhD5+aO3euduzYEfUBAQAAuhNxifmnf/onfelLX+r23E9/%0A+tObHggAACAcEb8m5oMPPlBra2vo8tmzZ1VVVRXNmQAAAPoUcYnZunWrkpKSQpdHjhyprVu3RnMm%0AAACAPkVcYhzHue5YMBiMyjAAAADhirjEJCcna9++faHL+/bt06hRo6I6FAAAQF8ifmHvc889p+XL%0Al+sHP/iBJGn48OH68Y9/HPXBAAAAehNxifniF7+offv26ZNPPpEkTZw4MfRr1gAAAP3lht7szuVy%0AacSIEQoGg/rjH/8oSRo7dmxUBwMAAOhNxCXmrbfeUnl5ueLi4uRyuSRdKTUHDx6M+nAAAAA9ibjE%0A/PjHP9aOHTs0adIkE/MAAACEJeLfTho5ciQFBgAADLiIS8zs2bP1+uuvKxAIqK2tLfQfAABAf4r4%0A6aQXX3xRkrR+/Xq5XC45jiOXy6UjR45EfTgAAICeRFxifv/735uYAwAAICIRP50kSYcPH9auXbsk%0ASZ9++qlOnz4dzZkAAAD6FHGJ2bJli5577jm98sorkqTW1lb9/d//fdQHAwAA6E3EJaaqqkpVVVVK%0ATEyUJI0fP15nz56N+mAAAAC9ibjEDBs2TMOHD+9yjI8dAAAA/S3iEnPXXXfpk08+Cb1b71tvvaWU%0AlJSoDwYAANCbG/oU67/7u7/T0aNHNWvWLCUmJmrjxo0mZgMAAOhRxCVmwoQJ2r59uz755BM5jsOn%0AWAMAgAERcYk5deqUJCk+Pl6S+BRrAAAwICIuMfn5+aF36r148aIuXLigpKQkPsUaAAD0q4hLzG9+%0A85sul2tqangXXwAA0O9u6B17r5WTk6MDBw5EYRQAAIDwRVxirv3k6v/7v/9TfX29zp071+3a8vJy%0Aeb1epaWl9foBkdu3b1dOTo5mz56t1atXq6OjI6xzAABg6Iq4xHz5y1/WzJkz9eUvf1l/+Zd/qfXr%0A16u0tLTbtbm5udq6datSU1N73K+pqUkbNmzQli1bVFtbqzNnzqiqqqrPcwAAYGgz+inWM2fO7HNN%0AdXW1vF6vkpOTJUlFRUXauHGjHnnkkV7PhctxHAWDwbDXh8v0r5WbmDlars42mGe0GfmaR8Zmka9Z%0AQyXfcP6djbjERJvP5+vySE1qaqp8Pl+f58IVCATk9/ujM+z/Fx8fr4yMjKjueVVy4m0KdjpGSlLH%0A5aCOfPhB1J6Sa2hokCTFxcUpPSNTcbFmil2057bF1XxhDhmbRb5mhZuvyftok/fPM2bM6HNNxCXm%0A7rvvDn3kwLUcx5HL5er1tS8DwePx9Pp01mBzR3ys3DEufefN9/Xx6bao7Tt5VKI2PDxdmZmZN71X%0AMBhUQ0ODsrKyQmXL7XZHfWYpunPbort8EV1kbBb5mnUj+Zq4jx4M988Rl5inn35aFy9eVFFRkSSp%0AsrJSw4cP1+OPP35DA6SkpOjEiROhy83NzaHPYurtXLhcLpeVf4k+Pt2mD059GvV9o5mF2+3usp+p%0Ama9+r6Hm8/ki+sjYLPI1K9J8bfh3JVIRv7D33/7t37RixQqNGTNGY8aM0YoVK1RbW6vbb79dt99+%0Ae8QD5Obmqq6uTn6/X47jqLKyUvPnz+/zHAAAGNoiLjHnzp1TIBAIXQ4EAj3+inVZWZnuv/9+tbS0%0A6IknntCcOXMkSaWlpXrnnXckSePGjdPTTz+toqIizZkzR3fddZcWL17c5zkAADC0Rfx00tKlS7Vo%0A0SLdf//9kqRf/epX+va3v93t2ueff77b4+vWretyubCwUIWFhd2u7e0cAAAYuiIuMQ8//LD+4i/+%0AQu+9956kK6VmypQpUR8MAACgNzf0K9ZJSUmaOnWqvvKVr+jy5cu6dOmShg0bFu3ZAAAAehTxa2L2%0A79+vxYsXa9WqVZKkjz/+WE8++WTUBwMAAOhNxCVm06ZNeuutt3THHXdIuvK+MadOnYr6YAAAAL2J%0AuMTExMRo5MiRXY7FxcVFbSAAAIBwRFxiEhISdObMmdC79h48eFB33nln1AcDAADoTcQv7H3mmWdU%0AXFyspqYmFRUV6eTJk9q0aZOJ2QAAAHoUUYnp7OxUZ2enNm/erP/6r/+SJE2fPj30+hgAAID+ElGJ%0AiYmJ0Xe/+13t2bNHs2bNMjUTAABAnyJ+Tcyf/umf6vjx4yZmAQAACFvEr4lpbW3V17/+dU2fPr3L%0ABz6+8sorUR0MAACgN2GXmO9+97tau3at8vLy5PV6+Y0kAAAwoMIuMYcPH5Yk5eXlKS8vT7/4xS+M%0ADQUAANCXiF8TI0mO40R7DgAAgIiE/UjMhQsX1NjYKMdxdPHixdDXV919991GBgQAAOhO2CXm4sWL%0AKikpCV2+9muXy6V33nknupMBAAD0IuwSU1dXZ3IOAACAiNzQa2IAAAAGGiUGAABYiRIDAACsRIkB%0AAABWosQAAAArUWIAAICVKDEAAMBKlBgAAGAlSgwAALASJQYAAFiJEgMAAKxEiQEAAFaixAAAACtR%0AYgAAgJUoMQAAwEqUGAAAYCVKDAAAsBIlBgAAWCnW5ObHjh3TypUrdfbsWSUmJmr9+vWaMmVKlzU7%0Ad+7U5s2bQ5dbWlo0c+ZMvfLKKzp58qTmzJmjqVOnhs6//PLLGj9+vMmxAQCABYyWmLKyMhUWFio/%0AP1/79+/XypUrtXPnzi5rCgoKVFBQELq8YMECPfjgg6HLCQkJ2r17t8kxAQCAhYyVmEAgoMOHD6ui%0AokKSlJubq7Vr1+r48eOaMGFCt3/md7/7nQKBgLxeb9TmcBxHwWAwavtd5Xa7o75nf4hGFlf3uHYv%0A03mYuA4Hq+7yRXSRsVnka9aN5GvyPtrU9RzOzMZKjM/nU3JysmJjr3wLl8ullJQUnTp1qscSs2PH%0ADi1atEhxcXGhY+3t7SooKFBnZ6eys7NVUlIS0ZURCATk9/tv7of5nPj4eGVkZER1z/7S2Nio9vb2%0AqOzV0NAgqX/yiObctriaL8whY7PI16xw8zV9H23q/nnGjBl9rjH6dFIkzp8/r7fffltVVVWhY6NG%0AjVJ9fb08Ho9aW1u1YsUKVVRUqLi4OOx9PR6PUlNTTYxspbS0tJveIxgMqqGhQVlZWf32iFQ05rbF%0AQOQ71JCxWeRr1mDLdyDvn42VmJSUFPn9fl2+fFmxsbFyHEc+n09jx47tdv3+/fs1ZcoUTZ48OXRs%0A2LBh8ng8kqSkpCQVFBRo7969EZUYl8s1KK7kwSKaWbjd7n7Ldiheh/2Z71BFxmaRr1mDJd+BnMHY%0Ar1h7PB5lZmZqz549kqTq6mqNHj2616eSHnrooS7HAoGAOjo6JEmXLl1STU2N0tPTTY0MAAAsYvTp%0ApDVr1mjVqlV67bXXlJCQoBdeeEGSVFpaKq/Xq+zsbEnS0aNHdeTIEW3atKnLnz906JBeeuklxcTE%0AKBgM6t5771VJSYnJkQEAgCWMlphJkyZp27Zt1x1ft27ddevef//969bl5OQoJyfH2HwAAMBevGMv%0AAACwEiUGAABYiRIDAACsRIkBAABWosQAAAArUWIAAICVKDEAAMBKlBgAAGAlSgwAALASJQYAAFiJ%0AEgMAAKxEiQEAAFaixAAAACtRYgAAgJUoMQAAwEqUGAAAYCVKDAAAsBIlBgAAWIkSAwAArESJAQAA%0AVqLEAAAAK1FiAACAlSgxAADASpQYAABgJUoMAACwEiUGAABYiRIDAACsRIkBAABWosQAAAArUWIA%0AAICVKDEAAMBKlBgAAGAlSgwAALASJQYAAFiJEgMAAKwUa3LzY8eOaeXKlTp79qwSExO1fv16TZky%0Apcua9957T8XFxZo4cWLo2LZt2zR8+HBJ0vbt2/WTn/xEnZ2duvfee/W9731PcXFxJscGAAAWMPpI%0ATFlZmQoLC1VdXa3i4mKtXLmy23UTJ07U7t27Q/9dLTBNTU3asGGDtmzZotraWp05c0ZVVVUmRwYA%0AAJYw9khMIBDQ4cOHVVFRIUnKzc3V2rVrdfz4cU2YMCGsPaqrq+X1epWcnCxJKioq0saNG/XII4+E%0APYfjOAoGg5H/AH1wu91R37M/RCOLq3tcu5fpPExch4NVd/kiusjYLPI160byNXkfbep6DmdmYyXG%0A5/MpOTlZsbFXvoXL5VJKSopOnTp1XYk5ceKE8vLyFBMTo/z8/FBJ8fl8Sk1NDa1LTU2Vz+eLaI5A%0AICC/33+TP01X8fHxysjIiOqe/aWxsVHt7e1R2auhoUFS/+QRzbltcTVfmEPGZpGvWeHma/o+2tT9%0A84wZM/pcY/Q1MeHIzMxUfX29RowYoZaWFhUXF2vkyJGaN29eVPb3eDxditBQl5aWdtN7BINBNTQ0%0AKCsrq98ekYrG3LYYiHyHGjI2i3zNGmz5DuT9s7ESk5KSIr/fr8uXLys2NlaO48jn82ns2LFd1iUm%0AJoa+HjNmjBYsWKBDhw5p3rx5SklJ0YkTJ0Lnm5ublZKSEtEcLpdrUFzJg0U0s3C73f2W7VC8Dvsz%0A36GKjM0iX7MGS74DOYOxF/Z6PB5lZmZqz549kq68vmX06NHXPZV0+vRpdXZ2SpLa2tr07rvvKj09%0AXdKV19HU1dXJ7/fLcRxVVlZq/vz5pkYGAAAWMfp00po1a7Rq1Sq99tprSkhI0AsvvCBJKi0tldfr%0AVXZ2tmpqalRZWSm3261gMKi5c+eqoKBAkjRu3Dg9/fTTKioqkiTdc889Wrx4scmRAQCAJYyWmEmT%0AJmnbtm3XHV+3bl3o60cffVSPPvpoj3sUFhaqsLDQyHwAAMBevGMvAACwEiUGAABYiRIDAACsRIkB%0AAABWosQAAAArUWIAAICVKDEAAMBKlBgAAGAlSgwAALASJQYAAFiJEgMAAKxEiQEAAFaixAAAACtR%0AYgAAgJUoMQAAwEqUGAAAYCVKDAAAsBIlBgAAWIkSAwAArESJAQAAVqLEAAAAK1FiAACAlSgxAADA%0ASpQYAABgJUoMAACwEiUGAABYiRIDAACsRIkBAABWosQAAAArUWIAAICVKDEAAMBKlBgAAGAlSgwA%0AALASJQYAAFiJEgMAAKwUa3LzY8eOaeXKlTp79qwSExO1fv16TZkypcuagwcP6oc//KHOnz8vl8ul%0AWbNm6ZlnnlFMTIxOnjypOXPmaOrUqaH1L7/8ssaPH29ybAAAYAGjJaasrEyFhYXKz8/X/v37tXLl%0ASu3cubPLmjvvvFMvvviixo0bp4sXL+qb3/ymdu3apfz8fElSQkKCdu/ebXJMAABgIWMlJhAI6PDh%0Aw6qoqJAk5ebmau3atTp+/LgmTJgQWpeRkRH6+rbbblN6erqam5ujNofjOAoGg1Hb7yq32x31PftD%0ANLK4use1e5nOw8R1OFh1ly+ii4zNIl+zbiRfk/fRpq7ncGY2VmJ8Pp+Sk5MVG3vlW7hcLqWkpOjU%0AqVNdSsy1/H6/qqurtXHjxtCx9vZ2FRQUqLOzU9nZ2SopKYnoyggEAvL7/Tf3w3xOfHx8l/Jlk8bG%0ARrW3t0dlr4aGBkn9k0c057bF1XxhDhmbRb5mhZuv6ftoU/fPM2bM6HON0aeTItHW1qZvfetbWrZs%0AmbKysiRJo0aNUn19vTwej1pbW7VixQpVVFSouLg47H09Ho9SU1NNjW2dtLS0m94jGAyqoaFBWVlZ%0A/faIVDTmtsVA5DvUkLFZ5GvWYMt3IO+fjZWYlJQU+f1+Xb58WbGxsXIcRz6fT2PHjr1ubVtbm5Yt%0AW6bs7GwtXbo0dHzYsGHyeDySpKSkJBUUFGjv3r0RlRiXyzUoruTBIppZuN3ufst2KF6H/ZnvUEXG%0AZpGvWYMl34GcwdivWHs8HmVmZmrPnj2SpOrqao0ePfq6p5LOnTunZcuW6atf/aqWL1/e5VwgEFBH%0AR4ck6dKlS6qpqVF6erqpkQEAgEWMPp20Zs0arVq1Sq+99poSEhL0wgsvSJJKS0vl9XqVnZ2tzZs3%0Aq6GhQe3t7aqtrZUkzZ07VyUlJTp06JBeeuklxcTEKBgM6t5771VJSYnJkQEAgCWMlphJkyZp27Zt%0A1x1ft25d6OuSkpIei0lOTo5ycnKMzQcAAOzFO/YCAAArUWIAAICVKDEAAMBKlBgAAGAlSgwAALAS%0AJQYAAFiJEgMAAKxEiQEAAFaixAAAACtRYgAAgJUoMQAAwEqUGAAAYCVKDAAAsBIlBgAAWIkSAwAA%0ArESJAQAAVqLEAAAAK1FiAACAlSgxAADASpQYAABgJUoMAACwEiUGAABYiRIDAACsRIkBAABWosQA%0AAAArUWIAAICVKDEAAMBKlBgAAGAlSgwAALASJQYAAFiJEgMAAKxEiQEAAFaixAAAACtRYgAAgJUo%0AMQAAwEpGS8yxY8f08MMPKzc3VwUFBfroo4+6Xbd9+3bl5ORo9uzZWr16tTo6OsI6BwAAhi6jJaas%0ArEyFhYWqrq5WcXGxVq5ced2apqYmbdiwQVu2bFFtba3OnDmjqqqqPs8BAIChLdbUxoFAQIcPH1ZF%0ARYUkKTc3V2vXrtXx48c1YcKE0Lrq6mp5vV4lJydLkoqKirRx40Y98sgjvZ4Ll+M4CgaDUfzJrnC7%0A3Zo8KjHq+46763ZJivreV/eLRhadnZ2Kj49XZ2dn6JipPKI5ty26yxfRRcZmka9ZN5Kvifto0/fP%0Abre7zzXGSozP51NycrJiY698C5fLpZSUFJ06dapLifH5fEpNTQ1dTk1Nlc/n6/NcuC5duqRTp07d%0AzI/So2fu+xNJfxL1fZuamozs3dTUFLW9RowYoZaWli7HTOYx1HSXL6KLjM0iX7NuJN/B/u/K5w0b%0ANkyjR4/udY2xEjNYTJ48eaBHAAAABhh7TUxKSor8fr8uX74s6crTOj6fT2PHjr1uXXNzc+hyc3Oz%0AUlJS+jwHAACGNmMlxuPxKDMzU3v27JF05bUvo0eP7vJUknTltTJ1dXXy+/1yHEeVlZWaP39+n+cA%0AAMDQ5nIcxzG1+dGjR7Vq1Sq1trYqISFBL7zwgtLS0lRaWiqv16vs7GxJUlVVlTZt2iRJuueee7Rm%0AzRrFxcX1eQ4AAAxdRksMAACAKbxjLwAAsBIlBgAAWIkSAwAArESJAQAAVqLEAAAAK1FiEJYDBw4o%0APz9fX/rSl7Ru3bpe14b76eX4TGdnp9auXavZs2drzpw5euONN3pc6/V6lZubq0WLFmnRokXat29f%0AP05ql3Bvi9u3b1dOTo5mz56t1atXq6Ojo58ntVM4+b733nuaNm1a6Pa6aNEiXbhwYQCmtU95ebm8%0AXq/S0tJ05MiRHtcN6duvA4Th6NGjzpEjR5x//ud/dsrLy3td+9hjjzk7d+50HMdxfvnLXzr5+fn9%0AMaLVfvGLXzjf+MY3nMuXLztnz551vva1rzl/+MMful3713/9186HH37YzxPaKZzb4okTJ5z77rvP%0AOX36tNPZ2en87d/+rfPGG2/096hWCiff3/zmN87ChQv7e7Rbwm9/+1vH5/P1+nd+qN9+eSQGYZk4%0AcaLuvvvu0Ad69uTqp5cvXLhQ0pV3XW5padHx48f7Y0xr7du3T4WFhXK73UpKStIDDzygvXv3DvRY%0AVgv3tlhdXS2v16vk5GS5XC4VFRWRfRj4u27ezJkzNWbMmF7XDPXbLyUGUdXbp5ejZ5//XLG+PrH9%0AH/7hH/Tggw/queee0//+7//2x4jWCfe26PP5lJqaGrrcV/a4IpK/6ydOnFBeXp4KCgq0ZcuW/h71%0AljbUb7+3/KdYIzyLFy/WsWPHuj23a9cuPnjzJvWVbyTeeOMNjR07Vh0dHfrRj36kZ599Vj/5yU9u%0AfkjAgMzMTNXX12vEiBFqaWlRcXGxRo4cqXnz5g30aLgFUGIgSdq2bVtU9rn208tjY2N7/PTyoaav%0AfK/+H+z06dMl9f6J7VezjIuL0+OPP67c3NzoDnuLCPe2mJKSohMnToQu95Y9PhNuvomJiaGvx4wZ%0AowULFujQoUOUmCgZ6rdfnk5CVIX76eXoau7cuaqqqlIwGFRra6t++ctfdnsnf/78eX366aehy2+/%0A/bYyMjL6c1RrhHtbzM3NVV1dnfx+vxzHUWVlpebPnz8QI1sl3HxPnz6tzs5OSVJbW5veffddpaen%0A9/u8t6qhfvvlAyARloMHD+rZZ59VW1ubHMfRiBEj9L3vfU/Z2dl65513VFdXF/rV654+vRw9CwaD%0AKi8vV319vVwulx577DE9/vjjktQl36amJn37299WMBiUJH3hC19QaWmpvvCFLwzk+INWT7fF0tJS%0Aeb1eZWdnS5Kqqqq0adMmSdI999yjNWvWKC4ubiBHt0I4+b7xxhuqrKyU2+1WMBjU3Llz9dRTT8nl%0Acg30+INeWVmZDhw4oDNnzigpKUkJCQmqra3l9nsNSgwAALASTycBAAArUWIAAICVKDEAAMBKlBgA%0AAGAlSgwAALASJQYAAFiJEgMAAKxEiQEAAFaixAAAACtRYgAAgJX+H3p+DtVM7HwLAAAAAElFTkSu%0AQmCC"/>
          <p:cNvSpPr>
            <a:spLocks noChangeAspect="1" noChangeArrowheads="1"/>
          </p:cNvSpPr>
          <p:nvPr/>
        </p:nvSpPr>
        <p:spPr bwMode="auto">
          <a:xfrm>
            <a:off x="34925" y="-1447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data:image/png;base64,iVBORw0KGgoAAAANSUhEUgAAAioAAAGrCAYAAADuNLxTAAAAOXRFWHRTb2Z0d2FyZQBNYXRwbG90%0AbGliIHZlcnNpb24zLjcuMSwgaHR0cHM6Ly9tYXRwbG90bGliLm9yZy/bCgiHAAAACXBIWXMAAA9h%0AAAAPYQGoP6dpAAAgCElEQVR4nO3de3BU9d3H8c+yIeUSFMgTwyYqisYgEacUWtvRahsuC1q51kiw%0AaL0wirdnbH00EEVpkqJTqrVjHaQdxlEuEhQxWjQi8daKttZOk1jAUCREspE1BZ1guGT3PH/EZAhB%0AycY92e9u3q8ZZ7LhcPbr/nJ23uye7PE4juMIAADAoD6xHgAAAOCrECoAAMAsQgUAAJhFqAAAALMI%0AFQAAYBahAgAAzCJUAACAWYQKAAAwi1ABAABmESoAAMCspFgPAKD3uuWWW+Q4jh577LFOf7Z06VJV%0AVFToiiuu0AsvvKDa2lolJyfr/PPP15133qmsrKwYTAygp/GKCoCYyc/P1+uvv66GhoYO3z98+LCe%0AffZZ5efn69ChQ1q4cKH++te/6rXXXtOIESN07bXX6uDBgzGaGkBPIlQAxMyFF16o0047TaWlpR2+%0AX15eroMHD2rGjBm66aabNG7cOPXr10/9+vXT/PnzFQwGtXPnzhhNDaAnESoAYsbj8Wj27Nlat26d%0AWlpa2r//9NNP6/LLL1dKSkqnv/OXv/xFAwYM0BlnnNGDkwKIFUIFQEzNnDlTn3/+uSoqKiRJNTU1%0Aeu+99zRnzpxO227btk3333+/Fi5cqAEDBvT0qABigFABEFMnn3yyLr30Uj399NOSWl9NGTNmjEaO%0AHNlhu8rKSv385z/X7bffriuuuCIWowKIAUIFQMzl5+fr7bff1rZt2/T8888rPz+/w59v2bJF1113%0Ane666y797Gc/i9GUAGLB4ziOE+shAGDWrFn67LPPdODAAb3xxhtKTk6WJG3atEl33323fv3rX2vy%0A5MkxnhJAT+MVFQAmzJkzR3V1dZo1a1Z7pEjSkiVL1NzcrAULFmjMmDHt/5WVlcVwWgA9hVdUAACA%0AWbyiAgAAzCJUAACAWYQKAAAwi1ABAABmESoAAMAsQgUAAJhFqAAAALMSIlQ++eSTWI/Qa4TDYVVW%0AViocDsd6FHyJNbGJdbGJdYk/CREqhw8fjvUIvYbjODpy5Ij4nEA7WBObWBebWJf4kxChAgAAEhOh%0AAgAAzCJUAACAWYQKAAAwi1ABAABmESoAAMAsQgUAAJhFqAAAALMIFQAAYBahAgAAzCJUAACAWYQK%0AAAAwy9VQKS4uVm5urrKzs7V169av3G7dunWaNGmSJkyYoHvuuUdHjhxxcywAABAnXA0Vv9+v1atX%0AKzMz8yu3qaur0yOPPKJVq1Zp06ZN+vTTT1VaWurmWAAAIE4kubnz7373uyfcpry8XLm5uUpLS5Mk%0A5efna9myZbrqqqu6fD+O4ygUCnV7TnRd2+PM420Ha2IT62IT62KL1+s94TauhkpXBAKBDq+4ZGZm%0AKhAIRLSPxsZGBYPBqM7Vt29fnTsqR32TTvwgdseRlpC2/vuDuH2bq6qqKtYj4BiJuCZuHoehsCNv%0AH0/U9yu1Ht/btm2TFB/r0huf7+JhXSLh5hq6uX5jx4494TYxD5VoSE1N/dq3l7rL6/Xqf5/+p3bs%0AbYrqfs8+JUWPzB6jnJycqO63J4RCIVVVVWn06NFdKmG4L9HXxI3j8EfZafo//0hXj+9zzz1XlZWV%0AcbMuveX5LpGPFzfW0ML6xTxUfD6fdu/e3X57z5498vl8Ee3D4/G49gO3Y2+TPqj/3JV9x/NB4vV6%0A43r+RJTIaxLt4/CstIGu7Pdoffq0ngIYT+vSm57v4mldIuHWGsbysYr5ryf7/X5VVFQoGAzKcRyt%0AWbNGl112WazHAgAABrgaKosWLdLFF1+shoYGXX/99Zo4caIkqbCwUJs3b5YknXbaabr99tuVn5+v%0AiRMnaujQobryyivdHAsAAMQJV9/6+dWvfnXc75eUlHS4nZeXp7y8PDdHAQAAcSjmb/0AAAB8FUIF%0AAACYRagAAACzCBUAAGAWoQIAAMwiVAAAgFmECgAAMItQAQAAZhEqAADALEIFAACYRagAAACzCBUA%0AAGAWoQIAAMwiVAAAgFmECgAAMItQAQAAZhEqAADALEIFAACYRagAAACzCBUAAGAWoQIAAMwiVAAA%0AgFmECgAAMItQAQAAZhEqAADALEIFAACYRagAAACzCBUAAGAWoQIAAMwiVAAAgFmECgAAMItQAQAA%0AZhEqAADALEIFAACYRagAAACzCBUAAGAWoQIAAMwiVAAAgFmECgAAMItQAQAAZhEqAADALEIFAACY%0ARagAAACzCBUAAGAWoQIAAMwiVAAAgFmECgAAMItQAQAAZhEqAADALEIFAACYRagAAACzCBUAAGAW%0AoQIAAMwiVAAAgFmECgAAMItQAQAAZhEqAADALEIFAACYRagAAACzCBUAAGAWoQIAAMxKcnPnu3bt%0AUkFBgfbt26eUlBQ98MADysrK6rBNOBzWgw8+qLfeekter1eDBw9WcXGxhg8f7uZoAAAgDrj6isqi%0ARYuUl5en8vJyzZs3TwUFBZ22qaio0Pvvv6/nn39eL7zwgn7wgx/ooYcecnMsAAAQJ1wLlcbGRlVX%0AV2vq1KmSJL/fr4aGBtXW1nba9vDhwzp06JAcx1FTU5OGDRvm1lgAACCOuPbWTyAQUFpampKSWu/C%0A4/HI5/Opvr6+w9s6ubm5evfdd3XRRRdp4MCBSk9P11NPPRXRfTmOo1AoFNX5Jcnr9UZ9n0dzY2a3%0Atc0cj7MnqkRfE7ePQ7eEw2FJ8bMuveX5LpGPFzfX0K3Hqyszu3qOSldUV1erpqZGb775plJSUrR0%0A6VLdd999Wrp0aZf30djYqGAwGNW5+vfvr1GjRkV1n8favn27mpubXb0Pt1RVVcV6BBwjEdekJ45D%0At9TU1EiKj3Xpjc938bAukXB7Dd1av7Fjx55wG9dCxefzKRgMqqWlRUlJSXIcR4FAQBkZGR2227Bh%0Ag77//e/rpJNOkiTNmDFD1113XUT3lZqaqszMzKjN3lOys7NjPULEQqGQqqqqNHr06Lj9l26iYU1s%0AysrKUmVlJevyJSvPdxwv3RPL9XMtVFJTU5WTk6OysjLNnDlT5eXlSk9P7/TbPKeddpreeOMNXXfd%0AdUpOTtZrr72mc845J6L78ng8cfkDF48zt/F6vXE9fyJiTWzp06f1FEDWpZW1x4B1iUwsHytX3/pZ%0AvHixFixYoMcff1wDBw7UkiVLJEmFhYXKzc3V+PHjddVVV+k///mPpk2bpqSkJKWlpWnx4sVujgUA%0AAOKEq6EyYsQIrV27ttP3S0pK2r9OTk5WcXGxm2MAAIA4xSfTAgAAswgVAABgFqECAADMIlQAAIBZ%0AhAoAADCLUAEAAGYRKgAAwCxCBQAAmEWoAAAAswgVAABgFqECAADMIlQAAIBZhAoAADCLUAEAAGYR%0AKgAAwCxCBQAAmEWoAAAAswgVAABgFqECAADMIlQAAIBZhAoAADCLUAEAAGYRKgAAwCxCBQAAmEWo%0AAAAAswgVAABgFqECAADMIlQAAIBZhAoAADCLUAEAAGYRKgAAwCxCBQAAmEWoAAAAswgVAABgFqEC%0AAADMIlQAAIBZhAoAADCLUAEAAGYRKgAAwCxCBQAAmEWoAAAAswgVAABgFqECAADMIlQAAIBZhAoA%0AADCLUAEAAGYRKgAAwCxCBQAAmEWoAAAAswgVAABgFqECAADMIlQAAIBZhAoAADCLUAEAAGYRKgAA%0AwCxCBQAAmEWoAAAAswgVAABgFqECAADMIlQAAIBZhAoAADCLUAEAAGa5Giq7du3S7Nmz5ff7NWvW%0ALNXU1Bx3u+3bt2vu3LmaMmWKpkyZoldeecXNsQAAQJxIcnPnixYtUl5enmbOnKmXX35ZBQUFevbZ%0AZzts09zcrJtvvlkPPvigxo0bp1AopM8++8zNsQAAQJxwLVQaGxtVXV2tFStWSJL8fr+KiopUW1ur%0A4cOHt2/34osv6tvf/rbGjRsnSfJ6vRo6dGhE9+U4jkKhUPSG/5LX6436Po/mxsxua5s5HmdPVIm+%0AJm4fh24Jh8OS4mddesvzXSIfL26uoVuPV1dmdi1UAoGA0tLSlJTUehcej0c+n0/19fUdQmXHjh1K%0ATk7WjTfeqIaGBmVnZ6ugoCCiWGlsbFQwGIzq/P3799eoUaOius9jbd++Xc3Nza7eh1uqqqpiPQKO%0AkYhr0hPHoVva3uqOh3Xpjc938bAukXB7Dd1av7Fjx55wm4hD5a233tIPf/jDbg10PKFQSG+//bZK%0AS0t1yimn6KGHHtL999+v3//+913eR2pqqjIzM6M2U0/Jzs6O9QgRC4VCqqqq0ujRo+P2X7qJhjWx%0AKSsrS5WVlazLl6w833G8dE8s1y/iUPnDH/6g4uJizZkzR7NmzVJKSspxt/P5fAoGg2ppaVFSUpIc%0Ax1EgEFBGRkan7S644AKlp6dLkqZOnarrr78+opk8Hk9c/sDF48xtvF5vXM+fiFgTW/r0af1dBdal%0AlbXHgHWJTCwfq4h/6+fpp5/Www8/rJqaGvn9ft1///3asWNHp+1SU1OVk5OjsrIySVJ5ebnS09M7%0AvO0jSVOmTFFVVZWampokSW+88YZGjhzZnf8XAACQYLp1jsqoUaNUXFysrVu3av78+SotLdUFF1yg%0AgoKCDi8PLV68WAsWLNDjjz+ugQMHasmSJZKkwsJC5ebmavz48crIyNCNN96o2bNny+PxKD09XUVF%0ARdH5vwMAAHGtW6Hy9ttv66mnntKHH36oOXPm6Kc//an+9re/6dZbb9WmTZvatxsxYoTWrl3b6e+X%0AlJR0uD19+nRNnz69O6MAAIAEFnGoTJkyRUOGDNHcuXM1adKk9vetJk+erGeeeSbqAwIAgN4r4lD5%0AzW9+o/POO++4f/anP/3pGw8EAADQJuKTaT/44APt37+//fa+fftUWloazZkAAAAkdSNUVq9ercGD%0AB7ffHjJkiFavXh3NmQAAACR1I1Qcx+n0vUT8KGIAABB7EYdKWlqaNm7c2H5748aNOuWUU6I6FAAA%0AgNSNk2kXLlyom2++WUuXLpUk9evXT4899ljUBwMAAIg4VM466yxt3LhRH330kSTpzDPP5GOIAQCA%0AK7r1gW8ej0eDBg1SKBTSJ598IkmdruEDAADwTUUcKuvXr1dxcbH69u0rj8cjqTVctmzZEvXhAABA%0A7xZxqDz22GN65plnNGLECDfmAQAAaBfxb/0MGTKESAEAAD0i4lCZMGGCnnjiCTU2Nqqpqan9PwAA%0AgGiL+K2fhx9+WJL0wAMPyOPxyHEceTwebd26NerDAQCA3i3iUNm2bZsbcwAAAHQS8Vs/klRdXa0N%0AGzZIkj7//HPt3bs3mjMBAABI6kaorFq1SgsXLtSjjz4qSdq/f79++ctfRn0wAACAiEOltLRUpaWl%0ASklJkSSdfvrp2rdvX9QHAwAAiDhUkpOT1a9fvw7f4yP0AQCAGyIOlaFDh+qjjz5q/1Ta9evXy+fz%0ARX0wAACAbl09+Re/+IV27typSy65RCkpKVq2bJkbswEAgF4u4lAZPny41q1bp48++kiO43D1ZAAA%0A4JqIQ6W+vl6S1L9/f0ni6skAAMA1EYfKzJkz2z+R9tChQzp48KAGDx7M1ZMBAEDURRwq77zzTofb%0Ar7zyCp9WCwAAXNGtT6Y92qRJk/T6669HYRQAAICOIn5F5egrJYdCIf3rX//SgQMHojoUAACA1I1Q%0AGTduXPs5Kl6vV8OHD1dhYaEbswEAgF6OqycDAACzvvE5KgAAAG6J+BWVkSNHtn98/tEcx5HH49HW%0ArVujMhgAAEDEoXL77bfr0KFDys/PlyStWbNG/fr10zXXXBP14QAAQO8W8Vs/r776qu644w4NGzZM%0Aw4YN0x133KFNmzZpwIABGjBggBszAgCAXiriUDlw4IAaGxvbbzc2NvLryQAAwBURv/Vz7bXXatq0%0Aabr44oslSW+99ZZuu+22qA8GAAAQcajMnj1b3/nOd/Tuu+9Kag2XrKysqA8GAAAQcahI0uDBg3XO%0AOefoggsuUEtLiw4fPqzk5ORozwYAAHq5iM9Refnll3XllVdqwYIFkqQdO3bolltuifpgAAAAEYfK%0A8uXLtX79ep100kmSWj9Xpb6+PuqDAQAARBwqffr00ZAhQzp8r2/fvlEbCAAAoE3EoTJw4EB9+umn%0A7Z9Ou2XLFp188slRHwwAACDik2nvvPNOzZs3T3V1dcrPz9fHH3+s5cuXuzEbAADo5SIKlXA4rHA4%0ArCeffFLvv/++JGnMmDHt56sAAABEU0Sh0qdPH917770qKyvTJZdc4tZMAAAAkrpxjsoZZ5yh2tpa%0AN2YBAADoIOJzVPbv36/p06drzJgxHS5C+Oijj0Z1MAAAgC6Hyr333quioiLNmDFDubm5/KYPAABw%0AXZdDpbq6WpI0Y8YMzZgxQ88995xrQwEAAEjdOEdFkhzHifYcAAAAnXT5FZWDBw9q+/btchxHhw4d%0Aav+6zciRI10ZEAAA9F5dDpVDhw5p/vz57beP/trj8Wjz5s3RnQwAAPR6XQ6ViooKN+cAAADopFvn%0AqAAAAPQEQgUAAJhFqAAAALMIFQAAYBahAgAAzCJUAACAWYQKAAAwi1ABAABmESoAAMAsV0Nl165d%0Amj17tvx+v2bNmqWampqv3NZxHF199dUaN26cmyMBAIA44mqoLFq0SHl5eSovL9e8efNUUFDwlds+%0A8cQTOv30090cBwAAxJkuX+snUo2NjaqurtaKFSskSX6/X0VFRaqtrdXw4cM7bFtTU6NXX31VS5Ys%0A0csvvxzxfTmOo1AoFJW5j+b1eqO+z6O5MbPb2maOx9kTVaKvidvHoVvC4bCk+FmX3vJ8l8jHi5tr%0A6Nbj1ZWZXQuVQCCgtLQ0JSW13oXH45HP51N9fX2HUDly5IjuvfdelZSUqE+f7r3A09jYqGAwGJW5%0A2/Tv31+jRo2K6j6PtX37djU3N7t6H26pqqqK9Qg4RiKuSU8ch25pe6s7HtalNz7fxcO6RMLtNXRr%0A/caOHXvCbVwLla569NFHNXHiRJ111ln6+OOPu7WP1NRUZWZmRnky92VnZ8d6hIiFQiFVVVVp9OjR%0Acfsv3UTDmtiUlZWlyspK1uVLVp7vOF66J5br51qo+Hw+BYNBtbS0KCkpSY7jKBAIKCMjo8N2f//7%0A3xUIBLRq1Sq1tLSoqalJubm5euaZZzR06NAu3ZfH44nLH7h4nLmN1+uN6/kTEWtiS9srxKxLK2uP%0AAesSmVg+Vq6FSmpqqnJyclRWVqaZM2eqvLxc6enpnc5PWb16dfvXH3/8saZPn66Kigq3xgIAAHHE%0A1d/6Wbx4sdauXSu/36/ly5dryZIlkqTCwkJt3rzZzbsGAAAJwNVzVEaMGKG1a9d2+n5JSclxtz/1%0A1FP13nvvuTkSAACII3wyLQAAMItQAQAAZhEqAADALEIFAACYRagAAACzCBUAAGAWoQIAAMwiVAAA%0AgFmECgAAMItQAQAAZhEqAADALEIFAACYRagAAACzCBUAAGAWoQIAAMwiVAAAgFmECgAAMItQAQAA%0AZhEqAADALEIFAACYRagAAACzCBUAAGAWoQIAAMwiVAAAgFmECgAAMItQAQAAZhEqAADALEIFAACY%0ARagAAACzCBUAAGAWoQIAAMwiVAAAgFmECgAAMItQAQAAZhEqAADALEIFAACYRagAAACzCBUAAGAW%0AoQIAAMwiVAAAgFmECgAAMItQAQAAZhEqAADALEIFAACYRagAAACzCBUAAGAWoQIAAMwiVAAAgFmE%0ACgAAMItQAQAAZhEqAADALEIFAACYRagAAACzCBUAAGAWoQIAAMwiVAAAgFmECgAAMItQAQAAZhEq%0AAADALEIFAACYRagAAACzCBUAAGBWkps737VrlwoKCrRv3z6lpKTogQceUFZWVodttmzZot/+9rf6%0A4osv5PF4dMkll+jOO+9Unz40FAAAvZ2rNbBo0SLl5eWpvLxc8+bNU0FBQadtTj75ZD388MPauHGj%0A1q9fr3/+85/asGGDm2MBAIA44dorKo2NjaqurtaKFSskSX6/X0VFRaqtrdXw4cPbtxs1alT719/6%0A1rd07rnnas+ePRHdl+M4CoVC0Rn8KF6vN+r7PJobM7utbeZ4nD1RJfqauH0cuiUcDkuKn3XpLc93%0AiXy8uLmGbj1eXZnZtVAJBAJKS0tTUlLrXXg8Hvl8PtXX13cIlaMFg0GVl5dr2bJlEd1XY2OjgsHg%0AN575aP379+8QUW7Yvn27mpubXb0Pt1RVVcV6BBwjEdekJ45Dt9TU1EiKj3Xpjc938bAukXB7Dd1a%0Av7Fjx55wG1fPUYlEU1OTbrrpJt1www0aPXp0RH83NTVVmZmZLk3mnuzs7FiPELFQKKSqqiqNHj06%0Abv+lm2hYE5uysrJUWVnJunzJyvMdx0v3xHL9XAsVn8+nYDColpYWJSUlyXEcBQIBZWRkdNq2qalJ%0AN9xwg8aPH69rr7024vvyeDxx+QMXjzO38Xq9cT1/ImJNbGn7hQDWpZW1x4B1iUwsHyvXTqZNTU1V%0ATk6OysrKJEnl5eVKT0/v9LbPgQMHdMMNN+iiiy7SzTff7NY4AAAgDrn61s/ixYu1YMECPf744xo4%0AcKCWLFkiSSosLFRubq7Gjx+vJ598UlVVVWpubtamTZskSZMnT9b8+fPdHA0AAMQBV0NlxIgRWrt2%0Abafvl5SUtH89f/58ogQAABwXn6oGAADMIlQAAIBZhAoAADCLUAEAAGYRKgAAwCxCBQAAmEWoAAAA%0AswgVAABgFqECAADMIlQAAIBZhAoAADCLUAEAAGYRKgAAwCxCBQAAmEWoAAAAswgVAABgFqECAADM%0AIlQAAIBZhAoAADCLUAEAAGYRKgAAwCxCBQAAmEWoAAAAswgVAABgFqECAADMIlQAAIBZhAoAADCL%0AUAEAAGYRKgAAwCxCBQAAmEWoAAAAswgVAABgFqECAADMIlQAAIBZhAoAADCLUAEAAGYRKgAAwCxC%0ABQAAmEWoAAAAswgVAABgFqECAADMIlQAAIBZhAoAADCLUAEAAGYRKgAAwCxCBQAAmEWoAAAAswgV%0AAABgFqECAADMIlQAAIBZhAoAADCLUAEAAGYRKgAAwCxCBQAAmEWoAAAAswgVAABgFqECAADMIlQA%0AAIBZhAoAADCLUAEAAGYRKgAAwCxXQ2XXrl2aPXu2/H6/Zs2apZqamuNut27dOk2aNEkTJkzQPffc%0AoyNHjrg5FgAAiBOuhsqiRYuUl5en8vJyzZs3TwUFBZ22qaur0yOPPKJVq1Zp06ZN+vTTT1VaWurm%0AWAAAIE4kubXjxsZGVVdXa8WKFZIkv9+voqIi1dbWavjw4e3blZeXKzc3V2lpaZKk/Px8LVu2TFdd%0AdVWX78txHIVCoej+D0jyer06+5SUqO+3bZ9uzOy2cDis/v37KxwOx3oUfCnR18SN4/C0oQMkydXj%0AO97Wpbc838XbukTCjTV0e/28Xu8Jt3EtVAKBgNLS0pSU1HoXHo9HPp9P9fX1HUIlEAgoMzOz/XZm%0AZqYCgUBE93X48GHV19dHZ/Bj3Hnh/0j6n6jvt66uLur77CmDBg1SQ0NDrMfAURJ9Tdw4Duvq6lw/%0AvuNtXXrL8128rUsk3DpW3JKcnKz09PSv3ca1UOlJZ599dqxHAAAALnDtHBWfz6dgMKiWlhZJrW/P%0ABAIBZWRkdNpuz5497bf37Nkjn8/n1lgAACCOuBYqqampysnJUVlZmaTWc1HS09M7vO0jtZ67UlFR%0AoWAwKMdxtGbNGl122WVujQUAAOKIx3Ecx62d79y5UwsWLND+/fs1cOBALVmyRNnZ2SosLFRubq7G%0Ajx8vSSotLdXy5cslSd/73ve0ePFi9e3b162xAABAnHA1VAAAAL4JPpkWAACYRagAAACzCBUAAGAW%0AoQIAAMwiVAAAgFmECr7W66+/rpkzZ+q8885TSUnJ127b1atl45sLh8MqKirShAkTNHHiRK1cufIr%0At83NzZXf79e0adM0bdo0bdy4sQcnTXxcJd6erqzJu+++q/PPP7/9uJg2bZoOHjwYg2lxQg7wNXbu%0A3Ols3brVeeihh5zi4uKv3Xbu3LnOs88+6ziO47z00kvOzJkze2LEXum5555zrr76aqelpcXZt2+f%0A86Mf/cj58MMPj7vtj3/8Y+ff//53D0/Ye3Tl53737t3OhRde6Ozdu9cJh8POjTfe6KxcubKnR+01%0AurIm77zzjjN16tSeHg3dwCsq+FpnnnmmRo4c2X5xya/SdrXsqVOnSmr9xOGGhgbV1tb2xJi9zsaN%0AG5WXlyev16vBgwdrypQpevHFF2M9Vq/T1Z/7o68S7/F4lJ+fz3q5hOeixEOoICq+7mrZiL5jr5t1%0AoquO33XXXbr88su1cOFC/fe//+2JEXuFrv7cR+Mq8eiaSJ6Ldu/erRkzZmjWrFlatWpVT4+KLkqI%0Aqyej+6688krt2rXruH+2YcMGLhAZIydal0isXLlSGRkZOnLkiH73u9/p7rvv1h//+MdvPiQQx3Jy%0AcvTmm29q0KBBamho0Lx58zRkyBBdeumlsR4NxyBUerm1a9dGZT9HXy07KSnpK6+Wja450bq0/Qtx%0AzJgxkr7+quNta9C3b19dc8018vv90R22F+vqz73P59Pu3bvbb3OVePd0dU1SUlLavx42bJh+8pOf%0A6B//+AehYhBv/SAqunq1bETH5MmTVVpaqlAopP379+ull1467hPsF198oc8//7z99p///GeNGjWq%0AJ0dNaFwl3p6ursnevXsVDoclSU1NTXrttdd07rnn9vi8ODEuSoivtWXLFt19991qamqS4zgaNGiQ%0A7rvvPo0fP16bN29WRUVF+68tf9XVshF9oVBIxcXFevPNN+XxeDR37lxdc801ktRhXerq6nTbbbcp%0AFApJkk499VQVFhbq1FNPjeX4CYWrxNvTlTVZuXKl1qxZI6/Xq1AopMmTJ+vWW2+Vx+OJ9fg4BqEC%0AAADM4q0fAABgFqECAADMIlQAAIBZhAoAADCLUAEAAGYRKgAAwCxCBQAAmEWoAAAAswgVAABgFqEC%0AAADM+n9MVcsZ6/DEwQAAAABJRU5ErkJggg=="/>
          <p:cNvSpPr>
            <a:spLocks noChangeAspect="1" noChangeArrowheads="1"/>
          </p:cNvSpPr>
          <p:nvPr/>
        </p:nvSpPr>
        <p:spPr bwMode="auto">
          <a:xfrm>
            <a:off x="34925" y="-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5" descr="data:image/png;base64,iVBORw0KGgoAAAANSUhEUgAAAjEAAAGrCAYAAAAxesZMAAAAOXRFWHRTb2Z0d2FyZQBNYXRwbG90%0AbGliIHZlcnNpb24zLjcuMSwgaHR0cHM6Ly9tYXRwbG90bGliLm9yZy/bCgiHAAAACXBIWXMAAA9h%0AAAAPYQGoP6dpAAAoa0lEQVR4nO3df1RU953/8dcwgBIwwcyCIkddTZQgpT0uIes2bdyCglFjFiaL%0AYuxu3chuMVl73M051ZLSGvXEnLYnxx/pMaYlWRt/gWbVo1mBDXrobpP0xM3pYmLZ/FKUH3Wco5uD%0AQcGZ+/3DzXxD5ceMzmXmA8/HOZ7D3PvxM+95z2f0xcydex2WZVkCAAAwTEykCwAAALgVhBgAAGAk%0AQgwAADASIQYAABiJEAMAAIxEiAEAAEYixAAAACMRYgAAgJEIMQAAwEiEGAAAYCRCDICo9OSTT2rl%0AypV97vvpT3+q+fPna9++fZo3b57uv/9+5ebmqrS0VG+//fYQVwogUhxcOwlANPqP//gP/f3f/70a%0AGho0fvz4wPbu7m7Nnj1bK1eu1F/+5V/qjjvukMvlks/nU21trdauXavjx4/r7rvvjmD1AIYC78QA%0AiEoPPvigJk6cqOrq6l7ba2trdfXqVRUVFWnixIlyuVySJMuy5HQ6dfXqVbW2tkaiZABDjBADICo5%0AHA4tWbJENTU1un79emD73r179cgjjygpKUmS1NzcrPvvv1/Z2dlatWqVCgsL9ZWvfCVSZQMYQoQY%0AAFGruLhYn332mRoaGiRJH374od59910tXbo0MCYjI0Pvvvuu3n33XW3YsEGzZs2Sw+GIVMkAhhAh%0ABkDUuuuuuzR//nzt3btX0o13YWbOnKn77rvvprGJiYn667/+a7322muB0ANgeCPEAIhqpaWl+s1v%0AfqPf//73OnTokEpLSwccf/36dX366adDVB2ASCLEAIhqX/3qV5WVlaWnnnpKcXFxevjhhwP79u7d%0Aq7a2NlmWpc7OTm3ZskVtbW36+te/HsGKAQwVQgyAqLd06VKdO3dObrdb8fHxge3vv/++lixZopkz%0AZ2rOnDk6efKkduzYoczMzAhWC2CocJ4YAABgJN6JAQAARiLEAAAAIxFiAACAkQgxAADASIQYAABg%0AJEIMAAAwEiEGAAAYadiHmD/84Q+RLmHY8fv9+u///m/5/f5IlzLi0PvIofeRQ+8jJ9p7P+xDTHd3%0Ad6RLGHYsy1JPT484T+LQo/eRQ+8jh95HTrT3ftiHGAAAMDwRYgAAgJEIMQAAwEiEGAAAYCRCDAAA%0AMBIhBgAAGIkQAwAAjESIAQAARiLEAAAAIxFiAACAkQgxAADASIQYAABgJNtCzLVr17Ry5UoVFhZq%0A0aJFWr58uc6ePdvn2OPHj2vevHkqKCjQU089pc7OzqD2AQCAkcvWd2IWL16sY8eO6fDhw8rPz9cz%0Azzxz05grV66ooqJCL774ourq6pSamqoXX3xx0H0AAGBki7Vr4lGjRmn27NmB21/72tdUVVV107jG%0AxkZlZmbqnnvukSQtXbpUf/d3f6fvf//7A+4LlmVZ8vl8t/lo8GVf9JO+Dj16Hzn0PnLofeREsvdO%0Ap3PQMbaFmD+2c+dO5eXl3bS9vb1d6enpgdvp6enyeDy6fv36gPtiY4Mr3ev1yuPx3P4DwE2ampoi%0AXcKIRe8jJxp7HxcXp8wZWYqLHfwf/VvRc92n0x+8r56eHlvmD1Y09n6kiETvc3JyBh0zJCFm+/bt%0Aamlp0auvvjoUd9eLy+XqFYRw+3w+n5qampSdnR1UUkb40PvIifbeO51OfW/ve/roQniPG7w3NUmb%0Al8xUVlZWWOcNRbT3fjiL9t7bHmJ++ctfqq6uTq+++qoSEhJu2p+Wlqb//M//DNxubW1VSkqKYmNj%0AB9wXLIfDEZWNHw6cTie9jRB6HznR3PuPLnTq/bbPbJk7Gh5zNPd+uIvW3tt6YO8rr7yio0eP6pVX%0AXtGdd97Z55hvfvOb+uCDD/Txxx9Lknbv3q0FCxYMug8AAIxstr0T09HRoU2bNmnixIn6m7/5G0lS%0AfHy8ampqtHnzZqWmpqq0tFRJSUnasGGDnnzySfl8Pk2bNk3PP/+8JA24DwAAjGy2hZjx48erubm5%0Az33f+973et3Oz89Xfn5+n2MH2gcAAEYuztgLAACMRIgBAABGIsQAAAAjEWIAAICRCDEAAMBIhBgA%0AAGAkQgwAADASIQYAABiJEAMAAIxEiAEAAEYixAAAACMRYgAAgJEIMQAAwEiEGAAAYCRCDAAAMBIh%0ABgAAGIkQAwAAjESIAQAARiLEAAAAIxFiAACAkQgxAADASIQYAABgJEIMAAAwEiEGAAAYiRADAACM%0ARIgBAABGIsQAAAAjEWIAAICRCDEAAMBIhBgAAGAkQgwAADASIQYAABiJEAMAAIxEiAEAAEYixAAA%0AACPF2jn5hg0b1NDQoNbWVh08eFCZmZk3jTlw4IB27twZuN3R0aHc3Fxt27ZN58+f19y5czV9+vTA%0A/q1bt2rSpEl2lg0AAAxga4gpLCzUihUrtHTp0n7HuN1uud3uwO2FCxfqkUceCdxOTEzUoUOH7CwT%0AAAAYyNYQk5ubG9L43/3ud/J6vcrLywtbDZZlyefzhW0+KNBP+jr06H3kRHvvnU6nrfNH8nFHe++H%0As0j2Ppg1bWuICdX+/fv16KOPKi4uLrCtq6tLbrdbfr9f+fn5Ki8vD+nF6vV65fF47Ch3xGtqaop0%0ACSMWvY+caOx9QkKCZsyYYet9NDc3q6ury9b7GEw09n6kiETvc3JyBh0TNSHm888/19GjR1VdXR3Y%0AlpqaqsbGRrlcLl2+fFmrV69WVVWVysrKgp7X5XIpPT3djpJHLJ/Pp6amJmVnZ9v+2x96o/eRM9J7%0An5GREbH7Hum9j6Ro733UhJhjx45p2rRpuvfeewPb4uPj5XK5JEnJyclyu906cuRISCHG4XBEZeOH%0AA6fTSW8jhN5HzkjtfTQ85pHa+2gQrb2Pmq9Y79+/X4899livbV6vVz09PZKk7u5u1dXV9fkNJwAA%0AMPLYGmIqKyv10EMPqaOjQ0888YTmzp0rSaqoqNCbb74ZGPfJJ5/o9OnTevjhh3v9/ZMnT6qoqEiL%0AFi1SUVGRUlJSVF5ebmfJAADAELZ+nPTss8/2uX3jxo29bk+dOlXvvffeTeMKCgpUUFBgS20AAMBs%0AUfNxEgAAQCgIMQAAwEiEGAAAYCRCDAAAMBIhBgAAGIkQAwAAjESIAQAARiLEAAAAIxFiAACAkQgx%0AAADASIQYAABgJEIMAAAwEiEGAAAYiRADAACMRIgBAABGIsQAAAAjEWIAAICRCDEAAMBIhBgAAGAk%0AQgwAADASIQYAABiJEAMAAIxEiAEAAEYixAAAACMRYgAAgJEIMQAAwEiEGAAAYCRCDAAAMBIhBgAA%0AGIkQAwAAjESIAQAARiLEAAAAIxFiAACAkQgxAADASIQYAABgJFtDzIYNG5SXl6eMjAydPn26zzHv%0AvPOOvvrVr+rRRx8N/Ll69Wpgf01NjQoKCjRnzhw988wz6unpsbNkAABgCFtDTGFhoXbv3q309PQB%0Ax02ZMkWHDh0K/Bk9erQk6dy5c9q8ebN27dql+vp6Xbx4UdXV1XaWDAAADBFr5+S5ubm39fdra2uV%0Al5enlJQUSVJpaam2b9+uxx9/POg5LMuSz+e7rTrQ2xf9pK9Dj95HTrT33ul02jp/JB93tPd+OItk%0A74NZ07aGmGC1tLSoqKhIMTExKi4uDoSU9vb2Xu/ipKenq729PaS5vV6vPB5PWOvFDU1NTZEuYcSi%0A95ETjb1PSEjQjBkzbL2P5uZmdXV12Xofg4nG3o8Ukeh9Tk7OoGMiHmKysrLU2NioMWPGqKOjQ2Vl%0AZRo7dqzmz58flvldLtegH2chND6fT01NTcrOzrb9tz/0Ru8jZ6T3PiMjI2L3PdJ7H0nR3vuIh5ik%0ApKTAz+PHj9fChQt18uRJzZ8/X2lpaWppaQnsb21tVVpaWkjzOxyOqGz8cOB0OulthND7yBmpvY+G%0AxzxSex8NorX3Ef+K9YULF+T3+yVJnZ2dOn78uDIzMyXdODC4oaFBHo9HlmVpz549WrBgQSTLBQAA%0AUcLWd2IqKyt14sQJXbx4UU888YQSExNVX1+viooK5eXlKT8/X3V1ddqzZ4+cTqd8Pp/mzZsnt9st%0ASZo4caJWrVql0tJSSdIDDzygxYsX21kyAAAwhK0h5tlnn+1z+8aNGwM/L1u2TMuWLet3jpKSEpWU%0AlIS9NgAAYLaIf5wEAABwKwgxAADASIQYAABgJEIMAAAwEiEGAAAYiRADAACMRIgBAABGIsQAAAAj%0AEWIAAICRCDEAAMBIhBgAAGAkQgwAADASIQYAABiJEAMAAIxEiAEAAEYixAAAACMRYgAAgJEIMQAA%0AwEiEGAAAYCRCDAAAMBIhBgAAGIkQAwAAjESIAQAARiLEAAAAIxFiAACAkQgxAADASIQYAABgJEIM%0AAAAwEiEGAAAYiRADAACMRIgBAABGIsQAAAAjEWIAAICRCDEAAMBIhBgAAGCkWDsn37BhgxoaGtTa%0A2qqDBw8qMzPzpjFvvfWWfvazn+nzzz+Xw+HQ7Nmz9fTTTysmJkbnz5/X3LlzNX369MD4rVu3atKk%0ASXaWDQAADGBriCksLNSKFSu0dOnSfsfcddddeuGFFzRx4kRdu3ZN3/nOd3Tw4EEVFxdLkhITE3Xo%0A0CE7ywQAAAayNcTk5uYOOmbGjBmBn0eNGqXMzEy1traGrQbLsuTz+cI2HxToJ30devQ+cqK9906n%0A09b5I/m4o733w1kkex/MmrY1xITK4/GotrZW27dvD2zr6uqS2+2W3+9Xfn6+ysvLQ3qxer1eeTwe%0AO8od8ZqamiJdwohF7yMnGnufkJDQ6xdCOzQ3N6urq8vW+xhMNPZ+pIhE73NycgYdEzUhprOzU9/9%0A7ne1YsUKZWdnS5JSU1PV2Ngol8uly5cva/Xq1aqqqlJZWVnQ87pcLqWnp9tV9ojk8/nU1NSk7Oxs%0A23/7Q2/0PnJGeu8zMjIidt8jvfeRFO29j4oQ09nZqRUrVig/P1/Lly8PbI+Pj5fL5ZIkJScny+12%0A68iRIyGFGIfDEZWNHw6cTie9jRB6HzkjtffR8JhHau+jQbT2PuJfsb5y5YpWrFihb3zjG1q5cmWv%0AfV6vVz09PZKk7u5u1dXV9fkNJwAAMPLY+k5MZWWlTpw4oYsXL+qJJ55QYmKi6uvrVVFRoby8POXn%0A52vnzp1qampSV1eX6uvrJUnz5s1TeXm5Tp48qS1btigmJkY+n0+zZs1SeXm5nSUDAABD2Bpinn32%0A2T63b9y4MfBzeXl5v8GkoKBABQUFttQGAADMFvGPkwAAAG4FIQYAABiJEAMAAIxEiAEAAEYKOcT8%0A+te/tqMOAACAkIQcYl588UUVFhbqX/7lX9TZ2WlHTQAAAIMKOcTs3btXL7zwgj788EMVFhbqxz/+%0AsT766CM7agMAAOjXLR0TM2PGDG3YsEG/+MUvdOLECS1atEjLly9Xc3NzuOsDAADo0y2d7O43v/mN%0AfvWrX+l//ud/tHTpUj322GP67W9/q6eeeipw1l0AAAA7hRxiHn74YY0dO1bf/va3VVBQELgg1Lx5%0A87R///6wFwgAANCXkEPMT37yE33lK1/pc98vfvGL2y4IAAAgGCEfE/P+++/r8uXLgduXLl1SdXV1%0AOGsCAAAYVMghZvfu3UpOTg7cHjt2rHbv3h3OmgAAAAYVcoixLOumbT6fLyzFAAAABCvkEJOSkqI3%0A3ngjcPuNN95QampqWIsCAAAYTMgH9v7gBz/QypUr9dOf/lSSNHr0aP385z8Pe2EAAAADCTnE3HPP%0APXrjjTf06aefSpKmTJkS+Jo1AADAULmlk905HA6NGTNGPp9Pf/jDHyRJEyZMCGthAAAAAwk5xLz+%0A+uvasGGD4uLi5HA4JN0INW+99VbYiwMAAOhPyCHm5z//ufbv36+pU6faUQ8AAEBQQv520tixYwkw%0AAAAg4kIOMXPmzNGrr74qr9erzs7OwB8AAIChFPLHSS+88IIkadOmTXI4HLIsSw6HQ6dPnw57cQAA%0AAP0JOcT8/ve/t6MOAACAkIT8cZIknTp1SgcPHpQkffbZZ7pw4UI4awIAABhUyCFm165d+sEPfqBt%0A27ZJki5fvqx//ud/DnthAAAAAwk5xFRXV6u6ulpJSUmSpEmTJunSpUthLwwAAGAgIYeY+Ph4jR49%0Autc2LjsAAACGWsgh5u6779ann34aOFvv66+/rrS0tLAXBgAAMJBbuor1P/3TP+mTTz7R7NmzlZSU%0ApO3bt9tRGwAAQL9CDjGTJ09WTU2NPv30U1mWxVWsAQBARIQcYtra2iRJCQkJksRVrAEAQESEHGKK%0Ai4sDZ+q9du2arl69quTkZK5iDQAAhlTIIebtt9/udbuuro6z+AIAgCF3S2fs/bKCggKdOHEiDKUA%0AAAAEL+QQ8+UrV//v//6vGhsbdeXKlT7HbtiwQXl5ecrIyBjwApE1NTUqKCjQnDlz9Mwzz6inpyeo%0AfQAAYOQKOcTcf//9ys3N1f3336+vf/3r2rRpkyoqKvocW1hYqN27dys9Pb3f+c6dO6fNmzdr165d%0Aqq+v18WLF1VdXT3oPgAAMLLZehXr3NzcQcfU1tYqLy9PKSkpkqTS0lJt375djz/++ID7gmVZlnw+%0AX9DjMbgv+klfhx69jxy/36+EhAT5/f5Il9Inu091Eck1x7qPnEiu+2DWdMghJtza29t7vVOTnp6u%0A9vb2QfcFy+v1yuPxhKfY/xMXF6fMGVmKi7XnH42e6z6d/uD9qP/orKmpKdIljFj03j79vb6dTqdm%0AzJhx2/Pb8fpOSEgIS20DaW5uVldXl633MRjW/a25nf+zBlv3dv5/lZOTM+iYkEPMfffdF7jkwJdZ%0AliWHwzHgsS+R4HK5Bvw461Y5nU59b+97+uhCZ1jnvTc1SZuXzFRWVlZY5w0nn8+npqYmZWdnc6LD%0AIUbvh8ZIfn33JyMjI2L3zbq/fXas6WhYzyGHmFWrVunatWsqLS2VJO3Zs0ejR4/W3/7t395SAWlp%0AaWppaQncbm1tDVyLaaB9wXI4HLYt+o8udOr9ts9smduEF6rT6TSizuGI3ttvpL++/1g01My6vz12%0ArelIPichH9j77//+71q9erXGjx+v8ePHa/Xq1aqvr9cdd9yhO+64I+QCCgsL1dDQII/HI8uytGfP%0AHi1YsGDQfQAAYGQLOcRcuXJFXq83cNvr9fb7FevKyko99NBD6ujo0BNPPKG5c+dKkioqKvTmm29K%0AkiZOnKhVq1aptLRUc+fO1d13363FixcPug8AAIxsIX+ctHz5cj366KN66KGHJEm//vWv9Y//+I99%0Ajn322Wf73L5x48Zet0tKSlRSUtLn2IH2AQCAkSvkELNkyRL92Z/9md555x1JN0LNtGnTwl4YAADA%0AQG7pK9bJycmaPn26/vzP/1zXr19Xd3e34uPjw10bAABAv0I+JubYsWNavHix1q5dK0n66KOP9OST%0AT4a9MAAAgIGEHGJ27Nih119/XXfeeaekG+eNaWtrC3thAAAAAwk5xMTExGjs2LG9tsXFxYWtIAAA%0AgGCEHGISExN18eLFwFl733rrLd11111hLwwAAGAgIR/Y+/TTT6usrEznzp1TaWmpzp8/rx07dthR%0AGwAAQL9CCjF+v19+v187d+7Uf/3Xf0mSZs6cGTg+BgAAYKiEFGJiYmL0wx/+UIcPH9bs2bPtqgkA%0AAGBQIR8T86d/+qc6e/asHbUAAAAELeRjYi5fvqy/+qu/0syZM3td8HHbtm1hLQwAAGAgQYeYH/7w%0Ah1q/fr2KioqUl5fHN5IAAEBEBR1iTp06JUkqKipSUVGR/vVf/9W2ogAAAAYT8jExkmRZVrjrAAAA%0ACEnQ78RcvXpVzc3NsixL165dC/z8hfvuu8+WAgEAAPoSdIi5du2aysvLA7e//LPD4dCbb74Z3soA%0AAAAGEHSIaWhosLMOAACAkNzSMTEAAACRRogBAABGIsQAAAAjEWIAAICRCDEAAMBIhBgAAGAkQgwA%0AADASIQYAABiJEAMAAIxEiAEAAEYixAAAACMRYgAAgJEIMQAAwEiEGAAAYCRCDAAAMBIhBgAAGIkQ%0AAwAAjESIAQAARoq1c/IzZ85ozZo1unTpkpKSkrRp0yZNmzat15gDBw5o586dgdsdHR3Kzc3Vtm3b%0AdP78ec2dO1fTp08P7N+6dasmTZpkZ9kAAMAAtoaYyspKlZSUqLi4WMeOHdOaNWt04MCBXmPcbrfc%0Abnfg9sKFC/XII48EbicmJurQoUN2lgkAAAxkW4jxer06deqUqqqqJEmFhYVav369zp49q8mTJ/f5%0Ad373u9/J6/UqLy8vbHVYliWfzxe2+b7gdDrDPueX2VFzuHxRWzTXOFzR+6Fh4uvbxJpDvW/W/a2z%0Ac33Y9bwEU7NtIaa9vV0pKSmKjb1xFw6HQ2lpaWpra+s3xOzfv1+PPvqo4uLiAtu6urrkdrvl9/uV%0An5+v8vLykJ4Mr9crj8dzew/mjyQkJGjGjBlhnfOPNTc3q6ury9b7uF1NTU2RLmHEovf2MfH1bWLN%0At4J1f2vsXh92rY2cnJxBx9j6cVIoPv/8cx09elTV1dWBbampqWpsbJTL5dLly5e1evVqVVVVqays%0ALOh5XS6X0tPT7SjZVhkZGZEuoV8+n09NTU3Kzs62/bc/9Ebvh4dofn33J5I1s+6jWyTXhm0hJi0t%0ATR6PR9evX1dsbKwsy1J7e7smTJjQ5/hjx45p2rRpuvfeewPb4uPj5XK5JEnJyclyu906cuRISCHG%0A4XAYuehNqNnpdBpR53BE781m4nMXDTWz7qNTJJ8T275i7XK5lJWVpcOHD0uSamtrNW7cuAE/Snrs%0Ascd6bfN6verp6ZEkdXd3q66uTpmZmXaVDAAADGLrx0nr1q3T2rVr9dJLLykxMVHPPfecJKmiokJ5%0AeXnKz8+XJH3yySc6ffq0duzY0evvnzx5Ulu2bFFMTIx8Pp9mzZql8vJyO0sGAACGsDXETJ06Vfv2%0A7btp+8aNG28a99577900rqCgQAUFBbbVBwAAzMUZewEAgJEIMQAAwEiEGAAAYCRCDAAAMBIhBgAA%0AGIkQAwAAjESIAQAARiLEAAAAIxFiAACAkQgxAADASIQYAABgJEIMAAAwEiEGAAAYiRADAACMRIgB%0AAABGIsQAAAAjEWIAAICRCDEAAMBIhBgAAGAkQgwAADASIQYAABiJEAMAAIxEiAEAAEYixAAAACMR%0AYgAAgJEIMQAAwEiEGAAAYCRCDAAAMBIhBgAAGIkQAwAAjESIAQAARiLEAAAAIxFiAACAkQgxAADA%0ASIQYAABgpFg7Jz9z5ozWrFmjS5cuKSkpSZs2bdK0adN6jXnnnXdUVlamKVOmBLbt27dPo0ePliTV%0A1NTo5Zdflt/v16xZs/SjH/1IcXFxdpYNAAAMYOs7MZWVlSopKVFtba3Kysq0Zs2aPsdNmTJFhw4d%0ACvz5IsCcO3dOmzdv1q5du1RfX6+LFy+qurrazpIBAIAhbHsnxuv16tSpU6qqqpIkFRYWav369Tp7%0A9qwmT54c1By1tbXKy8tTSkqKJKm0tFTbt2/X448/HnQdlmXJ5/OF/gAG4XQ6wz7nl9lRc7h8UVs0%0A1zhc0fuhYeLr28SaQ71v1v2ts3N92PW8BFOzbSGmvb1dKSkpio29cRcOh0NpaWlqa2u7KcS0tLSo%0AqKhIMTExKi4uDoSU9vZ2paenB8alp6ervb09pDq8Xq88Hs9tPpreEhISNGPGjLDO+ceam5vV1dVl%0A633crqampkiXMGLRe/uY+Po2seZbwbq/NXavD7vWRk5OzqBjbD0mJhhZWVlqbGzUmDFj1NHRobKy%0AMo0dO1bz588Py/wul6tXEDJFRkZGpEvol8/nU1NTk7Kzs23/7Q+90fvhIZpf3/2JZM2s++gWybVh%0AW4hJS0uTx+PR9evXFRsbK8uy1N7ergkTJvQal5SUFPh5/PjxWrhwoU6ePKn58+crLS1NLS0tgf2t%0Ara1KS0sLqQ6Hw2HkojehZqfTaUSdwxG9N5uJz1001My6j06RfE5sO7DX5XIpKytLhw8flnTj+JZx%0A48bd9FHShQsX5Pf7JUmdnZ06fvy4MjMzJd04jqahoUEej0eWZWnPnj1asGCBXSUDAACD2Ppx0rp1%0A67R27Vq99NJLSkxM1HPPPSdJqqioUF5envLz81VXV6c9e/bI6XTK5/Np3rx5crvdkqSJEydq1apV%0AKi0tlSQ98MADWrx4sZ0lAwAAQ9gaYqZOnap9+/bdtH3jxo2Bn5ctW6Zly5b1O0dJSYlKSkpsqQ8A%0AAJiLM/YCAAAjEWIAAICRCDEAAMBIhBgAAGAkQgwAADASIQYAABiJEAMAAIxEiAEAAEYixAAAACMR%0AYgAAgJEIMQAAwEiEGAAAYCRCDAAAMBIhBgAAGIkQAwAAjESIAQAARiLEAAAAIxFiAACAkQgxAADA%0ASIQYAABgJEIMAAAwEiEGAAAYiRADAACMRIgBAABGIsQAAAAjEWIAAICRCDEAAMBIhBgAAGAkQgwA%0AADASIQYAABiJEAMAAIxEiAEAAEYixAAAACMRYgAAgJEIMQAAwEixdk5+5swZrVmzRpcuXVJSUpI2%0AbdqkadOm9Rrz1ltv6Wc/+5k+//xzORwOzZ49W08//bRiYmJ0/vx5zZ07V9OnTw+M37p1qyZNmmRn%0A2QAAwAC2hpjKykqVlJSouLhYx44d05o1a3TgwIFeY+666y698MILmjhxoq5du6bvfOc7OnjwoIqL%0AiyVJiYmJOnTokJ1lAgAAA9kWYrxer06dOqWqqipJUmFhodavX6+zZ89q8uTJgXEzZswI/Dxq1Chl%0AZmaqtbU1bHVYliWfzxe2+b7gdDrDPueX2VFzuHxRWzTXOFzR+6Fh4uvbxJpDvW/W/a2zc33Y9bwE%0AU7NtIaa9vV0pKSmKjb1xFw6HQ2lpaWpra+sVYr7M4/GotrZW27dvD2zr6uqS2+2W3+9Xfn6+ysvL%0AQ3oyvF6vPB7P7T2YP5KQkNArfNmhublZXV1dtt7H7Wpqaop0CSMWvbePia9vE2u+Faz7W2P3+rBr%0AbeTk5Aw6xtaPk0LR2dmp7373u1qxYoWys7MlSampqWpsbJTL5dLly5e1evVqVVVVqaysLOh5XS6X%0A0tPT7SrbNhkZGZEuoV8+n09NTU3Kzs62/bc/9Ebvh4dofn33J5I1s+6jWyTXhm0hJi0tTR6PR9ev%0AX1dsbKwsy1J7e7smTJhw09jOzk6tWLFC+fn5Wr58eWB7fHy8XC6XJCk5OVlut1tHjhwJKcQ4HA4j%0AF70JNTudTiPqHI7ovdlMfO6ioWbWfXSK5HNi21esXS6XsrKydPjwYUlSbW2txo0bd9NHSVeuXNGK%0AFSv0jW98QytXruy1z+v1qqenR5LU3d2turo6ZWZm2lUyAAAwiK0fJ61bt05r167VSy+9pMTERD33%0A3HOSpIqKCuXl5Sk/P187d+5UU1OTurq6VF9fL0maN2+eysvLdfLkSW3ZskUxMTHy+XyaNWuWysvL%0A7SwZAAAYwtYQM3XqVO3bt++m7Rs3bgz8XF5e3m8wKSgoUEFBgW31AQAAc3HGXgAAYCRCDAAAMBIh%0ABgAAGIkQAwAAjESIAQAARiLEAAAAIxFiAACAkQgxAADASIQYAABgJEIMAAAwEiEGAAAYiRADAACM%0ARIgBAABGIsQAAAAjEWIAAICRCDEAAMBIhBgAAGAkQgwAADASIQYAABiJEAMAAIxEiAEAAEYixAAA%0AACMRYgAAgJEIMQAAwEiEGAAAYCRCDAAAMBIhBgAAGIkQAwAAjESIAQAARiLEAAAAIxFiAACAkQgx%0AAADASIQYAABgJEIMAAAwEiEGAAAYydYQc+bMGS1ZskSFhYVyu9368MMP+xxXU1OjgoICzZkzR888%0A84x6enqC2gcAAEYuW0NMZWWlSkpKVFtbq7KyMq1Zs+amMefOndPmzZu1a9cu1dfX6+LFi6qurh50%0AHwAAGNli7ZrY6/Xq1KlTqqqqkiQVFhZq/fr1Onv2rCZPnhwYV1tbq7y8PKWkpEiSSktLtX37dj3+%0A+OMD7guWZVny+XxhfGQ3OJ1O3ZuaFPZ5v5jTjprDxe/3KyEhQX6/P9KljDg+n4/eDwETX98m1hws%0A/s25fXasD7vXhtPpHHSMbSGmvb1dKSkpio29cRcOh0NpaWlqa2vrFWLa29uVnp4euJ2enq729vZB%0A9wWru7tbbW1tt/NQ+vX0g38i6U/CPu+5c+fCPme4jRkzRh0dHZEuY0Si90PDxNe3iTUHi3V/++xY%0AH3aujfj4eI0bN27AMbaFmGhx7733RroEAABgA9uOiUlLS5PH49H169cl3fhYp729XRMmTLhpXGtr%0Aa+B2a2ur0tLSBt0HAABGNttCjMvlUlZWlg4fPizpxrEv48aN6/VRknTjWJmGhgZ5PB5ZlqU9e/Zo%0AwYIFg+4DAAAjm8OyLMuuyT/55BOtXbtWly9fVmJiop577jllZGSooqJCeXl5ys/PlyRVV1drx44d%0AkqQHHnhA69atU1xc3KD7AADAyGVriAEAALALZ+wFAABGIsQAAAAjEWIAAICRCDEAAMBIhBgAAGCk%0AYX/GXty6M2fOaM2aNbp06ZKSkpK0adMmTZs2rdeYd955R2VlZZoyZUpg2759+zR69OihLnfY2LBh%0AgxoaGtTa2qqDBw8qMzOzz3E1NTV6+eWX5ff7NWvWLP3oRz/i9AO3KZjes+btce3aNa1evVoff/yx%0ARo0aJZfLpR//+Mc3nVtMko4fP67nn39efr9f06dP16ZNm5SUFP7rRo0Uwfb+/Pnzmjt3rqZPnx7Y%0AtnXrVk2aNGmoS/7/LKAf3/72t60DBw5YlmVZ//Zv/2YVFxffNObtt9+2Fi1aNNSlDWu//e1vrfb2%0Adutb3/qW9cEHH/Q5pqWlxXrwwQetCxcuWH6/3/qHf/gH67XXXhviSoefYHrPmrfH1atXrRMnTlh+%0Av9+yLMv61a9+ZS1btuymcZ2dndZf/MVfWB999JFlWZa1bt06a9OmTUNa63ATbO/PnTtn5eTkDHV5%0AA+LjJPTpi6uQL1q0SNKNsyd3dHTo7NmzEa5s+MvNzdX48eMHHPPlK7w7HA6VlpbqyJEjQ1Th8BVM%0A72GPUaNGafbs2XI4HJKkr33ta70uO/OFxsZGZWZm6p577pEkLV26VEePHh3SWoebYHsfjQgx6NNA%0AVyH/Yy0tLSoqKpLb7dauXbuGutQRKRxXeMetY83bb+fOncrLy7tpe19r/8vX6cPt66/3ktTV1SW3%0A262ioiJt27ZNPp9viKvrjWNicFuysrLU2NioMWPGqKOjQ2VlZRo7dqzmz58f6dIAW7Dm7bd9+3a1%0AtLTo1VdfjXQpI85AvU9NTVVjY6NcLpcuX76s1atXq6qqSmVlZUNf6P/hnRj0KdirkCclJWnMmDGS%0ApPHjx2vhwoU6efLkkNc70nCF98hhzdvrl7/8perq6vTyyy8rISHhpv19rf0vv2uMWzdY7+Pj4+Vy%0AuSRJycnJcrvdEV/7hBj0KdirkF+4cEF+v1+S1NnZqePHj/f7bRqED1d4jxzWvH1eeeUVHT16VK+8%0A8oruvPPOPsd885vf1AcffKCPP/5YkrR7927WfhgE03uv16uenh5JUnd3t+rq6iK+9rkAJPoVzFXI%0AX3vtNe3Zs0dOp1M+n0/z5s3TU089FThADKGrrKzUiRMndPHiRSUnJysxMVH19fUhXf0dtyaY3rPm%0A7dHR0aHZs2dr4sSJSkxMlHTjN/+amhpt3rxZqampKi0tlSS9+eab+slPfiKfz6dp06bp+eefD7w7%0AhtAF2/u6ujpt2bJFMTEx8vl8mjVrlr7//e8rPj4+YrUTYgAAgJH4OAkAABiJEAMAAIxEiAEAAEYi%0AxAAAACMRYgAAgJEIMQAAwEiEGAAAYCRCDAAAMBIhBgAAGIkQAwAAjPT/AH2pxtSUDjnPAAAAAElF%0ATkSuQmCC"/>
          <p:cNvSpPr>
            <a:spLocks noChangeAspect="1" noChangeArrowheads="1"/>
          </p:cNvSpPr>
          <p:nvPr/>
        </p:nvSpPr>
        <p:spPr bwMode="auto">
          <a:xfrm>
            <a:off x="34925" y="-1143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6" descr="data:image/png;base64,iVBORw0KGgoAAAANSUhEUgAAAjQAAAGkCAYAAAAmBb/dAAAAOXRFWHRTb2Z0d2FyZQBNYXRwbG90%0AbGliIHZlcnNpb24zLjcuMSwgaHR0cHM6Ly9tYXRwbG90bGliLm9yZy/bCgiHAAAACXBIWXMAAA9h%0AAAAPYQGoP6dpAAAgrElEQVR4nO3dfWyV9f3/8dfpOe0pUL6CtcChw4KKiqW/6ZhT4tStFcuNosBS%0AKNbooky3TDMyEzEoDpUBbmaiJGOQyaJFUm4yJTApDlS2BDAz6lrdMqu23LVw7MC10h56rnP9/iA2%0AViqcQk+v8754PpIl9FwX1/m8e3qxp+e62gZc13UFAABgWIbXCwAAADhbBA0AADCPoAEAAOYRNAAA%0AwDyCBgAAmEfQAAAA8wgaAABgHkEDAADMO2eC5tChQyk5biKR0D//+U8lEomUHN9rzGef32dkPvv8%0APqPf55PSY8ZzJmiOHz+ekuO6rquOjg759QcuM599fp+R+ezz+4x+n09KjxnPmaABAAD+RdAAAADz%0ACBoAAGAeQQMAAMwjaAAAgHkEDQAAMI+gAQAA5hE0AADAPIIGAACYR9AAAADzCJqzFOtw9Hm7o1iH%0A4/VSAAA4Z4W8XoBV0ZaYKnfXa2ttk462tmnQ27s0aWxEFeMLdEFO2OvlAQBwTiFozkC0JaYH1r6r%0AusMtCocyFMqQWmNxVe5p0O5P/6vls68iagAA6ENccjoDlbvrVXe4RXk5YQ3un6XsUECD+2cpLyes%0AusMtqtzV4PUSAQA4pxA0PdTe4Whr7SFlh4IKBbt++kLBDIVDQb32QZPauacGAIA+Q9D0UGssrrYO%0AR1mh7j914VCG2o47ao3F+3hlAACcuwiaHsoJh9QvM6jj8US322PxhPplBZUT5vYkAAD6CkHTQ9mZ%0AQU0cO1TtcUdxp2vUxJ2EYnFHkwqHKTsz6NEKAQA49xA0Z+DO8SN1yZCBirbGdOTYcbXFXR05dlzR%0A1phGDxmoivEFXi8RAIBzCkFzBi7ICWv57KtUcU2BcsIhOYkTl6IqrinQ83zLNgAAfY4bPc7QBTlh%0A/WLCpfrJ9SO1+533dO24K9U/O8vrZQEAcE7iHZqzFM4M6rzsoMLcMwMAgGcIGgAAYB5BAwAAzCNo%0AAACAeQQNAAAwj6ABAADmETQAAMA8ggYAAJhH0AAAAPMIGgAAYB5BAwAAzCNoAACAeQQNAAAwj6AB%0AAADmETQAAMA8ggYAAJjnedA89dRTKi4u1mWXXaZ//etf37jf+vXrdfPNN+umm27So48+qo6Ojj5c%0AJQAASGeeB01paalefvll5efnf+M++/bt07Jly7RmzRq9/vrr+uyzz7Ru3bo+XCUAAEhnIa8XcPXV%0AV592n+rqahUXFysvL0+SVF5erhUrVuiOO+5I+nlc15XjOGe8zm/y5TFTcex0wHz2+X1G5rPP7zP6%0AfT4ptTMGg8Gk9vM8aJLR2NjY5R2c/Px8NTY29ugYzc3Nikajvb20TjU1NSk7djpgPvv8PiPz2ef3%0AGf0+n5SaGceNG5fUfiaCpjfk5uae8rLWmXIcRzU1NSoqKkq6Ii1hPvv8PiPz2ef3Gf0+n5QeM5oI%0Amkgkor1793Z+fODAAUUikR4dIxAIpPSTHAwGffuFKjGfH/h9Ruazz+8z+n0+ydsZPb8pOBmlpaXa%0AsWOHotGoXNfV2rVrNWXKFK+XBQAA0oTnQbNgwQLdcMMNampq0j333KMJEyZIkubPn6/t27dLkkaM%0AGKEHH3xQ5eXlmjBhgs4//3zNnDnTy2UDAIA04vklpyeeeKLbxxctWtTl47KyMpWVlfXFkgAAgDGe%0Av0MDAABwtggaAABgHkEDAADMI2gAAIB5BA0AADCPoAEAAOYRNAAAwDyCBgAAmEfQAAAA8wgaAABg%0AHkEDAADMI2gAAIB5BA0AADCPoAEAAOYRNAAAwDyCBgAAmEfQAAAA8wgaAABgHkEDAADMI2gAAIB5%0ABA0AADCPoAEAAOYRNAAAwDyCBgAAmEfQAAAA8wgaAABgHkEDAADMI2gAAIB5BA0AADCPoAEAAOYR%0ANAAAwDyCBgAAmEfQAAAA8wgaAABgHkEDAADMI2gAAIB5BA0AADCPoAEAAOYRNAAAwDyCBgAAmEfQ%0AAAAA8wgaAABgHkEDAADMI2gAAIB5BA0AADCPoAEAAOYRNAAAwDyCBgAAmEfQAAAA8wgaAABgHkED%0AAADMI2gAAIB5BA0AADCPoAEAAOYRNAAAwDyCBgAAmEfQAAAA80JeL0CS6uvrNW/ePB05ckQ5OTla%0AsmSJRo8e3WWfPXv2aM6cORo1alTnY1VVVcrOzu7r5QIAgDSTFkGzYMEClZWVafr06dq6davmzZun%0AjRs3nrTfqFGj9Oqrr3qwQgAAkM48D5rm5mbV1tbqhRdekCSVlpbqySefVENDgwoKCnrteVzXleM4%0AvXa8L315zFQcOx0wn31+n5H57PP7jH6fT0rtjMFgMKn9PA+axsZG5eXlKRQ6sZRAIKBIJKKDBw+e%0AFDR79+7VtGnTlJGRoenTp+uOO+5I+nmam5sVjUZ7de1fVVNTk7JjpwPms8/vMzKffX6f0e/zSamZ%0Acdy4cUnt53nQJKuwsFA7d+7UwIED1dTUpDlz5mjw4MGaPHlyUn8/NzdX+fn5vb4ux3FUU1OjoqKi%0ApCvSEuazz+8zMp99fp/R7/NJ6TGj50ETiUQUjUYVj8cVCoXkuq4aGxs1fPjwLvvl5OR0/nnYsGG6%0A5ZZb9M477yQdNIFAIKWf5GAw6NsvVIn5/MDvMzKffX6f0e/zSd7O6Pm3befm5qqwsFCbNm2SJFVX%0AV2vo0KEnXW46fPiwEomEJKm1tVVvvPGGxowZ0+frBQAA6cfzd2gkaeHChXrkkUf0hz/8QQMGDNDi%0AxYslSfPnz1dxcbFKSkq0bds2rV27VsFgUI7jaOLEiZoxY4bHKwcAAOkgLYLmoosuUlVV1UmPL1q0%0AqPPPFRUVqqio6MtlAQAAIzy/5AQAAHC2CBoAAGAeQQMAAMwjaAAAgHkEDQAAMI+gAQAA5hE0AADA%0APIIGAACYR9AAAADzCBoAAGAeQQMAAMwjaAAAgHkEDQAAMI+gAQAA5hE0AADAPIIGAACYR9AAAADz%0ACBoAAGAeQQMAAMwjaAAAgHkEDQAAMI+gAQAA5hE0AADAPIIGAACYR9AAAADzCBoAAGAeQQMAAMwj%0AaAAAgHkEDQAAMI+gAQAA5hE0AADAPIIGAACYR9AAAADzCBoAAGAeQQMAAMwjaAAAgHkEDQAAMI+g%0AAQAA5hE0AADAPIIGAACYR9AAAADzCBoAAGAeQQMAAMwjaAAAgHkEDQAAMI+gAQAA5hE0AADAPIIG%0AAACYR9AAAADzCBoAAGAeQQMAAMwjaAAAgHkEDQAAMI+gAQAA5hE0AADAPIIGAACYR9AAAADz0iJo%0A6uvrNWvWLJWWlmrGjBn66KOPut1v/fr1uvnmm3XTTTfp0UcfVUdHRx+vFAAApKO0CJoFCxaorKxM%0A1dXVmjNnjubNm3fSPvv27dOyZcu0Zs0avf766/rss8+0bt06D1YLAADSTcjrBTQ3N6u2tlYvvPCC%0AJKm0tFRPPvmkGhoaVFBQ0LlfdXW1iouLlZeXJ0kqLy/XihUrdMcddyT1PK7rynGcXl//l8dMxbHT%0AAfPZ5/cZmc8+v8/o9/mk1M4YDAaT2s/zoGlsbFReXp5CoRNLCQQCikQiOnjwYJegaWxsVH5+fufH%0A+fn5amxsTPp5mpubFY1Ge2/hX1NTU5OyY6cD5rPP7zMyn31+n9Hv80mpmXHcuHFJ7ed50PSV3Nzc%0ALkHUWxzHUU1NjYqKipKuSEuYzz6/z8h89vl9Rr/PJ6XHjJ4HTSQSUTQaVTweVygUkuu6amxs1PDh%0Aw0/ab+/evZ0fHzhwQJFIJOnnCQQCKf0kB4NB336hSsznB36fkfns8/uMfp9P8nZGz28Kzs3NVWFh%0AoTZt2iTpxL0yQ4cO7XK5STpxb82OHTsUjUbluq7Wrl2rKVOmeLFkAACQZjwPGklauHChqqqqVFpa%0AqpUrV2rx4sWSpPnz52v79u2SpBEjRujBBx9UeXm5JkyYoPPPP18zZ870ctkAACBNeH7JSZIuuugi%0AVVVVnfT4okWLunxcVlamsrKyvloWAAAwIi3eoQEAADgbZx00v/vd73pjHQAAAGfsrIPm1Vdf7Y11%0AAAAAnLGk7qGZNm1at4+7rqvm5uZeXRAAAEBPJRU0+/bt0zPPPKN+/fp1edx1Xc2dOzclCwMAAEhW%0AUkEzZswYDRw4UN/5zndO2paZmdnriwIAAOiJpO6hKSkp0ciRI7vdVl1d3ZvrAQAA6LGkgubPf/6z%0Abr31Vj399NP65JNPumzLzs5OycIAAACSlVTQvPrqq1qxYoXa2to0a9YslZeXa+PGjWpra0v1+gAA%0AAE4r6W/bLioq0uOPP66///3vmj17tjZv3qzrr79ejz32WCrXBwAAcFo9/jk0WVlZmjRpksrLy3Xh%0AhRdqy5YtqVgXAABA0nr0u5z+85//aMOGDdq8ebMuvPBClZeXa/LkyalaGwAAQFKSCpo1a9Zo48aN%0AOnTokKZOnaqXXnpJF198carXBgAAkJSkguatt97S/fffr+LiYoVCafELugEAADolVScrV65M9ToA%0AAADO2Fn/ckoAAACvETQAAMA8ggYAAJhH0AAAAPMIGgAAYB5BAwAAzCNoAACAeQQNAAAwj6ABAADm%0AETQAAMA8ggYAAJhH0AAAAPMIGgAAYB5BAwAAzCNoAACAeQQNAAAwj6ABAADmETQAAMA8ggYAAJhH%0A0AAAAPMIGgAAYB5BAwAAzCNoAACAeQQNAAAwj6ABAADmETQAAMA8ggYAAJhH0AAAAPMIGgAAYB5B%0AAwAAzCNoAACAeQQNAAAwj6ABAADmETQAAMA8ggYAAJhH0AAAAPMIGgAAYB5BAwAAzCNoAACAeQQN%0AAAAwj6ABAADmETQAAMC8kJdPnkgktGjRIr311lsKBAK66667VFFR0e2+xcXFyszMVHZ2tiTpvvvu%0A0+TJk/tyuQAAIE15GjSbNm1SXV2dqqur1dLSomnTpumaa67R6NGju93/2Wef1ZgxY/p4lQAAIN15%0AGjR/+ctfVFZWpmAwqEGDBmnSpEnavHmz5s6d2+vP5bquHMfp9eN+ecxUHDsdMJ99fp+R+ezz+4x+%0An09K7YzBYDCp/QKu67q9/uxJuvXWW/XEE0/oqquukiStWbNG77//vp5++umT9i0uLtaAAQMkSUVF%0ARXrooYd0/vnnJ/1c7777rhKJRO8sHAAA9Ilx48YltV9K36GZOXOm6uvru932yiuv9OhYlZWVGj58%0AuDo6OvTss8/q4Ycf1qpVq5L++7m5ucrPz+/RcybDcRzV1NSoqKgo6Yq0hPns8/uMzGef32f0+3xS%0AesyY0qCpqqo65fZIJKKDBw92vkNz4MABRSKRbvcdPny4JCkzM1N33XWXSktLe7SWQCCQ0k9yMBj0%0A7ReqxHx+4PcZmc8+v8/o9/kkb2f09Nu2J06cqHXr1slxHB09elSvvfZat9+5dOzYMf3vf//r/HjL%0Ali264oor+nKpAAAgjXl6U/Btt92mmpoa3XzzzQoEArr77rt12WWXSZK2b9+uHTt2aNGiRWpubtYD%0ADzzQebPRt771LS1dutTLpQMAgDTiadAEg0E9/vjj3W4rKSlRSUmJJGnEiBE9vucGAACcO/hJwQAA%0AwDyCBgAAmEfQAAAA8wgaAABgHkEDAADMI2gAAIB5BA0AADCPoAEAAOYRNAAAwDyCBgAAmEfQAAAA%0A8wgaAABgHkEDAADMI2gAAIB5BA0AADCPoAEAAOYRNAAAwDyCBgAAmEfQAAAA8wgaAABgHkEDAADM%0AI2gAAIB5BA0AADCPoAEAAOYRNAAAwDyCBgAAmEfQAAAA8wgaAABgHkEDAADMI2gAAIB5BA0AADCP%0AoAEAAOYRNAAAwDyCBgAAmEfQAAAA8wgaAABgHkEDAADMI2gAAIB5BA0AADCPoAEAAOYRNAAAwDyC%0ABgAAmEfQAAAA8wgaAABgHkEDAADMI2gAAIB5BA0AADCPoAEAAOYRNAAAwDyCBgAAmEfQADAt1uHo%0A83ZHsQ7H66UA8FDI6wUAwJmItsRUubteW2ubdLS1TYPe3qVJYyOqGF+gC3LCXi8PQB8jaACYE22J%0A6YG176rucIvCoQyFMqTWWFyVexq0+9P/avnsq4ga4BzDJScA5lTurlfd4Rbl5YQ1uH+WskMBDe6f%0ApbycsOoOt6hyV4PXSwTQxwgaAKa0dzjaWntI2aGgQsGu/4SFghkKh4J67YMmtXNPDXBOIWgAmNIa%0Ai6utw1FWqPt/vsKhDLUdd9Qai/fxygB4ydOgefPNNzV9+nSNHTtWixYtOuW+9fX1mjVrlkpLSzVj%0Axgx99NFHfbRKAOkkJxxSv8ygjscT3W6PxRPqlxVUTphbBIFziadBU1BQoF//+te65557TrvvggUL%0AVFZWpurqas2ZM0fz5s3rgxUCSDfZmUFNHDtU7XFHcadr1MSdhGJxR5MKhyk7M+jRCgF4wdOgGTVq%0AlC6//HKFQqf+L6nm5mbV1tZq6tSpkqTS0lI1NTWpoYEb/4Bz0Z3jR+qSIQMVbY3pyLHjaou7OnLs%0AuKKtMY0eMlAV4wu8XiKAPmbiPdnGxkbl5eV1hk8gEFAkEtHBgwdVUJDcP1yu68pxev8mwS+PmYpj%0ApwPms8+PMw7uF9Kymf9Pa/bs1dYPDunz1g6d1z+kGd8ZqjuuuVCD+4V8M68fX7+v8/uMfp9PSu2M%0AwWBy77amNGhmzpyp+vr6bre98sorikQiqXz6LpqbmxWNRlN2/JqampQdOx0wn31+nPHGXGn8dQPU%0A1tFP/TIzlBX8Qvvr/qX9Xi8sBfz4+n2d32f0+3xSamYcN25cUvulNGiqqqp65TiRSETRaFTxeFyh%0AUEiu66qxsVHDhw9P+hi5ubnKz8/vlfV8leM4qqmpUVFRUdIVaQnz2ef3GZnPPr/P6Pf5pPSY0cQl%0Ap9zcXBUWFmrTpk2aPn26qqurNXTo0KQvN0knLlOl8pMcDAZ9+4UqMZ8f+H1G5rPP7zP6fT7J2xk9%0AvSl4165duuGGG7R69Wpt2LBBN9xwg7Zv3y5J2r59u+bPn9+578KFC1VVVaXS0lKtXLlSixcv9mrZ%0AAAAgzXj6Ds348eO1c+fObreVlJSopKSk8+OLLrqo1y5hAQAAf+EnBQMAAPMIGgAAYB5BAwAAzCNo%0AAACAeQQNAAAwj6ABAADmETQAAMA8ggYAAJhH0AAAAPMIGgAAYB5BAwAAzCNoAADAWYl1OPq83VGs%0Aw/FsDZ7+ckoAAGBXtCWmyt312lrbpKOtbRr09i5NGhtRxfgCXZAT7tO1EDQAAKDHoi0xPbD2XdUd%0AblE4lKFQhtQai6tyT4N2f/pfLZ99VZ9GDZecAABAj1Xurlfd4Rbl5YQ1uH+WskMBDe6fpbycsOoO%0At6hyV0OfroegAQAAPdLe4Whr7SFlh4IKBbumRCiYoXAoqNc+aFJ7H95TQ9AAAIAeaY3F1dbhKCvU%0AfUaEQxlqO+6oNRbvszURNAAAoEdywiH1ywzqeDzR7fZYPKF+WUHlhPvuVl2CBgAA9Eh2ZlATxw5V%0Ae9xR3OkaNXEnoVjc0aTCYcrODPbZmggaAADQY3eOH6lLhgxUtDWmI8eOqy3u6six44q2xjR6yEBV%0AjC/o0/UQNAAAoMcuyAlr+eyrVHFNgXLCITmJE5eiKq4p0PN9/C3bEj+HBgAAnKELcsL6xYRL9ZPr%0AR2r3O+/p2nFXqn92lidr4R0aAABwVsKZQZ2XHVS4D++Z+TqCBgAAmEfQAAAA8wgaAABgHkEDAADM%0AI2gAAIB5BA0AADCPoAEAAOYRNAAAwDyCBgAAmEfQAAAA8wgaAABgHkEDAADMI2gAAIB5BA0AADCP%0AoDlLsQ5Hn7c7inU4Xi8FOCdxDgKQpJDXC7Aq2hJT5e56ba1t0tHWNg16e5cmjY2oYnyBLsgJe708%0AwPc4BwF8FUFzBqItMT2w9l3VHW5ROJShUIbUGourck+Ddn/6Xy2ffRX/oAIpxDkI4Ou45HQGKnfX%0Aq+5wi/JywhrcP0vZoYAG989SXk5YdYdbVLmrweslAr7GOQjg6wiaHmrvcLS19pCyQ0GFgl0/faFg%0AhsKhoF77oEntXM8HUoJzEEB3CJoeao3F1dbhKCvU/acuHMpQ23FHrbF4H68MODdwDgLoDkHTQznh%0AkPplBnU8nuh2eyyeUL+soHLC3J4EpALnIIDuEDQ9lJ0Z1MSxQ9UedxR3uv6DGncSisUdTSocpuzM%0AoEcrBPyNcxBAdwiaM3Dn+JG6ZMhARVtjOnLsuNriro4cO65oa0yjhwxUxfgCr5cI+BrnIICvI2jO%0AwAU5YS2ffZUqrilQTjgkJ3HibfCKawr0PN8uCqQc5yCAr+Mi8xm6ICesX0y4VD+5fqR2v/Oerh13%0ApfpnZ3m9LOCcwTkI4Kt4h+YshTODOi87qDDX6wFPcA4CkAgaAADgAwQNAAAwj6ABAADmETQAAMA8%0AggYAAJhH0AAAAPMIGgAAYB5BAwAAzCNoAACAeQQNAAAwL+C6ruv1IvpCXV2dwmF+YR0AAJZkZWVp%0A6NChp93vnAkaAADgX1xyAgAA5hE0AADAPIIGAACYR9AAAADzCBoAAGAeQQMAAMwjaAAAgHkEDQAA%0AMC/k9QLSVX19vebNm6cjR44oJydHS5Ys0ejRo0/ab/369Vq1apUSiYSuvfZaPf7448rMzDztNq8l%0AM9+uXbv0zDPP6NixYwoEArrxxhv10EMPKSMjQ/v379eECRN06aWXdu7//PPP68ILL+zrUb5RMjPu%0A2bNHc+bM0ahRozofq6qqUnZ2tiT7r+HGjRv14osvdn7c1NSkq6++WsuXL0/71/Cpp57Sjh07dODA%0AAb3yyisaM2ZMt/tZPQeTmc/6OZjMjJbPwWTms3wOxmIxzZ07Vx9//LHC4bByc3P1q1/9SgUFBSft%0A+8Ybb2jp0qVKJBK69NJLtWTJEuXk5Jx2W69y0a0777zT3bhxo+u6rvvaa6+506dPP2mfvXv3utdd%0Ad517+PBhN5FIuPfdd59bWVl52m3pIJn5PvjgA3fv3r2u67pue3u7O2vWrM6/s2/fPnfcuHF9t+Az%0AkMyMu3fvdqdOndrt3/fDa/h1U6ZMcbdu3eq6bvq/hm+//bbb2Njo/vCHP3Q//PDDbvexfA4mM5/1%0AczCZGS2fg8nM93WWzsH29nb3zTffdBOJhOu6rvvSSy+5FRUVJ+3X2trqjh8/3q2rq3Nd13UXLlzo%0ALlmy5LTbehuXnLrR3Nys2tpaTZ06VZJUWlqqpqYmNTQ0dNmvurpaxcXFysvLUyAQUHl5uTZv3nza%0AbV5Ldr4rrrhCI0aMkCSFw2GNGTNGBw4c6PP1nolkZzwVP7yGX/X++++rublZxcXFfbXMs3L11Vdr%0A2LBhp9zH6jkoJTef5XNQSm7GU/HDa/hV1s7BcDisG2+8UYFAQJL07W9/u9uvv507d2rMmDG6+OKL%0AJUmzZ8/Wli1bTruttxE03WhsbFReXp5CoRNX5AKBgCKRiA4ePHjSfvn5+Z0f5+fnq7Gx8bTbvJbs%0AfF8VjUZVXV2tH/zgB52PtbW1acaMGZo2bZqWL18ux3FSvfSk9WTGvXv3atq0aZoxY4bWrFnT5Rh+%0Aeg03bNig2267rcvb9en8GibD6jl4Jqydgz1h8Rw8E9bPwRdffLHbGOvudYpGo4rH46fc1tu4hwan%0A1draqvvvv1/33nuvioqKJElDhgzRzp07lZubq6NHj2ru3Ll64YUXNGfOHI9X2zOFhYXauXOnBg4c%0AqKamJs2ZM0eDBw/W5MmTvV5arzp27Ji2bNmidevWdT7ml9fwXMA5aJ/1c3DFihXau3ev/vSnP3m9%0AlG/EOzTdiEQiXQrSdV01NjZq+PDhJ+331bffDhw4oEgkctptXkt2PunEP6T33nuvSkpK9OMf/7jz%0A8aysLOXm5kqSBg0apBkzZuidd97pmwGSkOyMOTk5GjhwoCRp2LBhuuWWWzrn8MtrKElbt27V6NGj%0Adckll3Q+lu6vYTKsnoM9YfUcTJbVc7CnLJ+Df/zjH7Vt2zatWrVK/fr1O2l7d6/Tl+8gn2pbbyNo%0AupGbm6vCwkJt2rRJ0onruEOHDj3pzu7S0lLt2LFD0WhUrutq7dq1mjJlymm3eS3Z+b744gvde++9%0A+v73v6+f/exnXbY1Nzero6NDknT8+HFt27btG78LxQvJznj48GElEglJJ/6P44033uicww+v4Zc2%0AbNigH/3oR10eS/fXMBlWz8FkWT4Hk2X1HOwpq+fg6tWrtWXLFq1evVr/93//1+0+119/vT788EN9%0A/PHHkqSXX36583U61bbeFnBd103JkY375JNP9Mgjj+jo0aMaMGCAFi9erMsuu0zz589XcXGxSkpK%0AJEnr1q3TypUrJUnf+973tHDhws7ro6fa5rVk5vv973+v5cuXd/kviokTJ+qnP/2ptm3bpueee04Z%0AGRlyHEfXXnutHn74YWVlZXk4VVfJzFhZWam1a9cqGAzKcRxNnDhRP//5zztvgrP+Gn6534wZM/S3%0Av/2ty7dKpvtruGDBAr355pv67LPPNGjQIA0YMECvv/66b87BZOazfg4mM6PlczDZr1Gr52BTU5Nu%0AvPFGjRgxQgMGDJB04l2l9evXa9myZRoyZIjKy8slSdu3b9dvfvMbOY6j0aNHa+nSpZ3vvJ1qW28i%0AaAAAgHlccgIAAOYRNAAAwDyCBgAAmMfPoQGQNm677TZJUkdHhz799NPO33EzatSozv99+dORAeCr%0AuCkYQNrZv3+/br/9dv3jH//weikAjOAdGgAmzJs3T5dffrnuvvtuPf/886qrq1MsFtOnn36qkSNH%0A6pe//KWWLl2q/fv3q7CwUL/97W+VkZGh1tZWLVmyRP/+978Vi8V05ZVX6rHHHkubb40F0Du4hwaA%0ASbW1tVq6dKm2bt2qL774Qo8++qiWLVumLVu26OOPP9bOnTslSUuXLtV3v/tdbdiwQZs2bVIikdCL%0AL77o8eoB9DbeoQFg0nXXXafzzjtP0onfSp2VldX5Q8uuuOIK1dfXS5L++te/6r333tPq1aslSe3t%0A7QoGg56sGUDqEDQATAqHw51/DgaDXT7+8ievSid+z9Vzzz2nUaNG9fkaAfQdLjkB8LWbbrpJq1at%0A6vxFnp9//rkaGho8XhWA3kbQAPC1Rx55RNnZ2br99tt166236u677+7y238B+APftg0AAMzjHRoA%0AAGAeQQMAAMwjaAAAgHkEDQAAMI+gAQAA5hE0AADAPIIGAACYR9AAAADzCBoAAGAeQQMAAMz7/4nL%0AnoNmXTxMAAAAAElFTkSuQmCC"/>
          <p:cNvSpPr>
            <a:spLocks noChangeAspect="1" noChangeArrowheads="1"/>
          </p:cNvSpPr>
          <p:nvPr/>
        </p:nvSpPr>
        <p:spPr bwMode="auto">
          <a:xfrm>
            <a:off x="34925" y="-685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7" descr="data:image/png;base64,iVBORw0KGgoAAAANSUhEUgAAAjQAAAGkCAYAAAAmBb/dAAAAOXRFWHRTb2Z0d2FyZQBNYXRwbG90%0AbGliIHZlcnNpb24zLjcuMSwgaHR0cHM6Ly9tYXRwbG90bGliLm9yZy/bCgiHAAAACXBIWXMAAA9h%0AAAAPYQGoP6dpAAAdpklEQVR4nO3df6zW9X3//8fhug7XYRwSFSgcsD1Va60Flhi3GbK0caAesK1M%0AMCgW55KN6RLdumypdnYao9Qt2RaX+ke1md2yYwm2bNb5izb+qFmiLGnMCq5LJR3Q6UEOVFOOhYtz%0AXef6/GFKv3xL9aBc5zovzu32F9e53pzryfNckDvv93Wu09VqtVoBACjYtE4PAADwfgkaAKB4ggYA%0AKJ6gAQCKJ2gAgOIJGgCgeIIGACieoAEAijdlgub111/v9AinnLGxsXz/+9/P2NhYp0c5Zdlxe9lv%0Ae9lv+9nxL0yZoDly5EinRzjltFqtjI6OxptNt48dt5f9tpf9tp8d/8KUCRoA4NQlaACA4gkaAKB4%0AggYAKJ6gAQCKJ2gAgOIJGgCgeIIGACieoAEAiidoAIDiCZpTyOHRZvaP1HN4tNnpUQBgQlU7PQDv%0A3/DBegZf3JWndryeQ6PNzOiuZOXi+Vm/tD9zemudHg8A2s4ZmsINH6zn5k0v5aFte/JWvZHqtK68%0AVW9kcNvu3PT1l7J/pN7pEQGg7QRN4QZf3JWd+w5mbm8tp8+cnpm1ak6fOT1ze2vZue9gBl/Y3ekR%0AAaDtBE3BDo8289SO19NTraRaOfZLWa1MS61ayZMv7/WaGgBOeYKmYCP1Rg6NNjO9evwvY606LYeO%0ANDNSb0zwZAAwsQRNwXpr1czoruRIY+y499cbY5kxvZLemtd+A3BqEzQF6+muZMXieTncaKbRPDZq%0AGs2x1BvNrFw0Pz3dlQ5NCAATw3/dC3fd0g9n2/++kZ37DqZWraRWnZZ64+2YOfcDs7J+aX+nRwSA%0AtnOGpnBzemu579oLsv6i/vT2VNMYa6W3p5r1F/Xny9de4H1oAJgSnKE5BczpreVzl340N158Tkbq%0AjfTWqi4zATClCJpTSE93RcgAMCW55AQAFE/QAADFEzQAQPEEDQBQPEEDABRP0AAAxRM0AEDxBA0A%0AUDxBAwAUT9AAAMUTNABA8QQNAFA8QQMAFE/QAADFEzQAQPEEDQBQPEEDABRP0AAAxRM0AEDxBA0A%0AUDxBAwAUT9AAAMUTNABA8QQNAFA8QQMAFE/QAADFEzQAQPEEDQBQPEEDABRP0AAAxRM0AEDxBA0A%0AUDxBAwAUT9AAAMUTNABA8QQNAFA8QQMAFE/QAADFEzQAQPEEDQBQPEEDABRP0AAAxRM0AEDxBA0A%0AUDxBAwAUT9AAAMUTNABA8aqdHiBJdu3alVtvvTVvvPFGent789d//dc599xzjzlm27Zt2bBhQ846%0A66yjH9u8eXN6enomelwAYJKZFEFz++23Z+3atVm9enWeeuqp3HrrrdmyZcsvHXfWWWflW9/6Vgcm%0ABAAms44HzYEDB7Jjx448+OCDSZKBgYHcdddd2b17d/r7+0/a47RarTSbzZP2+cjRfdpr+9hxe9lv%0Ae9lv+02FHVcqlXEd1/GgGRoayty5c1Otvj1KV1dX+vr68tprr/1S0OzZsydXXnllpk2bltWrV+ez%0An/3suB/nwIEDGR4ePqmz87bt27d3eoRTnh23l/22l/2236m84wsvvHBcx3U8aMZr0aJFef755zNr%0A1qzs3bs3GzZsyOmnn57LL798XL9/9uzZWbhwYZunnFqazWa2b9+eJUuWjLugOTF23F7221722352%0A/AsdD5q+vr4MDw+n0WikWq2m1WplaGgoCxYsOOa43t7eo7+eP39+Pv3pT+d73/veuIOmq6tryn+x%0A26VSqdhtm9lxe9lve9lv+9nxJPi27dmzZ2fRokV59NFHkyRbt27NvHnzfuly0759+zI2NpYkGRkZ%0AybPPPpvzzz9/wucFACafjp+hSZI777wzX/jCF3L//fdn5syZueeee5Ikt912W5YtW5bly5fn29/+%0AdjZt2pRKpZJms5kVK1ZkzZo1HZ4cAJgMJkXQnH322dm8efMvfXzjxo1Hf71+/fqsX79+IscCAArR%0A8UtOAADvl6ABAIonaACA4gkaAKB4ggYAKJ6gAQCKJ2gAgOIJGgCgeIIGACieoAEAiidoAIDiCRoA%0AoHiCBgAonqABAIonaACA4gkaAKB4ggYAKJ6gAQCKJ2gAgOIJGgCgeIIGACieoAEAiidoAIDiCRoA%0AoHiCBgAonqABAN6Xw6PN7B+p5/Bos2MzVDv2yABA0YYP1jP44q48teP1HBptZkZ3JSsXz8/6pf2Z%0A01ub0FmcoQEATtjwwXpu3vRSHtq2J2/VG6lO68pb9UYGt+3OTV9/KftH6hM6j6ABAE7Y4Iu7snPf%0AwcztreX0mdMzs1bN6TOnZ25vLTv3HczgC7sndB5BAwCckMOjzTy14/X0VCupVo5NiWplWmrVSp58%0Aee+EvqZG0AAAJ2Sk3sih0WamV4+fEbXqtBw60sxIvTFhMwkaAOCE9NaqmdFdyZHG2HHvrzfGMmN6%0AJb21ifveI0EDAJyQnu5KViyel8ONZhrNY6Om0RxLvdHMykXz09NdmbCZfNs2AHDCrlv64Wz73zey%0Ac9/B1KqV1KrTUm+8HTPnfmBW1i/tn9B5nKEBAE7YnN5a7rv2gqy/qD+9PdU0xlrp7alm/UX9+fK1%0AF0z4+9A4QwMAvCdzemv53KUfzY0Xn5OReiO9teqEXmb6/xI0AMD70tNd6VjI/JxLTgBA8QQNAFA8%0AQQMAFE/QAADFEzQAQPEEDQBQPEEDABRP0AAAxRM0AEDxBA0AUDxBAwAUT9AAAMUTNABA8QQNAFA8%0AQQMAFE/QAADFEzQAQPEEDQBQPEEDABRP0AAAxRM0AEDxBA0AUDxBAwAUT9AAAMUTNABA8QQNAFA8%0AQQMAFE/QAADFEzQAQPEEDQBQvEkRNLt27co111yTgYGBrFmzJq+88spxj/vGN76Ryy67LJdcckm+%0A+MUvZnR0dIInBQAmo0kRNLfffnvWrl2brVu3ZsOGDbn11lt/6Zgf//jH+Yd/+Ic89NBD+c53vpP9%0A+/fn4Ycf7sC0AMBkU+30AAcOHMiOHTvy4IMPJkkGBgZy1113Zffu3env7z963NatW7Ns2bLMnTs3%0ASbJu3bp85StfyWc/+9lxPU6r1Uqz2Tz5f4Ap7Of7tNf2seP2st/2st/2mwo7rlQq4zqu40EzNDSU%0AuXPnplp9e5Surq709fXltddeOyZohoaGsnDhwqO3Fy5cmKGhoXE/zoEDBzI8PHzyBueo7du3d3qE%0AU54dt5f9tpf9tt+pvOMLL7xwXMd1PGgmyuzZs48JIt6/ZrOZ7du3Z8mSJeMuaE6MHbeX/baX/baf%0AHf9Cx4Omr68vw8PDaTQaqVarabVaGRoayoIFC37puD179hy9/eqrr6avr2/cj9PV1TXlv9jtUqlU%0A7LbN7Li97Le97Lf97HgSvCh49uzZWbRoUR599NEkb79WZt68ecdcbkrefm3NM888k+Hh4bRarWza%0AtCmf+tSnOjEyADDJdDxokuTOO+/M5s2bMzAwkAceeCD33HNPkuS2227L008/nST54Ac/mD/5kz/J%0AunXrcumll+aMM87I1Vdf3cmxAYBJouOXnJLk7LPPzubNm3/p4xs3bjzm9tq1a7N27dqJGgsAKMSk%0AOENTssOjzewfqefw6Kn7LXMAMNlNijM0JRo+WM/gi7vy1I7Xc2i0mRndlaxcPD/rl/ZnTm+t0+MB%0AwJTiDM17MHywnps3vZSHtu3JW/VGqtO68la9kcFtu3PT11/K/pF6p0cEgClF0LwHgy/uys59BzO3%0At5bTZ07PzFo1p8+cnrm9tezcdzCDL+zu9IgAMKUImhN0eLSZp3a8np5qJdXKseurVqalVq3kyZf3%0Aek0NAEwgQXOCRuqNHBptZnr1+KurVafl0JFmRuqNCZ4MAKYuQXOCemvVzOiu5Ehj7Lj31xtjmTG9%0Akt6a11sDwEQRNCeop7uSFYvn5XCjmUbz2KhpNMdSbzSzctH89HRP7begBoCJ5DTCe3Dd0g9n2/++%0AkZ37DqZWraRWnZZ64+2YOfcDs7J+af+7fxIA4KRxhuY9mNNby33XXpD1F/Wnt6eaxlgrvT3VrL+o%0AP1++9gLvQwMAE8wZmvdoTm8tn7v0o7nx4nMyUm+kt1Z1mQkAOkTQvE893RUhAwAd5pITAFA8QQMA%0AFE/QAADFEzQAQPEEDQBQPEHDSXd4tJn9I3U/oBOACePbtjlphg/WM/jirjy14/UcGm1mRnclKxfP%0Az/ql/d5sEIC2coaGk2L4YD03b3opD23bk7fqjVSndeWteiOD23bnpq+/lP0j9U6PCMApTNBwUgy+%0AuCs79x3M3N5aTp85PTNr1Zw+c3rm9tayc9/BDL6wu9MjAnAKEzS8b/XRZp7a8Xp6qpVUK8c+paqV%0AaalVK3ny5b1eUwNA2wga3reD9UYOjTYzvXr8p1OtOi2HjjQzUm9M8GQATBWChvdtVq2aGd2VHGmM%0AHff+emMsM6ZX0lvzGnQA2kPQ8L7VuitZsXheDjeaaTSPjZpGcyz1RjMrF833QzwBaJtxB80jjzyS%0A++67Ly+//PIxH7///vtP+lCU57qlH85HPjArwyP1/OStI3mr3shP3jqS4ZF6zv3ArKxf2t/pEQE4%0AhY0raP72b/82Dz/8cN54443ccMMN+ed//uej9z311FNtG45yzOmt5b5rL8j6i/rT21NNY6yV3p5q%0A1l/Uny9fe4H3oQGgrcb1oobvfve72bJlS6ZPn54bb7wxf/zHf5zDhw/nhhtuSKvVaveMFGJOby2f%0Au/SjufHiczJSb6S3VnWZCYAJMa6gabVamT59epJk7ty5+ad/+qf84R/+YZrNZrq6uto6IOXp6a4I%0AGQAm1LguOc2YMSP/93//d/R2b29v/vEf/zHPP/98XnnllbYNBwAwHuMKmj/6oz/Km2++eczHZs6c%0AmQcffDA33XRTO+YCABi3cV1yuu+++7J///6sWrUqV111Vc4+++wkya/92q/lxhtvbOuAAADvZlxn%0AaL71rW/lK1/5Sg4dOpRrrrkm69aty5YtW3Lo0KF2zwcA8K7G/T40S5YsyR133JH/+I//yLXXXpvH%0AHnssn/jEJ/JXf/VX7ZwPAOBdnfA7BU+fPj0rV67MunXr8qEPfSiPP/54O+YCABi3E/rhOj/84Q/z%0AzW9+M4899lg+9KEPZd26dbn88svbNRsAwLiMK2geeuihbNmyJa+//nquuOKK/Mu//EvOOeecds8G%0AADAu436n4BtvvDHLli1LteonJgMAk8u46uSBBx5o9xwAAO/ZCb8oGABgshE0AEDxBA0AUDxBAwAU%0AT9AAAMUTNABA8QQNAFA8QQMAFE/QAADFEzQAQPEEDQBQPEEDABRP0AAAxRM0AEDxBA0AUDxBAwAU%0AT9AAAMUTNABA8QQNAFA8QQMAFE/QAADFEzQAQPEEDQBQPEEDABRP0AAAxRM0AEDxBA0AUDxBAwAU%0Ar9rJBx8bG8vGjRvz3e9+N11dXbn++uuzfv364x67bNmydHd3p6enJ0lyww035PLLL5/IcQGASaqj%0AQfPoo49m586d2bp1aw4ePJgrr7wyF110Uc4999zjHn/vvffm/PPPn+ApAYDJrqNB88QTT2Tt2rWp%0AVCo57bTTsnLlyjz22GP5sz/7s5P+WK1WK81m86R/3qns5/u01/ax4/ay3/ay3/abCjuuVCrjOq6j%0AQTM0NJQFCxYcvb1w4cL813/91688/vOf/3ySZMmSJfmLv/iLnHHGGeN+rAMHDmR4ePi9D8uvtH37%0A9k6PcMqz4/ay3/ay3/Y7lXd84YUXjuu4tgbN1VdfnV27dh33vkceeeSEPtfg4GAWLFiQ0dHR3Hvv%0Avbnlllvy1a9+ddy/f/bs2Vm4cOEJPSbvrNlsZvv27VmyZMm4C5oTY8ftZb/tZb/tZ8e/0Nag2bx5%0A8zve39fXl9deey0XXHBBkuTVV19NX1/fcY/9+Zmc7u7uXH/99RkYGDihWbq6uqb8F7tdKpWK3baZ%0AHbeX/baX/bafHXf427ZXrFiRhx9+OM1mM2+++WaefPLJ437n0s9+9rP89Kc/PXr78ccfz8c//vGJ%0AHBUAmMQ6+hqaVatWZfv27bnsssvS1dWV3//93895552XJHn66afzzDPPZOPGjTlw4EBuvvnmoy96%0AOvPMM/M3f/M3nRwdAJhEOho0lUold9xxx3HvW758eZYvX54k+eAHP3jCr7kBAKYO7xQMABRP0AAA%0AxRM0AEDxBA0AUDxBAwAUT9AAAMUTNABA8QQNAFA8QQMAFE/QAADFEzQAQPEEDQBQPEEDABRP0AAA%0AxRM0AEDxBA0AUDxBAwAUT9AAAMUTNABA8QQNAFA8QQMAFE/QAADFEzQAQPEEDQBQPEEDABRP0AAA%0AxRM0AEDxBA0AUDxBAwAUT9AAAMUTNABA8QQNAFA8QQMAFE/QAADFEzQAQPEEDQBQPEEDABRP0AAA%0AxRM0AEDxBA0AUDxBAwAUT9AAAMUTNABA8QQNAFA8QQMAFE/QAADFEzQAQPEEDQBQPEEDABRP0AAA%0AxRM0AEDxBA0AUDxBAwAUT9AAAMUTNABA8QQNAFA8QQMAFE/QAADFEzQAQPEEDQBQPEEDABRP0AAA%0AxRM0AEDxBA0AUDxBAwAUT9AAAMXraNA899xzWb16dRYvXpyNGze+47G7du3KNddck4GBgaxZsyav%0AvPLKBE0JAEx2HQ2a/v7+fOlLX8of/MEfvOuxt99+e9auXZutW7dmw4YNufXWWydgQgCgBB0NmrPO%0AOisf+9jHUq1W3/G4AwcOZMeOHbniiiuSJAMDA9m7d2927949EWMCAJPcO5fEJDE0NJS5c+ceDZ+u%0Arq709fXltddeS39//7g+R6vVSrPZbOeYU87P92mv7WPH7WW/7WW/7TcVdlypVMZ1XFuD5uqrr86u%0AXbuOe98jjzySvr6+dj78MQ4cOJDh4eEJe7ypZPv27Z0e4ZRnx+1lv+1lv+13Ku/4wgsvHNdxbQ2a%0AzZs3n5TP09fXl+Hh4TQajVSr1bRarQwNDWXBggXj/hyzZ8/OwoULT8o8vK3ZbGb79u1ZsmTJuAua%0AE2PH7WW/7WW/7WfHv1DEJafZs2dn0aJFefTRR7N69eps3bo18+bNG/flpuTty1RT/YvdLpVKxW7b%0AzI7by37by37bz447/KLgF154IZ/85Cfzta99Ld/85jfzyU9+Mk8//XSS5Omnn85tt9129Ng777wz%0AmzdvzsDAQB544IHcc889nRobAJhkOnqGZunSpXn++eePe9/y5cuzfPnyo7fPPvvsk3YJCwA4tXin%0AYACgeIIGACieoAEAiidoAIDiCRoAoHiCBgAonqABAIonaACA4gkaAKB4ggYAKJ6gAQCKJ2gAgOIJ%0AGgCgeIIGACieoAEAiidoAIDiCRoAoHiCBgAonqABAIonaACA4gkaAKB4ggYAKJ6gAQCKJ2gAgOIJ%0AGgCgeIIGACieoAEAiidoAIDiCRoAoHiCBgAonqABAIonaACA4gkaAKB4ggYAKJ6gAQCKJ2gAgOIJ%0AGgCgeIIGACieoAEAiidoAIDiCRoAoHiC5n06PNrM/pF6Do82Oz0KAExZ1U4PUKrhg/UMvrgrT+14%0APYdGm5nRXcnKxfOzfml/5vTWOj0eAEwpztC8B8MH67l500t5aNuevFVvpDqtK2/VGxnctjs3ff2l%0A7B+pd3pEAJhSBM17MPjiruzcdzBze2s5feb0zKxVc/rM6ZnbW8vOfQcz+MLuTo8IAFOKoDlBh0eb%0AeWrH6+mpVlKtHLu+amVaatVKnnx5r9fUAMAEEjQnaKTeyKHRZqZXj7+6WnVaDh1pZqTemODJAGDq%0AEjQnqLdWzYzuSo40xo57f70xlhnTK+mteb01AEwUQXOCerorWbF4Xg43mmk0j42aRnMs9UYzKxfN%0AT093pUMTAsDU4zTCe3Dd0g9n2/++kZ37DqZWraRWnZZ64+2YOfcDs7J+aX+nRwSAKcUZmvdgTm8t%0A9117QdZf1J/enmoaY6309lSz/qL+fPnaC7wPDQBMMGdo3qM5vbV87tKP5saLz8lIvZHeWtVlJgDo%0AEEHzPvV0V4QMAHSYS04AQPEEDQBQPEEDABRP0AAAxRM0AEDxBA0AUDxBAwAUT9AAAMUTNABA8QQN%0AAFC8rlar1er0EBNh586dqdX80EgAKMn06dMzb968dz1uygQNAHDqcskJACieoAEAiidoAIDiCRoA%0AoHiCBgAonqABAIonaACA4gkaAKB4goYT8txzz2X16tVZvHhxNm7c+I7H7tq1K9dcc00GBgayZs2a%0AvPLKKxM0ZbnGxsZy11135ZJLLsmll16awcHBX3nssmXLMjAwkFWrVmXVqlV54oknJnDSsoz3ufiN%0Ab3wjl112WS655JJ88YtfzOjo6ARPWqbx7Hfbtm359V//9aPP11WrVuXw4cMdmLY8d999d5YtW5bz%0AzjsvP/jBD37lcVP++duCE/CjH/2o9YMf/KD193//96277777HY+97rrrWlu2bGm1Wq3Wk08+2Vq9%0AevVEjFi0f/u3f2v93u/9XqvRaLTeeOON1sUXX9z64Q9/eNxjf+d3fqf13//93xM8YZnG81zcs2dP%0A67d/+7db+/bta42NjbVuuOGG1uDg4ESPWqTx7PfFF19sXXHFFRM92inhP//zP1tDQ0Pv+Hfe87fV%0AcoaGE3LWWWflYx/7WKrV6jsed+DAgezYsSNXXHFFkmRgYCB79+7N7t27J2LMYj3xxBNZu3ZtKpVK%0ATjvttKxcuTKPPfZYp8cq2nifi1u3bs2yZcsyd+7cdHV1Zd26dXY/Dv6ut99v/uZvZv78+e94jOev%0AS060ydDQUObOnXs0fLq6utLX15fXXnutw5NNbkNDQ1mwYMHR2wsXLszQ0NCvPP7zn/98PvOZz+Qv%0A//Iv85Of/GQiRizOeJ+LQ0NDWbhw4dHb77Z73nYif9f37NmTK6+8MmvWrMlDDz000aOe0jx/k3f+%0AbzZTztVXX51du3Yd975HHnkkfX19EzvQKebd9nsiBgcHs2DBgoyOjubee+/NLbfckq9+9avvf0ho%0Ag0WLFuX555/PrFmzsnfv3mzYsCGnn356Lr/88k6PxilC0HCMzZs3n5TP09fXl+Hh4TQajVSr1bRa%0ArV86+zAVvdt+f/4/2wsuuCBJ8uqrr/7KiPz5Lru7u3P99ddnYGDg5A57ihjvc7Gvry979uw5evud%0Ads8vjHe/vb29R389f/78fPrTn873vvc9QXOSeP665ESbzJ49O4sWLcqjjz6a5O3ru/PmzUt/f3+H%0AJ5vcVqxYkYcffjjNZjNvvvlmnnzyyeP+g/+zn/0sP/3pT4/efvzxx/Pxj398IkctxnifiwMDA3nm%0AmWcyPDycVquVTZs25VOf+lQnRi7KePe7b9++jI2NJUlGRkby7LPP5vzzz5/weU9Vnr9JV6vVanV6%0ACMrxwgsv5JZbbsnIyEharVZmzZqVO+64I8uXL8/TTz+dZ5555ui3c//oRz/KF77whbz55puZOXNm%0A7rnnnpx33nkd/hNMbs1mM3fffXeef/75dHV15brrrsv111+fJMfs98c//nFuvvnmNJvNJMmZZ56Z%0A2267LWeeeWYnx5+0ftVz8bbbbsuyZcuyfPnyJMnDDz+cBx54IEnyW7/1W7nzzjvT3d3dydGLMJ79%0ADg4OZtOmTalUKmk2m1mxYkVuuummdHV1dXr8Se/222/Pc889l/379+e0007LzJkz853vfMfz9/9H%0A0AAAxXPJCQAonqABAIonaACA4gkaoAgbNmw47s+2uuKKK/K1r30t1113XS688MKsWrWqA9MBnSZo%0AgCJcddVV+dd//ddjPrZ9+/YMDw/nM5/5TP70T/80f/d3f9eh6YBOEzRAEZYtW5ahoaH8z//8z9GP%0AbdmyJb/7u7+bOXPm5Dd+4zcyY8aMDk4IdJKgAYrQ3d2dVatWZcuWLUmSer2exx9/PFdddVWHJwMm%0AA0EDFOOqq67Kv//7v+fIkSP59re/nXPOOSfnnHNOp8cCJgFBAxTjIx/5SPr7+/Pss89my5YtWbNm%0ATadHAiYJQQMU5aqrrsr999+f73//+36wIXCUH30AFGVkZCSf+MQnsnLlynzpS19Kkhw6dCgDAwM5%0AcuRIRkZGcsYZZ2TVqlX58z//8w5PC0wUQQMAFM8lJwCgeIIGACieoAEAiidoAIDiCRoAoHiCBgAo%0AnqABAIonaACA4gkaAKB4ggYAKN7/A9RyFe5s4NC9AAAAAElFTkSuQmCC"/>
          <p:cNvSpPr>
            <a:spLocks noChangeAspect="1" noChangeArrowheads="1"/>
          </p:cNvSpPr>
          <p:nvPr/>
        </p:nvSpPr>
        <p:spPr bwMode="auto">
          <a:xfrm>
            <a:off x="34925" y="-533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8" descr="data:image/png;base64,iVBORw0KGgoAAAANSUhEUgAAAioAAAGkCAYAAAAfYg6GAAAAOXRFWHRTb2Z0d2FyZQBNYXRwbG90%0AbGliIHZlcnNpb24zLjcuMSwgaHR0cHM6Ly9tYXRwbG90bGliLm9yZy/bCgiHAAAACXBIWXMAAA9h%0AAAAPYQGoP6dpAAAd50lEQVR4nO3dX5DV9X3/8ddyDntgWNJQREFUYokaipjx56SpbZPYRV1QI1Ws%0ABkQzrTI1rWnqRWtSrPmHE5POtLVpWptO1ElARi1p/a84kdQ2E7mwdromNqkaJFGQleiUJbDsOXt+%0AF8adoPxZE86ez8LjMZOZPed8PfvO+RyW536+5xw6ms1mMwAABRrX7gEAAPZFqAAAxRIqAECxhAoA%0AUCyhAgAUS6gAAMUSKgBAsYQKAFCsQyJUXnrppXaPcNgYGhrKf//3f2doaKjdo/BT1qRM1qVM1mXs%0AOSRCZffu3e0e4bDRbDYzODgYH2hcDmtSJutSJusy9hwSoQIAHJqECgBQLKECABRLqAAAxRIqAECx%0AhAoAUCyhAgAUS6gAAMUSKgBAsYQKAFAsoQKwD7sGG3m5fyC7BhvtHgUOW9V2DwBQmr7tA1n1+MY8%0A9NRL2TnYyMTxlSw8eXqWnT4rR3TV2j0eHFbsqAD8jL7tA/nomiezesOm7BiopzquIzsG6lm14flc%0AffuTebl/oN0jwmFFqAD8jFWPb8wzW7dnWlctUyZ1ZlKtmimTOjOtq5Zntm7Pqm8/3+4R4bAiVAB+%0AatdgIw899VImVCupVvb88VitjEutWsmD39niNSswioQKwE/1D9Szc7CRzurefzTWquOyc3cj/QP1%0AUZ4MDl9CBeCnumrVTBxfye760F5vH6gPZWJnJV0170OA0dKyP20DAwO55ppr8uyzz6ZWq2Xq1Kn5%0A1Kc+lVmzZu1x3I9+9KOcddZZOfHEE4ev++IXv5jjjjuuVaMB7NWE8ZUsOPmorN6wKfXG0B6nf+qN%0AoQzUG/nducdkwvhKG6eEw0tLfy245JJL8v73vz8dHR1ZtWpVrrvuunzta19703GTJk3K3Xff3cpR%0AAEbkstPfkQ0/eCXPbN2eWrWSWnVcBuqvRcoJR07OstNnHfhOgIOmZaFSq9XygQ98YPjyu9/97txy%0Ayy0t+V7NZjONhhe3jYbXH2ePdzmsycE1ZWI1N11ySlZv2JSHv/NSfjLYSFetksX/7+hc+t7jMmVi%0AdUSPtXUpk3UpS6Vy4N3Jjmaz2RyFWfKnf/qn+aVf+qVcd911e1z/ox/9KD09PXnXu96VoaGhzJ8/%0APx/5yEdGNPzrnnzyyQwN7f2cMsDPa3ejmZ2DQ5k4flw6Kx3tHgcOOaeddtoBjxmVULn55puzfv36%0A3HbbbZk4ceIet+3evTvbt2/P1KlT8+qrr+aaa67Jb/zGb2T58uUjvv9NmzZl5syZB3ts9qLRaKS3%0Atzfz5s17SzFJ61iTMlmXMlmXsoxkDVr+0vWvfOUrWbdu3V4jJUk6OzszderUJMnb3/72LF68OPfd%0Ad99bCpWOjg5PuFFWqVQ85oWxJmWyLmWyLmNHS9+efOutt+b+++/Prbfemre97W17PWbbtm0ZHBxM%0A8truyrp16zJnzpxWjgUAjBEt21HZsmVLbrzxxhx77LG5/PLLk7y2e3LXXXflpptuypFHHpklS5bk%0AiSeeyN/+7d9m3LhxaTQa+fVf//V85CMfadVYAMAY0rJQmT59er73ve/t9baPfexjw1+fffbZOfvs%0As1s1BgAwhvlkWgCgWEIFACiWUAEAiiVUAIBiCRUAoFhCBQAollABAIolVACAYgkVAKBYQgUAKJZQ%0AAQCKJVQAgGIJFQCgWEIFACiWUAEAiiVUAIBiCRUAoFhCBQAollABAIolVACAYgkVAKBYQgUAKJZQ%0AAQCKJVQAgGIJFQCgWEIFACiWUAEAiiVUAIBiCRUAoFhCBQAollABAIolVACAYgkVAKBYQgUAKJZQ%0AAQCKJVQAgGIJFQCgWEIFACiWUAEAiiVUAIBiCRUAoFhCBQAollABAIolVACAYgkVAKBYQgUAKJZQ%0AAQCKJVQAgGIJFQCgWEIFACiWUAEAiiVUAIBiCRUAoFhCBQAollABAIolVACAYgkVAKBYQgUAKJZQ%0AAQCKJVQAgGIJFQCgWEIFAChWtVV3PDAwkGuuuSbPPvtsarVapk6dmk996lOZNWvWm45dv359Pv/5%0Az2doaCgnnnhibrzxxnR1dbVqNABgjGjpjsoll1yShx56KPfcc0/mz5+f66677k3H7NixIytWrMiX%0AvvSlrFu3LkceeWS+9KUvtXIsAGCMaNmOSq1Wywc+8IHhy+9+97tzyy23vOm4xx57LHPmzMns2bOT%0AJEuXLs3v//7v59prrx3x92o2m2k0Gr/40BzQ64+zx7sc1qRM1qVM1qUslUrlgMe0LFTe6Ktf/Wq6%0Au7vfdP3mzZszc+bM4cszZ85MX19f6vV6qtWRjbdt27b09fUdtFk5sN7e3naPwBtYkzJZlzJZlzKc%0AdtppBzxmVELl5ptvzqZNm3Lbbbe15P6nTp26R+zQOo1GI729vZk3b96ISpjWsyZlsi5lsi5jT8tD%0A5Stf+UrWrVuX2267LRMnTnzT7TNmzMi3vvWt4csvvPBCpk2bNuLdlCTp6OjwhBtllUrFY14Ya1Im%0A61Im6zJ2tPTFtLfeemvuv//+3HrrrXnb296212Pe97735bvf/W6effbZJMntt9+ec889t5VjAQBj%0ARMt2VLZs2ZIbb7wxxx57bC6//PIkSWdnZ+66667cdNNNOfLII7NkyZJ0dXVl5cqV+aM/+qM0Go2c%0AcMIJ+fznP9+qsQCAMaRloTJ9+vR873vf2+ttH/vYx/a4PH/+/MyfP79VowAAY5RPpgUAiiVUAIBi%0ACRUAoFhCBQAollABAIolVACAYgkVAKBYQgUAKJZQAQCKJVQAgGIJFQCgWEIFACiWUAEAiiVUAIBi%0ACRUAoFhCBQAollABAIolVACAYgkVYEzbNdjIy/0D2TXYaPcoQAtU2z0AwM+jb/tAVj2+MQ899VJ2%0ADjYycXwlC0+enmWnz8oRXbV2jwccJHZUgDGnb/tAPrrmyazesCk7BuqpjuvIjoF6Vm14Plff/mRe%0A7h9o94jAQSJU9sF2MpRr1eMb88zW7ZnWVcuUSZ2ZVKtmyqTOTOuq5Zmt27Pq28+3e0TgIHHq5w1s%0AJ0PZdg028tBTL2VCtZJqZc/ftaqVcalVK3nwO1ty1RmzM2F8pU1TAgeLHZWfYTsZytc/UM/OwUY6%0Aq3v/8VWrjsvO3Y30D9RHeTKgFYTKz7CdDOXrqlUzcXwlu+tDe719oD6UiZ2VdNVsGMOhQKj81Ei3%0Ak71mBdprwvhKFpx8VHbVG6k39oyVemMoA/VGFs6d7rQPHCKEyk/ZToax47LT35F3Hjk5ff0D+fGO%0A3dkxUM+Pd+xOX/9ATjhycpadPqvdIwIHiVD5KdvJMHYc0VXL3y09NcveOytdE6qpDzXTNaGaZe+d%0AlS8uPdUL3+EQ4m/dn3p9O3n1hk2pN4b2OP3z+nby7849xnYyFOKIrlr+5KwTc9UZs9M/UE9XrerP%0AJxyChMrPuOz0d2TDD17JM1u3p1atpFYdl4H6a5FiOxnKNGF8RaDAIcypn59hOxkAymJH5Q1sJwNA%0AOYTKPthOBoD2c+oHACiWUAEAiiVUAIBiCRUAoFhCBQAollABAIolVACAYgkVAKBYQgUAKJZQAQCK%0AJVQAgGIJFQCgWEIFACiWUAEAiiVUAIBiCRUAoFhCBQAollABAIolVACAYgkVAKBYQgUA2Ktdg428%0A3D+QXYONts1Qbdt3BgCK1Ld9IKse35iHnnopOwcbmTi+koUnT8+y02fliK7aqM5iRwUAGNa3fSAf%0AXfNkVm/YlB0D9VTHdWTHQD2rNjyfq29/Mi/3D4zqPEIFABi26vGNeWbr9kzrqmXKpM5MqlUzZVJn%0ApnXV8szW7Vn17edHdR6hAgAkee01KQ899VImVCupVvZMhGplXGrVSh78zpZRfc2KUAEAkiT9A/Xs%0AHGyks7r3PKhVx2Xn7kb6B+qjNpNQAQCSJF21aiaOr2R3fWivtw/UhzKxs5Ku2ui9F0eoAABJkgnj%0AK1lw8lHZVW+k3tgzVuqNoQzUG1k4d3omjK+M2kzengwADLvs9Hdkww9eyTNbt6dWraRWHZeB+muR%0AcsKRk7Ps9FmjOk9Ld1RWrlyZ7u7unHTSSXn66af3esyGDRtyyimnZNGiRcP/27VrVyvHAgD24Yiu%0AWv5u6alZ9t5Z6ZpQTX2oma4J1Sx776x8cempo/45Ki3dUenp6cmVV16ZpUuX7ve4448/PnfffXcr%0ARwEARuiIrlr+5KwTc9UZs9M/UE9XrTqqp3t+VktD5T3veU8r735Ys9lMo9G+j/c9nLz+OHu8y2FN%0AymRdymRd3prx45IpE19LhVY8ZpXKgeOniNeobNq0KRdccEHGjRuXCy+8MJdeeulb+u+3bduWvr6+%0AFk3H3vT29rZ7BN7AmpTJupTJupThtNNOO+AxbQ+VuXPn5rHHHsvkyZOzZcuWLF++PFOmTMk555wz%0A4vuYOnVqZs6c2cIpeV2j0Uhvb2/mzZs3ohKm9axJmaxLmazL2NP2UOnq6hr+evr06TnvvPPyxBNP%0AvKVQ6ejo8IQbZZVKxWNeGGtSJutSJusydrT9c1S2bt2aoaHX3qvd39+f9evXZ86cOW2eCgAoQUt3%0AVK6//vp885vfzMsvv5wrrrgikyZNyiOPPJIVK1aku7s78+fPz7p167JmzZpUKpU0Go0sWLAgixcv%0AbuVYAMAY0dJQ+cxnPrPX62+44Ybhr5ctW5Zly5a1cgwAYIxq+6kfAIB9ESoAQLGECgBQLKECABRL%0AqAAAxRIqAECxhAoAUCyhAgAUS6gAAMUSKgBAsYQKAFCsEf1bP4ODg7n99tvT0dGRpUuXZt26dbn3%0A3ntz0kkn5Q//8A/T2dnZ6jkBgMPQiEJl5cqV2bZtW3bt2pX/+q//yu7du/PBD34wjzzySP7yL/8y%0AK1asaPWcAMBhaESh8p//+Z+59957MzAwkNNPPz3f+ta3MnHixJx55plZvHhxq2cEAA5TI3qNSrX6%0AWs/UarUce+yxmThxYpKks7MzlUqlddMBAIe1EYVKs9lMo9FIkvz93//98PX1en34egCAg21EobJw%0A4cLs3LkzSTJz5szh61988cVcdtllrZkMADjsjShUHnjggfT09OQLX/hCnnvuueHrjzvuuFx88cUt%0AGw4AOLyNKFTuvvvu3Hzzzdm5c2c+9KEPZcmSJVm7du3wLgsAQCuM+APf5s2bl09+8pP5j//4jyxd%0AujT33Xdf3ve+9+Uv/uIvWjkfAHAYe8ufTNvZ2ZmFCxdmyZIlOe6443L//fe3Yi4AgJF9jsrrvv/9%0A7+ef//mfc9999+W4447LkiVLcs4557RqNgDgMDeiUFm9enXWrl2bl156Keeff36+9rWvZfbs2a2e%0ADQA4zI0oVP7t3/4tV111Vbq7u4c//A0AoNVGVB1f/vKXWz0HAMCbvOUX0wIAjBahAgAUS6gAAMUS%0AKgBAsYQKAFAsoQIAFEuoAADFEioAQLGECgBQLKECABRLqAAAxRIqAECxhAoAUCyhAgAUS6gAAMUS%0AKgBAsYQKAFAsoQIAFEuoAADFEioAQLGECgBQLKECABRLqAAAxRIqAECxhAoAUCyhAgAUS6gAAMUS%0AKgBAsYQKAFAsoQIAFEuoAADFEioAQLGECgBQLKECABRLqAAAxRIqAECxhAoAUKyWhsrKlSvT3d2d%0Ak046KU8//fQ+j7vrrrty9tln58wzz8x1112XwcHBVo4FAIwRLQ2Vnp6e3H777Zk5c+Y+j/nhD3+Y%0Am266KatXr84jjzySl19+OXfeeWcrxwIAxohqK+/8Pe95zwGPefjhh9Pd3Z1p06YlSZYsWZKbb745%0Al1566Yi/T7PZTKPR+LnnZORef5w93uWwJmWyLmWyLmWpVCoHPKaloTISmzdv3mPHZebMmdm8efNb%0Auo9t27alr6/vYI/GfvT29rZ7BN7AmpTJupTJupThtNNOO+AxbQ+Vg2Hq1Kn7Pb3EwdNoNNLb25t5%0A8+aNqIRpPWtSJutSJusy9rQ9VGbMmJFNmzYNX37hhRcyY8aMt3QfHR0dnnCjrFKpeMwLY03KZF3K%0AZF3Gjra/PbmnpyePPvpo+vr60mw2s2bNmpx77rntHgsAKEBLQ+X666/P+9///mzZsiVXXHFFzjrr%0ArCTJihUr8o1vfCNJcuyxx+aP//iPs2TJkpx11ln55V/+5VxyySWtHAsAGCNaeurnM5/5zF6vv+GG%0AG/a4fPHFF+fiiy9u5SgAwBjU9lM/AAD7IlQAgGIJFQCgWEIFACiWUAEAiiVUAIBiCRUAoFhCBQAo%0AllABAIolVACAYgkVAKBYQgUAKJZQAQCKJVQAgGIJFQCgWEIFACiWUAEAiiVUAIBiCRUAoFhCBQAo%0AllABAIolVACAYgkVAKBYQgUAKJZQAQCKJVQAgGIJFQCgWEIFACiWUAEAiiVUAIBiCRUAoFhCBQAo%0AllABAIolVACAYgkVAKBYQgUAKJZQAQCKJVQAgGIJFQCgWEIFACiWUAEAiiVUAIBiCRUAoFhCBQAo%0AllABAIolVACAYgkVAKBYQgUAKJZQAQCKJVQAgGIJFQCgWEIFACiWUAEAiiVUAIBiCRUAoFhCBQAo%0AllABAIolVACAYgkVAKBYQgUAKJZQAQCKJVQAgGJVW3nnGzduzMc//vG88sor6erqyo033pgTTjhh%0Aj2M2bNiQ5cuX5/jjjx++7o477siECRNaORoAMAa0NFSuv/76XHzxxbnwwgvz0EMP5eMf/3jWrl37%0ApuOOP/743H333a0cBQAYg1oWKtu2bctTTz2VW265JUnS09OTz372s3n++ecza9asg/q9ms1mGo3G%0AQb1P9u71x9njXQ5rUibrUibrUpZKpXLAY1oWKps3b860adNSrb72LTo6OjJjxoy8+OKLbwqVTZs2%0A5YILLsi4ceNy4YUX5tJLL31L32vbtm3p6+s7aLNzYL29ve0egTewJmWyLmWyLmU47bTTDnhMS0/9%0AjMTcuXPz2GOPZfLkydmyZUuWL1+eKVOm5JxzzhnxfUydOjUzZ85s4ZS8rtFopLe3N/PmzRtRCdN6%0A1qRM1qVM1mXsaVmozJgxI319fanX66lWq2k2m9m8eXOOPvroPY7r6uoa/nr69Ok577zz8sQTT7yl%0AUOno6PCEG2WVSsVjXhhrUibrUibrMna07O3JU6dOzdy5c3PPPfckSR5++OEcddRRbzrts3Xr1gwN%0ADSVJ+vv7s379+syZM6dVYwEAY0hLT/18+tOfzic+8Yn84z/+YyZNmpTPfe5zSZIVK1aku7s78+fP%0Az7p167JmzZpUKpU0Go0sWLAgixcvbuVYAMAY0dJQ+ZVf+ZXccccdb7r+hhtuGP562bJlWbZsWSvH%0AAADGKJ9MCwAUS6gAAMUSKgBAsYQKAFAsoQIAFEuoAADFEioAQLGECgBQLKECABRLqAAAxRIqAECx%0AhAoAUCyhAgAUS6gAAMUSKgBAsYQKAFAsoQIAFEuoAADFEioAQLGECgBQLKECABRLqAAAxRIqAECx%0AhAoAUCyhAgAUS6gAAMUSKgBAsYQKAFAsoQIAFEuoAADFEioAQLGECgBQLKECABRLqAAAxRIqAECx%0AhAoAUCyhAsCI7Rps5OX+gewabLR7FA4T1XYPAED5+rYPZNXjG/PQUy9l52AjE8dXsvDk6Vl2+qwc%0A0VVr93gcwuyoALBffdsH8tE1T2b1hk3ZMVBPdVxHdgzUs2rD87n69ifzcv9Au0fkECZUANivVY9v%0AzDNbt2daVy1TJnVmUq2aKZM6M62rlme2bs+qbz/f7hE5hAkVAPZp12AjDz31UiZUK6lW9vwro1oZ%0Al1q1kge/s8VrVmgZoQLAPvUP1LNzsJHO6t7/uqhVx2Xn7kb6B+qjPBmHC6ECwD511aqZOL6S3fWh%0Avd4+UB/KxM5Kumrem0FrCBUA9mnC+EoWnHxUdtUbqTf2jJV6YygD9UYWzp2eCeMrbZqQQ50EBmC/%0ALjv9Hdnwg1fyzNbtqVUrqVXHZaD+WqSccOTkLDt9VrtH5BBmRwWA/Tqiq5a/W3pqlr13VromVFMf%0AaqZrQjXL3jsrX1x6qs9RoaXsqABwQEd01fInZ52Yq86Ynf6BerpqVad7GBVCBYARmzC+IlAYVU79%0AAADFEioAQLGECgBQLKECABRLqAAAxRIqAECxhAoAUCyhAgAUS6gAAMUSKgBAsTqazWaz3UP8op55%0A5pnUav5RLAAYSzo7O3PUUUft95hDIlQAgEOTUz8AQLGECgBQLKECABRLqAAAxRIqAECxhAoAUCyh%0AAgAUS6gAAMUSKuzXN7/5zVx44YU5+eSTc8MNN+z32I0bN+ZDH/pQenp6snjx4vzv//7vKE15+Bka%0AGspnP/vZnHnmmTnrrLOyatWqfR7b3d2dnp6eLFq0KIsWLcoDDzwwipMe+kb6vL/rrrty9tln58wz%0Az8x1112XwcHBUZ708DGSNdmwYUNOOeWU4T8XixYtyq5du9owLQfUhP147rnnmk8//XTzr/7qr5or%0AV67c77GXXXZZc+3atc1ms9l88MEHmxdeeOFojHhY+pd/+Zfm5Zdf3qzX681XXnmlecYZZzS///3v%0A7/XY3/7t325+97vfHeUJDx8jed5v2rSp+Zu/+ZvNrVu3NoeGhpp/8Ad/0Fy1atVoj3rYGMmaPP74%0A483zzz9/tEfj52BHhf06/vjj8653vSvVanW/x23bti1PPfVUzj///CRJT09PtmzZkueff340xjzs%0APPDAA7n44otTqVTy9re/PQsXLsx9993X7rEOOyN93j/88MPp7u7OtGnT0tHRkSVLllivFvGz6NAj%0AVDgoNm/enGnTpg0HTUdHR2bMmJEXX3yxzZMdmjZv3pyjjz56+PLMmTOzefPmfR7/Z3/2Z/ngBz+Y%0AP//zP8+Pf/zj0RjxsDDS5/3mzZszc+bM4csHWi9+fm/lZ9GmTZtywQUXZPHixVm9evVoj8oI7f/X%0AZA55l1xySTZu3LjX2/71X/81M2bMGN2BSHLgdXkrVq1alaOPPjqDg4P5m7/5m1x77bX5p3/6p198%0ASBjD5s6dm8ceeyyTJ0/Oli1bsnz58kyZMiXnnHNOu0fjDYTKYe6OO+44KPczY8aM9PX1pV6vp1qt%0Aptlsvum3fkbuQOvy+m+Ip556apLkhRde2GdUvr4G48ePz4c//OH09PQc3GEPYyN93s+YMSObNm0a%0Avry/9eIXM9I16erqGv56+vTpOe+88/LEE08IlQI59cNBMXXq1MydOzf33HNPktfOyR911FGZNWtW%0Amyc7NC1YsCB33nlnGo1GXn311Tz44IN7/QH7k5/8JP/3f/83fPn+++/Pr/7qr47mqIe0kT7ve3p6%0A8uijj6avry/NZjNr1qzJueee246RD3kjXZOtW7dmaGgoSdLf35/169dnzpw5oz4vB9bRbDab7R6C%0Acn3729/Otddem/7+/jSbzUyePDmf/OQnM3/+/HzjG9/Io48+Ovy25eeeey6f+MQn8uqrr2bSpEn5%0A3Oc+l5NOOqnN/w8OTY1GIytXrsxjjz2Wjo6OXHbZZfnwhz+cJHusyw9/+MN89KMfTaPRSJIcc8wx%0AWbFiRY455ph2jn9I2dfzfsWKFenu7s78+fOTJHfeeWe+/OUvJ0l+7dd+LZ/+9Kczfvz4do5+yBrJ%0AmqxatSpr1qxJpVJJo9HIggULcvXVV6ejo6Pd4/MGQgUAKJZTPwBAsYQKAFAsoQIAFEuoAG23fPny%0Avf57Reeff37WrVuXiy66KOecc07OPffcfOELXxh+twZw6BMqQNtddNFF+frXv77Hdb29venr68v0%0A6dPz13/913nggQfy9a9/PU8++eRb/tA7YOwSKkDbdXd3Z/Pmzfmf//mf4evWrl2b3/md38kpp5yS%0AY489NklSq9UyZ86cvPDCC+0aFRhlQgVou/Hjx2fRokVZu3ZtkmRgYCD3339/Lrrooj2O6+vry8MP%0AP5wzzjijDVMC7SBUgCJcdNFFuffee7N79+6sW7cus2fPzuzZs4dv7+/vz1VXXZUrr7wy8+bNa+Ok%0AwGgSKkAR3vnOd2bWrFlZv3591q5dm8WLFw/f1t/fnyuvvDLz58/P7/3e77VxSmC0+WRaoBh33XVX%0A1qxZk40bN+bf//3fM2nSpOzYsSNXXHFFfuu3fitXX311u0cERpkdFaAYCxcuzA9+8IMsWLAgkyZN%0ASpJ89atfTW9vbx555JEsWrQoixYtyj/8wz+0eVJgtNhRAQCKZUcFACiWUAEAiiVUAIBiCRUAoFhC%0ABQAollABAIolVACAYgkVAKBYQgUAKJZQAQCK9f8BhwkT/3SqENIAAAAASUVORK5CYII="/>
          <p:cNvSpPr>
            <a:spLocks noChangeAspect="1" noChangeArrowheads="1"/>
          </p:cNvSpPr>
          <p:nvPr/>
        </p:nvSpPr>
        <p:spPr bwMode="auto">
          <a:xfrm>
            <a:off x="34925" y="-381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9" descr="data:image/png;base64,iVBORw0KGgoAAAANSUhEUgAAAjQAAAGkCAYAAAAmBb/dAAAAOXRFWHRTb2Z0d2FyZQBNYXRwbG90%0AbGliIHZlcnNpb24zLjcuMSwgaHR0cHM6Ly9tYXRwbG90bGliLm9yZy/bCgiHAAAACXBIWXMAAA9h%0AAAAPYQGoP6dpAAAcMUlEQVR4nO3df6yW9X3/8dfhvuFgODQqIByOStWic5QshrRKms7tWAS0wQkM%0AdyhNmyykzVKbmiyrTqdzKVOzf+rsH1azdan8CFqaijBFpramyaRJ06yHdctGV8DiQY5nmoCDwzn3%0AufeHX/mOQPUchXOdD+fx+Mtzn4tz3nlzJz657uu+7pZms9kMAEDBJlQ9AADAhyVoAIDiCRoAoHiC%0ABgAonqABAIonaACA4gkaAKB4ggYAKN64CZrXX3+96hHOOUNDQ/n5z3+eoaGhqkcZd+y+OnZfLfuv%0Azljf/bgJmuPHj1c9wjmn2WxmYGAgbjY9+uy+OnZfLfuvzljf/bgJGgDg3CVoAIDiCRoAoHiCBgAo%0AnqABAIonaACA4gkaAKB4ggYAKJ6gAQCKJ2gAgOIJGgDgQzk20MgbR/pzbKBR2Qz1yn4zAFC03sP9%0AWf/K3jy3+/UcHWjkvIm1LP34rKxZOCfT21pHdRZnaACAEes93J/bN/0sG3btz9v9g6lPaMnb/YNZ%0Av2tfvrLxZ3njSP+oziNoAIARW//K3uw5dDgz2lpzwZRJmdJazwVTJmVGW2v2HDqc9f+8b1TnETQA%0AwIgcG2jkud2vZ3K9lnrt5JSo1yaktV7Ls/96cFSvqRE0AMCIHOkfzNGBRibVT58RrfUJOXq8kSP9%0Ag6M2k6ABAEakrbWe8ybWcnxw6LTf7x8cynmTamlrHb33HgkaAGBEJk+sZcnHZ+bYYCODjZOjZrAx%0AlP7BRpbOm5XJE2ujNpO3bQMAI/b5hR/Nrl+9mT2HDqe1XktrfUL6B9+JmbkXTc2ahXNGdR5naACA%0AEZve1ppvrb4ma66dk7bJ9QwONdM2uZ41187JI6uvGfX70DhDAwB8INPbWvO1RVfmy793RY70D6at%0AtT6qLzP9X4IGAPhQJk+sVRYy7/KSEwBQPEEDABRP0AAAxRM0AEDxBA0AUDxBAwAUT9AAAMUTNABA%0A8QQNAFA8QQMAFE/QAADFEzQAQPEEDQBQPEEDABRP0AAAxRM0AEDxBA0AUDxBAwAUT9AAAMUTNABA%0A8QQNAFA8QQMAFE/QAADFEzQAQPEEDQBQPEEDABRP0AAAxRM0AEDxBA0AUDxBAwAUT9AAAMUTNABA%0A8QQNAFA8QQMAFE/QAADFEzQAQPEEDQBQPEEDABRP0AAAxRM0AEDxBA0AUDxBAwAUT9AAAMUTNABA%0A8QQNAFA8QQMAFK/yoPnGN76Rzs7OXHXVVfm3f/u333jcU089lRtvvDGf+cxncs8992RgYGAUpwQA%0AxrLKg2bx4sXZuHFjOjo6fuMxr776ah5++OFs2LAhO3fuzBtvvJEnn3xyFKcEAMayyoPmE5/4RGbN%0AmvWex+zYsSOdnZ2ZMWNGWlpa0tXVlW3bto3ShADAWFeveoDh6OnpOekMTkdHR3p6ekb0M5rNZhqN%0AxpkebVx7d5/2Ovrsvjp2Xy37r05Vu6/VasM6roigORP6+vrS29tb9RjnpO7u7qpHGLfsvjp2Xy37%0Ar85o737BggXDOq6IoGlvb8/+/ftPfH3gwIG0t7eP6GdMmzbtPa/TYeQajUa6u7szf/78YRc0Z4bd%0AV8fuq2X/1Rnruy8iaBYvXpyurq7cfvvtmT59ejZt2pSbb755RD+jpaVlTP4FnAtqtZrdVsTuq2P3%0A1bL/6ozV3Vd+UfC9996b3/3d383Bgwfzx3/8x1m0aFGS5O67784LL7yQJLnkkkvy1a9+NV1dXVm0%0AaFEuvPDC3HbbbVWODQCMIZWfofmrv/qr0z6+bt26k75etWpVVq1aNRojAQCFqfwMDQDAhyVoAIDi%0ACRoAoHiCBgAonqABAIonaACA4gkaAKB4ggYAKJ6gAQCKJ2gAgOIJGgCgeIIGACieoAEAiidoAIDi%0ACRoAoHiCBgAonqABAIonaACA4gkaAKB4ggYAKJ6gAQCKJ2gAgOIJGgCgeIIGACieoAEAiidoAIDi%0ACRoAoHiCBgAonqABAIonaACA4gkaAKB4ggYAKJ6gAQCKJ2gAgOIJGgCgeIIGACieoAEAiidoAIDi%0ACRoAoHiCBgAonqABAIonaACA4gkaAKB4ggYAKJ6gAQCKJ2gAgOIJGgCgeIIGACieoAEAiidoAIDi%0ACRoAoHiCBgAonqABAIonaACA4gkaAKB4ggYAKJ6gAQCKJ2gAgOIJGgCgeIIGACieoAEAiidoAIDi%0ACRoAoHiCBgAonqABAIonaACA4tWrHiBJ9u7dmzvvvDNvvvlm2tra8uCDD2bu3LknHbNr166sXbs2%0Al1122YnHNm/enMmTJ4/2uADAGDMmgubee+/NqlWrsnz58jz33HO58847s2XLllOOu+yyy/L0009X%0AMCEAMJZV/pJTX19fdu/enWXLliVJFi9enIMHD2bfvn0VTwYAlKLyMzQ9PT2ZMWNG6vV3RmlpaUl7%0Ae3tee+21zJkz56Rj9+/fn1tvvTUTJkzI8uXL87nPfW7Yv6fZbKbRaJzR2ce7d/dpr6PP7qtj99Wy%0A/+pUtftarTas4yoPmuGaN29eXn755UydOjUHDx7M2rVrc8EFF+Smm24a1p/v6+tLb2/vWZ5yfOru%0A7q56hHHL7qtj99Wy/+qM9u4XLFgwrOMqD5r29vb09vZmcHAw9Xo9zWYzPT09mT179knHtbW1nfjv%0AWbNm5bOf/Wx++tOfDjtopk2blo6OjjM6+3jXaDTS3d2d+fPnD7ugOTPsvjp2Xy37r85Y333lQTNt%0A2rTMmzcvW7duzfLly7Njx47MnDnzlJebDh06lOnTp2fChAk5cuRIXnrppaxcuXLYv6elpeWs/AUc%0AG2jkSP9g2lrrmTxx7P0Fj4ZarTYmn9zjgd1Xx+6rZf/VGau7rzxokuT+++/PXXfdlW9/+9uZMmVK%0AHnjggSTJ3Xffnc7Oztxwww15/vnns2nTptRqtTQajSxZsiQrVqyobObew/1Z/8rePLf79RwdaOS8%0AibUs/fisrFk4J9PbWiubCwDGozERNJdffnk2b958yuPr1q078d9r1qzJmjVrRnOs36j3cH9u3/Sz%0A7Dl0OJPrtUyqT8jb/YNZv2tfXvnVf+dbq68RNQAwiip/23aJ1r+yN3sOHc6MttZcMGVSprTWc8GU%0ASZnR1po9hw5n/T97yzkAjCZBM0LHBhp5bvfrmVyvpV47eX312oS01mt59l8P5tiAtxQCwGgRNCN0%0ApH8wRwcamVQ//epa6xNy9Pg7FwoDAKND0IxQW2s9502s5fjg0Gm/3z84lPMm1dLWOiYuTwKAcUHQ%0AjNDkibUs+fjMHBtsZLBxctQMNobSP9jI0nmzxu1buIF3HBto5I0j/V5+hlHiNMIH8PmFH82uX72Z%0APYcOp7VeS2t9QvoH34mZuRdNzZqFc97/hwDnJLd0gGo4Q/MBTG9rzbdWX5M1185J2+R6BoeaaZtc%0Az5pr5+QRb9mGcevdWzps2LU/b/cPpj6h5cQtHb6y8Wd540h/1SPCOcsZmg9oeltrvrboynz5964Y%0A93cKBt7xf2/p8O67IKe0vvNy9Lu3dPjaoisrnhLOTc7QfEiTJ9Yyva1VzMA4V+otHVzrw7nCGRqA%0AM2Akt3QYC/8Acq0P5xpnaADOgJJu6eBaH85FggbgDCjplg4+voVzkaABOEM+v/Cj+dhFU9N7pD//%0A/fbxvN0/mP9++3h6j/SPmVs6lHqtD7wfQQNwhpRwSwcf38K5qvoXcwHOIWP9lg7vXuvzdv9gppym%0Ar/oHh9I2uT4mrvWBkXCGBuAsGKu3dCjpWh8YCQkOMM74+BbORc7QAIwzJVzrAyPlDA3AODTWr/WB%0AkRI0AOPY5Ik1IcM5wUtOAEDxBA0AUDxBAwAUT9AAAMUTNABA8QQNAFC8Dxw0b7755pmcAwDgA/vA%0AQbNy5cozOQcAwAc2rBvrffKTnzzlscOHD594/Cc/+cmZnQoAYASGFTS/9Vu/lY9+9KNZu3ZtJkyY%0AkGazmc997nPZuHHj2Z4PAOB9Deslp+9+97u5/PLL8+d//uc5fvx4Lr744tTr9XR0dKSjo+NszwgA%0A8J6G/VlOX/ziF/OpT30qd911VxYvXpxms3k25wIAGLZhnaH5p3/6pzQajcydOzfr16/PW2+9lfb2%0A9rM9GwDAsAzrDM0jjzyS++67L7fcckv+8A//MHfcccfZngsAYNiGdYbm6aefzqOPPpqjR4/mtttu%0AS1dXV77//e/n6NGjZ3s+AID3Nez70MyfPz/33XdffvzjH2f16tV55pln8ulPfzp/8Rd/cTbnAwB4%0AXyO+sd6kSZOydOnSdHV15dJLL8327dvPxlwAAMM27Hc5Jcl//Md/5Hvf+162bduWSy+9NF1dXbnp%0AppvO1mwAAMMyrKDZsGFDtmzZktdffz3Lli3LE088kSuuuOJszwYAMCzDCpof/ehH+fKXv5zOzs7U%0A6yM6qQMAcNYNq04ee+yxsz0HAMAH9oE/bRsAYKwQNABA8QQNAFA8QQMAFE/QAADFEzQAQPEEDQBQ%0APEEDABRP0AAAxRM0AEDxBA0AUDxBAwAUT9AAAMUTNABA8QQNAFA8QQMAFE/QAADFEzQAQPEEDQBQ%0APEEDABRP0AAAxRM0AEDxBA0AUDxBAwAUT9AAAMUbE0Gzd+/e/NEf/VEWL16cFStW5D//8z9Pe9xT%0ATz2VG2+8MZ/5zGdyzz33ZGBgYJQnBQDGojERNPfee29WrVqVHTt2ZO3atbnzzjtPOebVV1/Nww8/%0AnA0bNmTnzp1544038uSTT1YwLQAw1lQeNH19fdm9e3eWLVuWJFm8eHEOHjyYffv2nXTcjh070tnZ%0AmRkzZqSlpSVdXV3Ztm1bFSMDAGNMveoBenp6MmPGjNTr74zS0tKS9vb2vPbaa5kzZ85Jx3V0dJz4%0AuqOjIz09PcP+Pc1mM41G48wNzol92uvos/vq2H217L86Ve2+VqsN67jKg2a09PX1pbe3t+oxzknd%0A3d1VjzBu2X117L5a9l+d0d79ggULhnVc5UHT3t6e3t7eDA4Opl6vp9lspqenJ7Nnzz7luP3795/4%0A+sCBA2lvbx/275k2bdpJZ3j48BqNRrq7uzN//vxhFzRnht1Xx+6rZf/VGeu7rzxopk2blnnz5mXr%0A1q1Zvnx5duzYkZkzZ570clPyzrU1XV1duf322zN9+vRs2rQpN99887B/T0tLy5j8CzgX1Go1u62I%0A3VfH7qtl/9UZq7uv/KLgJLn//vuzefPmLF68OI899lgeeOCBJMndd9+dF154IUlyySWX5Ktf/Wq6%0AurqyaNGiXHjhhbntttuqHBsAGCMqP0OTJJdffnk2b958yuPr1q076etVq1Zl1apVozUWAFCIMXGG%0ABgDgwxA0AEDxBA0AUDxBAwAUT9AAAMUTNABA8QQNAFA8QQMAFE/QAADFEzQAQPEEDQBQPEEDABRP%0A0AAAxRM0AEDxBA0AUDxBAwAUT9AAAMUTNABA8QQNAFA8QQMAFE/QAADFEzQAQPEEDQBQPEEDABRP%0A0AAAxRM0AEDxBA0AUDxBAwAUT9AAAMUTNABA8QQNAFA8QQMAFE/QAADFEzQAQPEEDQBQPEEDABRP%0A0AAAxRM0AEDxBA0AUDxBAwAUT9AAAMUTNABA8QQNAFA8QQMAFE/QAADFEzQAQPEEDQBQPEEDABRP%0A0AAAxRM0AEDxBA0AUDxBAwAUT9AAAMUTNABA8QQNAFA8QQMAFE/QAADFEzQAQPEEDQBQPEEDABRP%0A0AAAxRM0AEDxBA0AUDxBAwAUT9AAAMUTNABA8epV/vKhoaGsW7cuP/rRj9LS0pIvfOELWbNmzWmP%0A7ezszMSJEzN58uQkyZe+9KXcdNNNozkuADBGVRo0W7duzZ49e7Jjx44cPnw4t956a6699trMnTv3%0AtMd/85vfzNVXXz3KUwIAY12lLzn94z/+Y1atWpVarZbzzz8/S5cuzbZt26ocCQAoUKVnaHp6ejJ7%0A9uwTX3d0dORf/uVffuPxf/Znf5YkmT9/fv70T/80F1544bB/V7PZTKPR+ODDcop392mvo8/uq2P3%0A1bL/6lS1+1qtNqzjzmrQ3Hbbbdm7d+9pv/eDH/xgRD9r/fr1mT17dgYGBvLNb34zX//61/P4448P%0A+8/39fWlt7d3RL+T4enu7q56hHHL7qtj99Wy/+qM9u4XLFgwrOPOatBs3rz5Pb/f3t6e1157Lddc%0Ac02S5MCBA2lvbz/tse+eyZk4cWK+8IUvZPHixSOaZdq0aeno6BjRn+G9NRqNdHd3Z/78+cMuaM4M%0Au6+O3VfL/qsz1ndf6UtOS5YsyZNPPpklS5bk8OHDefbZZ/Poo4+ectz//M//ZHBwMB/5yEeSJNu3%0Ab89v//Zvj+h3tbS0jMm/gHNBrVaz24rYfXXsvlr2X52xuvtKg+aWW25Jd3d3brzxxrS0tOSLX/xi%0ArrrqqiTJCy+8kBdffDHr1q1LX19fbr/99hOv21188cV56KGHqhwdABhDKg2aWq2W++6777Tfu+GG%0AG3LDDTckSS655JIRX3MDAIwf7hQMABRP0AAAxRM0AEDxBA0AUDxBAwAUT9AAAMUTNABA8QQNAFA8%0AQQMAFE/QAADFEzQAQPEEDQBQPEEDABRP0AAAxRM0AEDxBA0AUDxBAwAUT9AAAMUTNABA8QQNAFA8%0AQQMAFE/QAADFEzQAQPEEDQBQPEEDABRP0AAAxRM0AEDxBA0AUDxBAwAUT9AAAMUTNABA8QQNAFA8%0AQQMAFE/QAADFEzQAQPEEDQBQPEEDABRP0AAAxRM0AEDxBA0AUDxBAwAUT9AAAMUTNABA8QQNAFA8%0AQQPACccGGnnjSH+ODTSqHgVGpF71AABUr/dwf9a/sjfP7X49RwcaOW9iLUs/PitrFs7J9LbWqseD%0A9+UMDcA413u4P7dv+lk27Nqft/sHU5/Qkrf7B7N+1758ZePP8saR/qpHhPclaADGufWv7M2eQ4cz%0Ao601F0yZlCmt9VwwZVJmtLVmz6HDWf/P+6oeEd6XoAEYx44NNPLc7tczuV5LvXby/xLqtQlprdfy%0A7L8edE0NY56gARjHjvQP5uhAI5Pqp//fQWt9Qo4eb+RI/+AoTwYjI2gAxrG21nrOm1jL8cGh036/%0Af3Ao502qpa3Ve0gY2wQNwDg2eWItSz4+M8cGGxlsnBw1g42h9A82snTerEyeWKtoQhgeyQ0wzn1+%0A4Uez61dvZs+hw2mt19Jan5D+wXdiZu5FU7Nm4ZyqR4T35QwNwDg3va0131p9TdZcOydtk+sZHGqm%0AbXI9a66dk0dWX+M+NBTBGRoAMr2tNV9bdGW+/HtX5Ej/YNpa615moiiCBoATJk+sCRmK5CUnAKB4%0AggYAKJ6gAQCKJ2gAgOIJGgCgeIIGACieoAEAiidoAIDiCRoAoHiCBgAoXkuz2WxWPcRo2LNnT1pb%0AfcAaAJRk0qRJmTlz5vseN26CBgA4d3nJCQAonqABAIonaACA4gkaAKB4ggYAKJ6gAQCKJ2gAgOIJ%0AGgCgePWqB2Ds27t3b+688868+eabaWtry4MPPpi5c+eedMyuXbuydu3aXHbZZSce27x5cyZPnjza%0A455TvvGNb+TFF1/MgQMH8oMf/CBXX331aY976qmn8vjjj2doaCjXXXdd7rvvvkycOHGUpz23DGf3%0AnvdnR39/f+6444788pe/TGtra6ZNm5a//Mu/zJw5c0459qWXXspDDz2UoaGhXHnllXnwwQfT1tZW%0AwdTnhuHu/te//nUWLVqUK6+88sRjjzzySC699NLRHvn/a8L7+PznP9/csmVLs9lsNp999tnm8uXL%0ATznmlVdeaS5btmy0Rzvn/eQnP2n29PQ0f//3f7/5i1/84rTH7N+/v/mpT32qeejQoebQ0FDzS1/6%0AUnP9+vWjPOm5Zzi797w/O44dO9b84Q9/2BwaGmo2m83mE0880VyzZs0pxx05cqS5cOHC5p49e5rN%0AZrN5//33Nx988MFRnfVcM9zdv/rqq80FCxaM9njvyUtOvKe+vr7s3r07y5YtS5IsXrw4Bw8ezL59%0A+yqebHz4xCc+kVmzZr3nMTt27EhnZ2dmzJiRlpaWdHV1Zdu2baM04blrOLvn7Ghtbc3111+flpaW%0AJMnv/M7v5MCBA6cc9/LLL+fqq6/OFVdckSRZvXp1tm/fPqqznmuGu/uxSNDwnnp6ejJjxozU6++8%0AOtnS0pL29va89tprpxy7f//+3HrrrVmxYkU2bNgw2qOOWz09Peno6DjxdUdHR3p6eiqcaHzxvD/7%0Avvvd76azs/OUx0/33O/t7c3g4OBojndO+027T5KjR49mxYoVufXWW/Otb30rjUZjlKc7mWtoOCPm%0AzZuXl19+OVOnTs3Bgwezdu3aXHDBBbnpppuqHg3OGs/7s+/RRx/N/v378w//8A9VjzLuvNfuL7ro%0Aorz88suZNm1a3nrrrdxxxx35+7//+6xdu3b0B/1/nKHhPbW3t5/0L55ms5menp7Mnj37pOPa2toy%0AderUJMmsWbPy2c9+Nj/96U9Hfd7xqL29/aRTwgcOHEh7e3uFE40fnvdn19/93d/l+eefz+OPP57z%0AzjvvlO+f7rn/f88o88G93+4nTZqUadOmJUnOP//8rFixovLnvqDhPU2bNi3z5s3L1q1bk7xzvcbM%0AmTNPueL90KFDGRoaSpIcOXIkL7300m98Rw5n1uLFi/Piiy+mt7c3zWYzmzZtys0331z1WOOC5/3Z%0A853vfCfbt2/Pd77znXzkIx857TGf/vSn84tf/CK//OUvkyQbN2703D8DhrP7vr6+DAwMJEmOHz+e%0A559/vvLnfkuz2WxWOgFj3n/913/lrrvuyltvvZUpU6bkgQceyFVXXZW77747nZ2dueGGG7J+/fps%0A2rQptVotjUYjS5YsyVe+8pUTF5bxwdx777354Q9/mDfeeCPnn39+pkyZkp07d560+yR58skn89hj%0AjyVJPvnJT+b+++/3tu0PaTi797w/Ow4ePJjrr78+l1xySaZMmZLknTMCTz31VB5++OFcdNFF6erq%0ASpK88MIL+Zu/+Zs0Go3MnTs3Dz300ImzZozccHf//PPP52//9m8zYcKENBqNXHfddfn617+eSZMm%0AVTa7oAEAiuclJwCgeIIGACieoAEAiue9bUAR1q5dm+uvvz5r1qw56fFly5Zl6dKlee6555Ikg4OD%0AWbBgQe65555KL1AERpczNEARVq5cme9///snPdbd3Z3e3t6sWbMm3/ve9/L000/nmWeeSV9fXzZu%0A3FjRpEAVBA1QhM7OzvT09OTf//3fTzy2ZcuW/MEf/EGmTp164m3qAwMDOXbsWFVjAhURNEARJk6c%0AmFtuuSVbtmxJkvT392f79u1ZuXJlkuTXv/51li1bluuuuy5Tp07N6tWrqxwXGGWCBijGypUr88wz%0Az5y4M+kVV1xx4pOWL7744mzdujU//vGPc/z48ezcubPiaYHRJGiAYnzsYx/LnDlz8tJLL2XLli1Z%0AsWLFKcdMmTIlN998c5555pkKJgSqImiAoqxcuTLf/va38/Of//zEp1rv27fvpM+V2blzZ6666qoq%0AxwRGmbdtA0VZunRp/vqv/zpLly498Vkzr7zySp544okTnyuzcOHC/Mmf/EnFkwKjyWc5AQDF85IT%0AAFA8QQMAFE/QAADFEzQAQPEEDQBQPEEDABRP0AAAxRM0AEDxBA0AUDxBAwAU738B/R/qKbVOChoA%0AAAAASUVORK5CYII="/>
          <p:cNvSpPr>
            <a:spLocks noChangeAspect="1" noChangeArrowheads="1"/>
          </p:cNvSpPr>
          <p:nvPr/>
        </p:nvSpPr>
        <p:spPr bwMode="auto">
          <a:xfrm>
            <a:off x="34925" y="-22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10" descr="data:image/png;base64,iVBORw0KGgoAAAANSUhEUgAAA/MAAAITCAYAAABLz0yVAAAAOXRFWHRTb2Z0d2FyZQBNYXRwbG90%0AbGliIHZlcnNpb24zLjcuMSwgaHR0cHM6Ly9tYXRwbG90bGliLm9yZy/bCgiHAAAACXBIWXMAAA9h%0AAAAPYQGoP6dpAABYRklEQVR4nO3dd3xUdf798XNnJj2BQAgQkC4gIIoiggLSSbChoCEIIi246u76%0AdZu4upZVV93muupaQu9FV+WnktBBLFhWEFCkSQsBQiCB9MzM/f0BhCpMIMmdO/N6Ph48TGbuMAfe%0ADpPzuXfuNUzTNAUAAAAAAGzDYXUAAAAAAABQMZR5AAAAAABshjIPAAAAAIDNUOYBAAAAALAZyjwA%0AAAAAADZDmQcAAAAAwGYo8wAAAAAA2AxlHgAAAAAAmwmaMr9//36rI/jE6/Xqu+++k9frtToKLoBZ%0A2QezshfmZR/Myj6YlX0wK3thXvYRiLMKmjJfWlpqdQSfmKapsrIymaZpdRRcALOyD2ZlL8zLPpiV%0AfTAr+2BW9sK87CMQZxU0ZR4AAAAAgEBBmQcAAAAAwGYo8wAAAAAA2AxlHgAAAAAAm6HMAwAAAABg%0AM5R5AAAAAABshjIPAAAAAIDNUOYBAAAAALAZyjwAAAAAADZDmQcAAAAAwGYo8wAAAAAA2AxlHgAA%0AAAAAm6HMAwAAAABgM5R5AAAAAABshjIPAAAAAIDNUOYBAAAAALAZyjwAAAAAADZDmQcAAAAAwGYo%0A8wAAAAAA2Axl3s/88Yv39fKuNSosK7U6CgAAAADAT1Hm/UiRu1QzN3+lFbm7NGb5dBW5KfQAAAAA%0AgLNR5v2IaZ78+rN92zVm6XQVu8usCwQAAAAA8EuUeT8V5nRp1d4tGrtsuko8bqvjAAAAAAD8CGXe%0AT73V8x5FuEK0InOz7l8+Q6UUegAAAADAcZR5P9W5bjNN6TtS4c4QLdm9SQ+smKUyr8fqWAAAAAAA%0AP0CZ92NdE1poct8RCnO6lLHrez20YjaFHgAAAABAmfd33Ru01MQ+IxTqcOrjnRv08Kq5clPoAQAA%0AACCoUeZtoGfDVkrrfa9CHE4t+Ok7PfLJfHm8XqtjAQAAAAAsQpm3iT6NrtBbvYbJZTj03va1+t2n%0A78hrUugBAAAAIBhR5m2kf+O2er3nUDkNh+Zv/Z/+8Ol/KfQAAAAAEIQo8zZzS9P2eq1HihyGoTlb%0AvtYfP/9ApmlaHQsAAAAAUI0o8zZ0W7Or9Er3IXIYhmb8uEZPfLGAQg8AAAAAQYQyb1N3tuigf3a7%0AS4YMTd30uZ7+8kMKPQAAAAAECcq8jd11eUf9resgSdLE7z/Vc199TKEHAAAAgCBAmbe5lFad9OKN%0Ad0qS3tr4iV78JoNCDwAAAAABjjIfAIa37qznuwyUJL2+foX+/u1iawMBAAAAAKoUZT5A3NfmBj3T%0A+TZJ0ivrlunltUssTgQAAAAAqCqU+QAypm1XPdnpFknSP75dote+W25xIgAAAABAVaDMB5hxV3bX%0AH68bIEl68ZsMvbF+pcWJAAAAAACVjTIfgB5s30N/uLa/JOn5rxcqbeMnFicCAAAAAFQmynyA+vXV%0AvfWbDn0lSc98+ZEmf/+ZxYkAAAAAAJWFMh/AHunQR7++qpck6U9rFmj6pi8sTgQAAAAAqAyU+QBm%0AGIZ+f21/Pdi+hyTpsc/f16zNX1qcCgAAAABwqSjzAc4wDD3WMUnj2nWTJD366Xuat+Vri1MBAAAA%0AAC4FZT4IGIahP3W6RaPb3ChTpn67+l29u+1bq2MBAAAAAC4SZT5IGIahZzrfphFXdJEpU498Mk/v%0Ab19rdSwAAAAAwEWgzAcRwzD0XJfbdU+r6+U1TT28ap4+/Ok7q2MBAAAAACqIMh9kHIZDL954h4a0%0A7CiP6dVDK+do4c4NVscCAAAAAFQAZT4IOQyH/nrjYA1ucY08plcPLJ+lRbu+tzoWAAAAAMBHlPkg%0A5XQ49M9ud+uO5h3kNr26f/lMLd29yepYAAAAAAAfWF7mn3vuOfXu3VutW7fWDz/88LPbzZ8/X/37%0A91ffvn31xBNPqKysrBpTBianw6F/db9btzW9SmVej8Ytn6EVmZutjgUAAAAAuADLy3xiYqJmzZql%0Ahg0b/uw2u3fv1iuvvKKZM2dq8eLFOnjwoObNm1eNKQOXy+HUv3sM0YAm7VTicWvM0mlavXer1bEA%0AAAAAAOfhsjpAp06dLrhNRkaGevfurfj4eEnS0KFD9eabb2rYsGE+P49pmvJ4PBedszqcms/j9VRb%0AXoekf3dL1oOe2Vq8Z5NGLpmqKX1G6Ib6zavl+e3qxHz8/f8rMCu7YV72wazsg1nZB7OyF+ZlH3ab%0AldPpvOA2lpd5X2RlZZ22575hw4bKysqq0O+Rk5Oj7Ozsyo5WqYq97vKvN27cqHBH9Y7n/ti2OpyX%0Ap6+PZmnkkil6sll3tYuKr9YMdrR+/XqrI8BHzMpemJd9MCv7YFb2wazshXnZh11m1bFjxwtuY4sy%0AXxni4uLOeyi/PygsK5U2vCdJateunWLCIqo9w8yrr9K45TO1cu8WPb/zM03rO1LX1W1S7TnswOPx%0AaP369Wrfvr1PK2ewDrOyF+ZlH8zKPpiVfTAre2Fe9hGIs7JFmU9ISNCuXbvKv8/MzFRCQkKFfg/D%0AMPx+aE7vyXxOh9OSvFFOpyb0GaHRS6fqk71bdd/SqZqVOEbXxjeu9ix24XRaMytUHLOyF+ZlH8zK%0APpiVfTAre2Fe9hFIs7L8BHi+SExM1LJly5SdnS3TNDV79mzdcsstVscKWBGuEE3qM0I31m+u/LIS%0ADV80SesO7rE6FgAAAADgOMvL/JNPPqmbbrpJ+/bt05gxY9SvXz9J0uOPP66lS5dKkho1aqRf//rX%0AGjp0qPr166fatWtryJAhVsYOeBGuUE3pO1Kd6zXVkdJi3ZMxURtyMq2OBQAAAACQHxxm/+c///mc%0Atz///POnfZ+cnKzk5OTqiITjIkNCNbXfKA1fNElfH9iplIyJmpeUqra1K/YRBwAAAABA5bJ8zzz8%0AW3RImKb3G6Vr4hspt6RQKekTtOnwPqtjAQAAAEBQo8zjgmJCwzWj32hdXecyHSopUEr6BG3JPWB1%0ALAAAAAAIWpR5+KRmWIRm9h+tK2s30MHifA1JT9O2vGyrYwEAAABAUKLMw2exYZGanThGbWrV14Gi%0Ao0pOT9NPRw5aHQsAAAAAgg5lHhVSKzxKc5LGqnVsPe0vPKLkhWnaeTTH6lgAAAAAEFQo86iwuPBo%0AzUkaq5Y16yqrME/JC9O0J/+w1bEAAAAAIGhQ5nFR4iNiNCdprJrXqKPMglwlL0zT3vxcq2MBAAAA%0AQFCgzOOi1YusoblJqWoaE6dd+Yd0d3qasgryrI4FAAAAAAGPMo9LkhBVU/OSUtU4urZ2Hs3RkPQ0%0A7S88YnUsAAAAAAholHlcsgbRsZo3IFWXRcdq+5GDGpKepuyio1bHAgAAAICARZlHpbgsupbmJY1T%0Ag6ia2pqXrZT0Ccopzrc6FgAAAAAEJMo8Kk3jmNqam5Sq+pE19GPufqWkT9Dh4gKrYwEAAABAwKHM%0Ao1I1q1FH85JSVS8iRj8c3qehGROVW1JodSwAAAAACCiUeVS65jXjNTcpVXXCo7Xh0F4NWzRJeSVF%0AVscCAAAAgIBBmUeVuDy2ruYmpap2WJTWHdyj4Ysn6WhpsdWxAAAAACAgUOZRZVrXqqc5SWMVGxap%0Ab7N3697Fk5VfVmJ1LAAAAACwPco8qlTb2gmakzhGNUMj9PWBnbpv8WQVlpVaHQsAAAAAbI0yjyp3%0AZVxDzU4coxqh4Vqzf4fuWzJFRW4KPQAAAABcLMo8qsVVdS7TzP5jFBMSps/3bdeoJdNU5C6zOhYA%0AAAAA2BJlHtXmmvhGmtF/tKJcoVqdtVVjl01XMYUeAAAAACqMMo9q1bFuE03vP1qRrlCtzNyscctn%0AqMTjtjoWAAAAANgKZR7V7vp6TTW130iFO0O0bM+PemD5TJVS6AEAAADAZ5R5WOKG+s01pe99CnO6%0AtGj3D3pwxWyVeT1WxwIAAAAAW6DMwzLdGlyuSX1GKMzpUvqujfrVyjlyU+gBAAAA4IIo87BUj4at%0A9Hav4Qp1OPXhjvV6+JN58ni9VscCAAAAAL9GmYfl+jS6Qm/1GqYQh1MfbF+n36yeT6EHAAAAgPOg%0AzMMv9GvcVv/pOVQuw6F3t32r33/6rrwmhR4AAAAAzoUyD78xoMmVeq3nUDkNh+Zt/UbjP3ufQg8A%0AAAAA50CZh1+5tWl7/fumIXIYhmZt/lJPfLFApmlaHQsAAAAA/AplHn5nYPOr9XL3ZBkyNG3TF3py%0Azf+j0AMAAADAKSjz8EuDW1yjf3QbLEOGJv/wmf781UcUegAAAAA4jjIPv5Xc8jq91PVOSVLaxtX6%0Ay9fpFHoAAAAAEGUefu6eVtfrhRvukCS9sWGl/vq/RRR6AAAAAEGPMg+/d+8VXfRs59slSa9+t1z/%0AXLvE4kQAAAAAYC3KPGxhVNsb9fT1t0qSXl67VK+sXWpxIgAAAACwDmUetjG2XTc9cd3NkqS/fbtY%0Ar3+3wtpAAAAAAGARyjxs5Rftb9L4jomSpBe+SddbG1ZZnAgAAAAAqh9lHrbzy6t66XfX9JMkPfvV%0Ax5qwcbXFiQAAAACgelHmYUv/16GPHr66tyTp6S8/1JQfPrc4EQAAAABUH8o8bOt31/TTL6/qKUl6%0A4osPNOPHNdYGAgAAAIBqQpmHbRmGoUevTdT9V94kSRr/2Xuas/kri1MBAAAAQNWjzMPWDMPQE9cN%0A0Ji2XSVJv//0v5q/5RuLUwEAAABA1aLMw/YMw9DT19+q+664QaZM/Wb1O3pv21qrYwEAAABAlaHM%0AIyAYhqHnutyu4a07y5Sphz+ZqwXb11kdCwAAAACqBGUeAcMwDP3lhoFKaXmdvKapX62aq492rLc6%0AFgAAAABUOso8AorDcOivXQfp7suvlcf06qEVs5Wxc6PVsQAAAACgUlHmEXAchkN/73qX7mzeQW7T%0Aq1+smKUlu3+wOhYAAAAAVBrKPAKS0+HQy93v1sBmV6vM69G4ZTO0fM+PVscCAAAAgEpBmUfAcjmc%0AeuWmZN3StL1KvR6NXTZdqzK3WB0LAAAAAC4ZZR4BzeVw6rUeKUps3FYlHrdGLZ2qT/dutToWAAAA%0AAFwSyjwCXojDqTd63qN+jdqoxOPWyKVT9cW+7VbHAgAAAICLRplHUAh1uvRmr2Hq1bC1itxlGrF4%0Air7av8PqWAAAAABwUSjzCBphTpfSeg/XTQ1aqtBdquGLJumbA7usjgUAAAAAFUaZR1AJd4VoYp8R%0A6prQQgXuUg1fNFFrs3dbHQsAAAAAKoQyj6AT4QrR5D73qUv9ZjpaVqJhiyZq/cFMq2MBAAAAgM8o%0A8whKkSGhmtp3pK6v11R5pcVKyZigjTl7rY4FAAAAAD6hzCNoRYWEaVq/Ubo2vrHySouUkjFBPxza%0AZ3UsAAAAALggyjyCWnRImGb0H62r61ymwyWFSslI0+bc/VbHAgAAAIDzoswj6NUIDdes/mPUPq6h%0AcooLNCQ9TVtzD1gdCwAAAAB+FmUekFQzLEKzEseoXe0EZRfla0h6mrbnHbQ6FgAAAACcE2UeOK5W%0AWKRmJ47VFbXqa3/RUSWnv60dR3KsjgUAAAAAZ6HMA6eoHR6lOYlj1Sq2rvYVHtGQ9DTtPnrI6lgA%0AAAAAcBrKPHCGOhHRmpOYqhY145VZkKvk9DRl5udaHQsAAAAAylHmgXOoGxmjuUmpalajjnbnH1Zy%0A+tvaW5BndSwAAAAAkESZB35W/cgampuUqiYxtbXz6CENSU/TvsIjVscCAAAAAMo8cD4NompqXtI4%0ANYqupZ+OHNSQ9DQdKDxqdSwAAAAAQY4yD1xAw+hYzUtKVcOoWG3Ly1ZKRpoOFuVbHQsAAABAEKPM%0AAz5oFFNbc5NSlRBZU5tzDyglY4IOFRdYHQsAAABAkKLMAz5qWiNOc5NSVS8iRpsO79OwxZN01F1q%0AdSwAAAAAQYgyD1RA85p1NG/AOMVHROv7w/v01E8rlVdSZHUsAAAAAEGGMg9UUIua8ZqblKq48Cht%0AK8rVvUsm60hpsdWxAAAAAAQRyjxwEVrF1tPsfmMU4wzVupxMDV80SUcp9AAAAACqCWUeuEita9XT%0As817KDY0Qv/L3qURiyeroKzE6lgAAAAAggBlHrgEzSJiNaPfKNUMDddXB3ZqxOIpKizjpHgAAAAA%0AqhZlHrhE7eMaamb/MYoJCdOa/T9p1NKpKuIs9wAAAACqEGUeqAQd4htpRv8xig4J06dZ2zRm6XQV%0Au8usjgUAAAAgQPlFmd+xY4dSUlKUmJiowYMHa8uWLWdts2bNGl111VUaOHBg+a/iYk44Bv/RsW5j%0ATe83SpGuUK3au0Vjl01XicdtdSwAAAAAAcgvyvyTTz6p5ORkZWRkKDU1VePHjz/nds2aNdMHH3xQ%0A/is8PLyakwLn16leU03rN1IRrhCtyNys+5fPUCmFHgAAAEAls7zM5+TkaMOGDbr99tslSYmJidq3%0Ab5927txpcTLg4nSp31xT+o5UuDNES3Zv0gMrZqnM67E6FgAAAIAA4rI6QFZWluLj4+VyHYtiGIYS%0AEhK0d+9eNWnS5LRtd+3apTvvvFMOh0ODBg3SsGHDfH4e0zTl8fh3oTo1n8fr8fu8we7EfM41py51%0Am2pir+EavWy6MnZ9rweXz9KrNw1RiMNZ3TGh888K/od52Qezsg9mZR/Myl6Yl33YbVZO54V7g+Vl%0A3lft2rXTqlWrFBMTo3379ik1NVW1atXSzTff7NPjc3JylJ2dXcUpL02x9+Th2Bs3blS4wzbjCWrr%0A168/5+3RksY3uUHP7/hUC3dt1Mj/l6bfNL5eTsPyA2KC1s/NCv6JedkHs7IPZmUfzMpemJd92GVW%0AHTt2vOA2lrfFhIQEZWdny+12y+VyyTRNZWVlqUGDBqdtFx0dXf51/fr1deutt+qbb77xuczHxcWp%0AYcOGlZq9shWWlUob3pN0bPEiJizC4kQ4H4/Ho/Xr16t9+/Y/u3LWQVKTZk11/4pZWp23W3Xya+uf%0AXe+S00Ghr06+zAr+g3nZB7OyD2ZlH8zKXpiXfQTirCwv83FxcWrXrp0WLFigQYMGKSMjQ/Xq1Tvr%0AEPsDBw6oTp06cjgcys/P1/Lly3XXXXf5/DyGYfj90Jzek/mcDqff58UxTuf5Z9W/STu92fMe3b98%0Apt7/aZ1CnE79o9tdcrCHvtpdaFbwL8zLPpiVfTAr+2BW9sK87COQZmV5mZekZ555Ro899pjeeust%0ARUVF6YUXXpAkPf744+rdu7f69OmjRYsWafbs2XI6nfJ4PEpKStLgwYMtTg74JrFJO73ec6geXDFb%0A87f+T07Dob92HUShBwAAAHBR/KLMN2/eXHPnzj3r9ueff7786+HDh2v48OHVGQuoVLc0ba9Xb/Lq%0Al6vmaM6Wr+VyOPXCDXfIMAyrowEAAACwGXYLAtXo9uZX65XuQ+QwDM34cY2e+GKBTNO0OhYAAAAA%0Am6HMA9XszhYd9M9ud8mQoambPtfTX35IoQcAAABQIZR5wAJ3Xd5Rf+s6SJI08ftP9dxXH1PoAQAA%0AAPiMMg9YJKVVJ714452SpLc2fqIXv8mg0AMAAADwCWUesNDw1p31fJeBkqTX16/Q379dbG0gAAAA%0AALZAmQcsdl+bG/RM59skSa+sW6aX1y6xOBEAAAAAf0eZB/zAmLZd9WSnWyRJ//h2iV77brnFiQAA%0AAAD4M8o84CfGXdldj3VMkiS9+E2G3li/0uJEAAAAAPwVZR7wIw9d1VN/uLa/JOn5rxcqbeMnFicC%0AAAAA4I8o84Cf+fXVvfVIhz6SpGe+/EiTv//M4kQAAAAA/A1lHvBDv+nQV7++qpck6U9rFmj6pi8s%0ATgQAAADAn1DmAT9kGIZ+f21/PXBlD0nSY5+/r1mbv7Q4FQAAAAB/QZkH/JRhGPrjdUka166bJOnR%0AT9/TvC1fW5wKAAAAgD+gzAN+zDAM/anTLRrd5kaZMvXb1e/q3W3fWh0LAAAAgMUo84CfMwxDz3S+%0ATSOu6CJTph75ZJ7e377W6lgAAAAALESZB2zAMAw91+V23dPqenlNUw+vmqcPf/rO6lgAAAAALEKZ%0AB2zCYTj04o13aEjLjvKYXj20co4W7txgdSwAAAAAFqDMAzbiMBz6642DNbjFNfKYXj2wfJYW7fre%0A6lgAAAAAqhllHrAZp8Ohf3a7WwObXy236dX9y2dq6e5NVscCAAAAUI0o84ANOR0OvdI9Wbc2ba8y%0Ar0fjls/QiszNVscCAAAAUE0o84BNuRxOvdojRQOatFOJx60xS6dp9d6tVscCAAAAUA0o84CNhTic%0Aer3HUPVv1EYlHrdGLpmqz7K2WR0LAAAAQBWjzAM2F+p06Y1ew9T7stYq9pTpviVTtGbfT1bHAgAA%0AAFCFKPNAAAhzuvR2r+Hq0bCVitxlGrF4sr7ev9PqWAAAAACqCGUeCBDhrhBN6H2vuje4XAXuUg1f%0APEn/y95ldSwAAAAAVYAyDwSQCFeIJvUZoRvqN1d+WYmGL5qkdQf3WB0LAAAAQCWjzAMBJsIVqql9%0AR6pzvaY6UlqsezImakNOptWxAAAAAFQiyjwQgCJDQjW13yhdV7eJ8kqLlJIxUd8fyrI6FgAAAIBK%0AQpkHAlR0SJim9xula+IbKbekUCnpE7Tp8D6rYwEAAACoBJR5IIDFhIZrRr/RurrOZTpUUqCU9Ana%0AknvA6lgAAAAALhFlHghwNcMiNKP/aF1Zu4EOFudrSHqatuVlWx0LAAAAwCWgzANBoFZYpGYnjlGb%0AWvV1oOioktPT9NORg1bHAgAAAHCRKPNAkKgVHqU5SWPVOrae9hceUfLCNO08mmN1LAAAAAAXgTIP%0ABJG48GjNSRqry2vGK6swT8kL07Qn/7DVsQAAAABUEGUeCDLxETGam5Sq5jXqKLMgV8kL07Q3P9fq%0AWAAAAAAqgDIPBKF6kTU0NylVTWLitCv/kO5OT1NWQZ7VsQAAAAD4iDIPBKmEqJqan5SqxtG1tfNo%0Ajoakp2l/4RGrYwEAAADwAWUeCGINomM1b0CqLouO1fYjBzUkPU3ZRUetjgUAAADgAijzQJC7LLqW%0A5ialqkFUTW3Ny1ZK+gTlFOdbHQsAAADAeVDmAahJTJzmJqWqXmQN/Zi7XynpE3S4uMDqWAAAAAB+%0ABmUegCSpWY06mp+UqroRMfrh8D4NzZio3JJCq2MBAAAAOAfKPIByzWvGa15SquqER2vDob0atmiS%0A8kqKrI4FAAAA4AyUeQCnuTy2ruYmpap2WJTWHdyj4Ysn6WhpsdWxAAAAAJyCMg/gLK1r1dOcpLGK%0ADYvUt9m7de/iycovK7E6FgAAAIDjKPMAzqlt7QTNSRyjmqHh+vrATt23eLIKy0qtjgUAAABAlHkA%0A53FlXEPNShyrGqHhWrN/h+5bMkVFbgo9AAAAYDXKPIDzurrOZZrRf7SiQ8L0+b7tGrVkmorcZVbH%0AAgAAAIIaZR7ABV0b31gz+o1WlCtUq7O2auyy6Sqm0AMAAACWocwD8Ml19ZpoWr9RinCFaGXmZo1b%0APkMlHrfVsQAAAICgRJkH4LPO9Ztpat+RCneGaNmeH/XA8pkqpdADAAAA1Y4yD6BCbkxooSl971OY%0A06VFu3/Qgytmq8zrsToWAAAAEFQo8wAqrFuDyzWpzwiFOV1K37VRv1o5R24KPQAAAFBtKPMALkqP%0Ahq30dq/hCnU49eGO9Xr4k3nyeL1WxwIAAACCAmUewEXr0+gKvdVrmEIcTn2wfZ1+s3o+hR4AAACo%0ABpR5AJekX+O2+k/PoXIaDr277Vv9/tN35TUp9AAAAEBVoswDuGQDmlyp13ukyGk4NG/rNxr/2fsU%0AegAAAKAKUeYBVIpbm12lV25KlsMwNGvzl3riiwUyTdPqWAAAAEBAoswDqDR3NO+gl7sny5ChaZu+%0A0JNr/h+FHgAAAKgClHkAlWpwi2v0j26DZcjQ5B8+05+/+ohCDwAAAFQyyjyASpfc8jq91PVOSVLa%0AxtX6y9fpFHoAAACgElHmAVSJe1pdrxduuEOS9MaGlfrr/xZR6AEAAIBKQpkHUGXuvaKLnu18uyTp%0A1e+W659rl1icCAAAAAgMlHkAVWpU2xv11PW3SJJeXrtUr6xdanEiAAAAwP4o8wCqXGq77nr8ugGS%0ApL99u1ivf7fC2kAAAACAzVHmAVSLB9r30PiOiZKkF75J11sbVlmcCAAAALAvyjyAavPLq3rpt9f0%0AlSQ9+9XHmrBxtcWJAAAAAHuizAOoVo906KuHr+4tSXr6yw815YfPLU4EAAAA2A9lHkC1+901/fRQ%0A+56SpCe++EAzflxjbSAAAADAZijzAKqdYRga3zFR9195kyRp/Gfvac7mryxOBQAAANgHZR6AJQzD%0A0BPXDdCYtl0lSb//9L+av+Ubi1MBAAAA9kCZB2AZwzD09PW36r4rbpApU79Z/Y7e27bW6lgAAACA%0A36PMA7CUYRh6tsttGt66s0yZeviTuVqwfZ3VsQAAAAC/RpkHYDmH4dBfbhiolJbXyWua+tWqufpo%0Ax3qrYwEAAAB+izIPwC84DIf+2nWQ7r78WnlMrx5aMVsZOzdaHQsAAADwS5R5AH7DYTj096536c7m%0AHeQ2vfrFillasvsHq2MBAAAAfocyD8CvOB0Ovdz9bt3e7CqVeT0at2yGlu/50epYAAAAgF+hzAPw%0AOy6HU/++aYhubnKlSr0ejV02Xasyt1gdCwAAAPAbflHmd+zYoZSUFCUmJmrw4MHasuXcP7TPnz9f%0A/fv3V9++ffXEE0+orKysmpMCqC4uh1Ov9xyqxMZtVeJxa9TSqfp071arYwEAAAB+wS/K/JNPPqnk%0A5GRlZGQoNTVV48ePP2ub3bt365VXXtHMmTO1ePFiHTx4UPPmzbMgLYDqEuJw6o2e96hvoytU4nFr%0A5NKp+mLfdqtjAQAAAJZzWR0gJydHGzZs0KRJkyRJiYmJevbZZ7Vz5041adKkfLuMjAz17t1b8fHx%0AkqShQ4fqzTff1LBhw3x6HtM05fF4Kv8PUIlOzefxevw+b7A7MR/mVLWcMvSfm4Zq3IqZWpG5WSMW%0AT9G0viPVqW6TCz/4OGZlL8zLPpiVfTAr+2BW9sK87MNus3I6nRfcxvIyn5WVpfj4eLlcx6IYhqGE%0AhATt3bv3tDKflZWlhg0bln/fsGFDZWVl+fw8OTk5ys7OrrzgVaDY6y7/euPGjQp3WD4e+GD9eq6H%0AXh0eqnWlcvPytDZ/v4YvmqQ/N7tJraPiKvR7MCt7YV72wazsg1nZB7OyF+ZlH3aZVceOHS+4TdC0%0Axbi4uNMWA/xRYVmptOE9SVK7du0UExZhcSKcj8fj0fr169W+fXufVs5w6eZc1V6jl03XZ/u269ld%0An2pmv9G6us5lF3wcs7IX5mUfzMo+mJV9MCt7YV72EYizsrzMJyQkKDs7W263Wy6XS6ZpKisrSw0a%0ANDhru127dpV/n5mZqYSEBJ+fxzAMvx+a03syn9Ph9Pu8OMbpZFbVJdoZoSl9R+rexZO1Zv9PunfJ%0AZM1JTFX7Or4t1DEre2Fe9sGs7INZ2QezshfmZR+BNCvLT4AXFxendu3aacGCBZKOfTa+Xr16px1i%0ALx37LP2yZcuUnZ0t0zQ1e/Zs3XLLLVZEBmChyJBQTet37DPzeaXFSsmYoI05e62OBQAAAFQry8u8%0AJD3zzDOaO3euEhMT9fbbb+uFF16QJD3++ONaunSpJKlRo0b69a9/raFDh6pfv36qXbu2hgwZYmVs%0AABaJCgnTtH6jdG18Y+WVFiklY4J+OLTP6lgAAABAtbH8MHtJat68uebOnXvW7c8///xp3ycnJys5%0AObm6YgHwYzGh4ZrRf7SGZkzQuoN7lJKRpvkDxqlVbD2rowEAAABVzi/2zAPAxagRGq6Z/UerfVxD%0A5RQXaEh6mrbmHrA6FgAAAFDlKPMAbC02LFKzEseobe0EZRfla0h6mrbnHbQ6FgAAAFClKPMAbK9W%0AWKTmJI7VFbXqa3/RUSWnv60dR3KsjgUAAABUGco8gIBQOzxKcxLHqlVsXe0rPKIh6WnaffSQ1bEA%0AAACAKkGZBxAw6kREa05iqlrUjFdmQa6S09OUmZ9rdSwAAACg0l1ymX/55ZcrIwcAVIq6kTGam5Sq%0AZjXqaHf+YSWnv62sgjyrYwEAAACV6pLL/AcffFAZOQCg0tSPrKG5SalqElNbO48e0tBFE5VTVmR1%0ALAAAAKDS+HSd+TvvvPOct5umqZwcTjIFwP80iKqpeUnjdNfCt/TT0Rz9aftKtb/ySiVEx1odDQAA%0AALhkPpX53bt36x//+IciIiJOu900TT3yyCNVEgwALlXD6FjNS0rVXQvfVmZBru5ZNEnzB4xTnYho%0Aq6MBAAAAl8SnMt+mTRvFxMTo2muvPeu+kJCQSg8FAJWlUUxtze4/Wnd++Ia25B1QSsYEzUtKVe3w%0AKKujAQAAABfNp8/M9+nTR02bNj3nfRkZGZWZBwAqXZOYOD3XvIfqRsRo0+F9SsmYoMMlhVbHAgAA%0AAC6aT2X+vffe02233aa//vWv2r59+2n3hYeHV0kwAKhMDcJiNKf/GMVHROv7Q1m6J2Oicin0AAAA%0AsCmfyvwHH3ygN998U0VFRUpJSdHQoUP17rvvqqiIs0MDsI8WNeM1NylVceFRWp+TqWGLJulIabHV%0AsQAAAIAK8/nSdO3bt9dTTz2l1atX65577tGHH36o7t27609/+lNV5gOAStUqtp7mJKaqVlik1h3c%0Ao+GLJukohR4AAAA2U+HrzIeGhmrAgAEaOnSoGjdurI8++qgqcgFAlWlTu77mJI5VzdAI/S97l0Ys%0AnqyCshKrYwEAAAA+q1CZ37x5s/7yl7/opptu0qRJkzR06FB98sknVZUNAKpMu7gGxwt9uL46sFMj%0AFk9RYVmp1bEAAAAAn/hU5mfOnKlBgwZp1KhRcjqdmj59uubMmaO7775bUVFc3gmAPbWv01Az+49R%0ATEiY1uz/SSOXTFGRm0IPAAAA/+dTmV+5cqV+8YtfaOXKlXr00UfVokWLqs4FANWiQ3wjzeg/RtEh%0AYfps33aNWTpdxe4yq2MBAAAA5+VTmX/77bfVv39/uVyuqs4DANWuY93Gmt5vlCJdoVq1d4vGLpuu%0AEo/b6lgAAADAz6rwCfAAIBB1qtdU0/qNVIQrRCsyN+v+5TNUSqEHAACAn6LMA8BxXeo315Q+9ynM%0A6dKS3Zv0wIpZKvN6rI4FAAAAnIUyDwCn6Nrgck0+Xugzdn2vh1bMptADAADA71DmAeAMNzVsqQm9%0A71Wow6mPd27Qw6vmyk2hBwAAgB+hzAPAOfS6rLXe7j1cIQ6nFvz0nR75ZL48Xq/VsQAAAABJlHkA%0A+Fl9G7XRmz3vkctw6L3ta/W7T9+R16TQAwAAwHqUeQA4j8Qm7fR6z6FyGg7N3/o//eHT/1LoAQAA%0AYDnKPABcwC1N2+vVm4bIYRias+Vr/fHzD2SaptWxAAAAEMQo8wDgg9ubX61/dU+WIUMzflyjJ75Y%0AQKEHAACAZSjzAOCjQS2u0T+73SVDhqZu+lxPf/khhR4AAACWoMwDQAXc3bKj/tZ1kCRp4vef6rmv%0APqbQAwAAoNpR5gGgglJaddKLN94pSXpr4yd68ZsMCj0AAACqFWUeAC7C8Nad9VyXgZKk19ev0N+/%0AXWxtIAAAAAQVyjwAXKSRbW7Q09ffKkl6Zd0yvbx2icWJAAAAECwo8wBwCca266Y/dbpZkvSPb5fo%0Ate+WW5wIAAAAwYAyDwCX6P4rb9JjHZMkSS9+k6E31q+0OBEAAAACHWUeACrBQ1f11O+v6SdJev7r%0AhUrb+InFiQAAABDIKPMAUEke7tBHj3ToI0l65suPNPn7zyxOBAAAgEBFmQeASvSbDn31q6t6SZL+%0AtGaBpm/6wuJEAAAACESUeQCoRIZh6A/X9tcDV/aQJD32+fuatflLi1MBAAAg0FDmAaCSGYahP16X%0ApNR23SRJj376nuZt+driVAAAAAgklHkAqAKGYejJTrdoVJsbZcrUb1e/q3e3fWt1LAAAAAQIyjwA%0AVBHDMPTnzrdpxBVdZMrUI5/M0/vb11odCwAAAAGAMg8AVcgwDD3X5XYNbdVJXtPUw6vm6cOfvrM6%0AFgAAAGyOMg8AVcxhOPTSjXcq+fKO8phePbRyjhbu3GB1LAAAANgYZR4AqoHDcOhvXQdrcItr5DG9%0AemD5LC3a9b3VsQAAAGBTlHkAqCZOh0P/7Ha3Bja/Wm7Tq/uXz9TS3ZusjgUAAAAboswDQDVyOhx6%0ApXuybm3aXmVej8Ytn6EVmZutjgUAAACbocwDQDVzOZx6tUeKkhq3U4nHrTFLp2n13q1WxwIAAICN%0AUOYBwAIhDqf+03Oo+jVqoxKPWyOXTNVnWdusjgUAAACboMwDgEVCnS692WuYel/WWsWeMt23ZIrW%0A7PvJ6lgAAACwAco8AFgozOnS272Gq0eDlipyl2nE4sn6ev9Oq2MBAADAz1HmAcBi4a4QTegzQt0S%0ALleBu1TDF0/S/7J3WR0LAAAAfowyDwB+IMIVosl9R+iG+s2VX1ai4Ysmad3BPVbHAgAAgJ+izAOA%0An4hwhWpK3/vUuV5THSkt1j0ZE7UhJ9PqWAAAAPBDlHkA8CNRIWGa2m+UrqvbRHmlRUrJmKjvD2VZ%0AHQsAAAB+hjIPAH4mOiRM0/uNUoc6jZRbUqiU9AnadHif1bEAAADgRyjzAOCHYkLDNbP/aF0V11CH%0ASgqUkj5BW3IPWB0LAAAAfoIyDwB+qmZYhGYmjlG72gk6WJyvIelp2paXbXUsAAAA+AHKPAD4sVph%0AkZqTOFZtatXXgaKjSk5P009HDlodCwAAABajzAOAn6sVHqU5SWPVOrae9hceUfLCNO08mmN1LAAA%0AAFiIMg8ANhAXHq05SWN1ec14ZRXmKXlhmvbkH7Y6FgAAACxCmQcAm4iPiNHcpFQ1r1FHmQW5Sl6Y%0Apr35uVbHAgAAgAUo8wBgI/Uia2huUqqaxMRpV/4h3Z2epqyCPKtjAQAAoJpR5gHAZhKiamp+Uqoa%0AR9fWzqM5GpKepv2FR6yOBQAAgGpEmQcAG2oQHat5A1J1WXSsth85qCHpacouOmp1LAAAAFQTyjwA%0A2NRl0bU0NylVCZE1tTUvWynpE5RTnG91LAAAAFQDyjwA2FiTmDjNG5CqepE19GPufqWkT9Dh4gKr%0AYwEAAKCKUeYBwOaa1aij+UmpqhsRox8O79PQjInKLSm0OhYAAACqEGUeAAJA85rxmpuUqjrh0dpw%0AaK+GLZqkvJIiq2MBAACgilDmASBAtIytqzlJY1U7LErrDu7R8MWTdLS02OpYAAAAqAKUeQAIIFfU%0Aqq85SWMUGxapb7N3697Fk5VfVmJ1LAAAAFQyyjwABJi2tRtoTuIY1QwN19cHduq+xZNVWFZqdSwA%0AAABUIso8AASgK+MaalbiWNUIDdea/Tt035IpKnJT6AEAAAIFZR4AAtTVdS7TjP6jFR0Sps/3bdeo%0AJdNU5C6zOhYAAAAqAWUeAALYtfGNNaPfaEW5QrU6a6vGLpuuYgo9AACA7VHmASDAXVeviab1G6UI%0AV4hWZm7WuOUzVOJxWx0LAAAAl4AyDwBBoHP9Zprad6TCnSFatudHPbB8pkop9AAAALZlaZn3er16%0A9tln1bdvX/Xr108zZsz42W179+6txMREDRw4UAMHDtTHH39cjUkBwP5uTGihKX3vU5jTpUW7f9CD%0AK2arzOuxOhYAAAAugsvKJ1+wYIG2bt2qjIwMHT16VHfeeac6d+6sli1bnnP7f/3rX2rTpk01pwSA%0AwNGtweWa2GeERi+ZqvRdG/WrlXP0Wo8UuRxOq6MBAACgAiwt8x9//LGSk5PldDoVGxurAQMG6MMP%0AP9QjjzxS6c9lmqY8Hv/eA3VqPo/X4/d5g92J+TAn/8esTte9fgu91XOYxq2YqQ93rJdDhv7V7W45%0AHf7xySvmZR/Myj6YlX0wK3thXvZht1k5nRfe0WJpmc/KylKDBg3Kv2/YsKHWrVv3s9v/4Q9/kCS1%0Ab99ev/vd71S7dm2fnysnJ0fZ2dkXH7YaFHtPfn5148aNCndYOh74aP369VZHgI+Y1Um1Jf2hcRe9%0AuOMzLdjxnY7k5unXjTrJaRhWRyvHvOyDWdkHs7IPZmUvzMs+7DKrjh07XnCbKm2LQ4YM0Y4dO855%0A3/vvv1+h32vGjBlq0KCBysrK9K9//UuPPvqo0tLSfH58XFycGjZsWKHnrG6FZaXShvckSe3atVNM%0AWITFiXA+Ho9H69evV/v27X1aOYN1mNW5dVAHNW7aRA+unKMVuTsVHxenv954pxyGtXvomZd9MCv7%0AYFb2wazshXnZRyDOqkrL/Ny5c897f0JCgvbu3atrrrlGkpSZmamEhIRzbntiD35ISIjuu+8+JSYm%0AViiLYRh+PzSn92Q+p8Pp93lxjNPJrOyCWZ3tlmZX6XVJD62co/nb/qcQp0sv3niH5YVeYl52wqzs%0Ag1nZB7OyF+ZlH4E0K0t/WktKStK8efPk8XiUm5urhQsX6uabbz5ru8LCQh05cqT8+48++kht27at%0AzqgAELBubXaVXrkpWQ7D0KzNX+qJLxbINE2rYwEAAOA8LP1Q9sCBA7V+/Xr1799fhmFo5MiRat26%0AtSRp6dKlWrZsmZ5//nnl5OToV7/6VfnJCi677DK99NJLVkYHgIByR/MOcnu9euST+Zq26Qs5DYf+%0A3Pk2GX70GXoAAACcZGmZdzqdeuqpp855X58+fdSnTx9JUqNGjSr8GXsAQMXcdfm18phe/Xb1O5r8%0Aw2dyORx6stMtFHoAAAA/ZP2HIgEAfmNIy+v00o2DJElpG1frL1+nc8g9AACAH6LMAwBOM6z19frL%0ADXdIkt7YsFJ//d8iCj0AAICfocwDAM4y4oou+nPn2yRJr363XP9cu8TiRAAAADgVZR4AcE6j23bV%0AU9ffIkl6ee1SvbJ2qcWJAAAAcAJlHgDws1Lbddfj1w2QJP3t28V6/bsV1gYCAACAJMo8AOACHmjf%0AQ49emyhJeuGbdL21YZXFiQAAAECZBwBc0K+u7qXfXtNXkvTsVx9rwsbVFicCAAAIbpR5AIBPHunQ%0AVw9f3VuS9PSXH2rKD59bnAgAACB4UeYBAD773TX99FD7npKkJ774QDN+XGNtIAAAgCBFmQcA+Mww%0ADI3vmKj723WXJI3/7D3N2fyVxakAAACCD2UeAFAhhmHoiU43a0zbrpKk33/6X83f8o3FqQAAAIIL%0AZR4AUGGGYejp62/VfVd0kSlTv1n9jv677VurYwEAAAQNyjwA4KIYhqFnu9yuYa2ulylT//fJPC3Y%0Avs7qWAAAAEGBMg8AuGgOw6EXbrxDQ1peJ69p6ler5uqjHeutjgUAABDwKPMAgEviMBz6W9dBuqvF%0AtfKYXj20YrYydm60OhYAAEBAo8wDAC6Zw3DoH93u0h3NO8htevWLFbO0ZPcPVscCAAAIWJR5AECl%0AcDoc+lf3u3V7s6tU5vVo3LIZWr7nR6tjAQAABCTKPACg0rgcTr1y0xDd3ORKlXo9GrtsulZlbrE6%0AFgAAQMChzAMAKlWIw6nXew5VYuO2KvG4NWrpVH26d6vVsQAAAAIKZR4AUOlCHE690fMe9W10hUo8%0Abo1cOlVf7NtudSwAAICAQZkHAFSJUKdLb/Uarp4NW6nIXaYRi6foq/07rI4FAAAQECjzAIAqE+Z0%0AKa33vbqpQUsVuks1fNEkfXNgl9WxAAAAbI8yDwCoUhGuEE3sc69urN9cBe5SDV80UWuzd1sdCwAA%0AwNYo8wCAKhfhCtWUviPVuV4zHS0r0bBFE7X+YKbVsQAAAGyLMg8AqBaRIaGa1m+kOtVtorzSYqVk%0ATNDGnL1WxwIAALAlyjwAoNpEhYRpWr9Ruja+sfJKi5SSMUE/HNpndSwAAADbocwDAKpVTGi4ZvQf%0AravrXKbDJYVKyUjT5tz9VscCAACwFco8AKDa1QgN18z+o9U+rqFyigs0JD1NW3MPWB0LAADANijz%0AAABLxIZFalb/0WpbO0HZRfkakp6m7XkHrY4FAABgC5R5AIBlaoVHaU7iWLWOraf9RUeVnP62dh7N%0AsToWAACA36PMAwAsVTs8SnOTUtUqtq72FR7R0EWTtL+0wOpYAAAAfo0yDwCwXJ2IaM1JTFWLmvHK%0ALMjVE9tWKDM/1+pYAAAAfosyDwDwC3UjYzQ3KVXNYuJ0oKxQKYsmam9BntWxAAAA/BJlHgDgN+pH%0A1tDs/mNUPzRKu/IPaUh6mvYVHrE6FgAAgN+hzAMA/EpCVE0917ynLouupZ+OHNSQ9DQdKDxqdSwA%0AAAC/QpkHAPid+NBIzek/Rg2iampbXrZSMtJ0sCjf6lgAAAB+gzIPAPBLjaJraV7SONWPrKHNuQeU%0AkjFBh4o5yz0AAIBEmQcA+LGmNeI0L2mc6kXEaNPhfUrJmKDDJYVWxwIAALAcZR4A4Nea16yjuUmp%0Aio+I1veHsnRPxkTlUugBAECQo8wDAPze5bF1NScxVXHhUVqfk6lhiybpSGmx1bEAAAAsQ5kHANhC%0A61r1NCcxVbXCIrXu4B4NXzRJRyn0AAAgSFHmAQC20aZ2fc1JHKuaoRH6X/YujVg8WQVlJVbHAgAA%0AqHaUeQCArbSLa6DZiWNUIzRcXx3YqRGLp6iwrNTqWAAAANWKMg8AsJ2r6lymmf3HKCYkTGv2/6SR%0AS6aoyE2hBwAAwYMyDwCwpWviG2lG/9GKcoXqs33bNWbpdBW7y6yOBQAAUC0o8wAA2+pYt4mm9x+t%0ASFeoVu3dorHLpqvE47Y6FgAAQJWjzAMAbO36ek01td9IhTtDtCJzs+5fPkOlFHoAABDgKPMAANu7%0AoX5zTe17n8KcLi3ZvUkPrJilMq/H6lgAAABVhjIPAAgIXRtcrsl9jhX6jF3f66EVsyn0AAAgYFHm%0AAQAB46aGLZXW+16FOpz6eOcGPbxqrtwUegAAEIAo8wCAgNL7stZ6u/dwhTicWvDTd3rkk/nyeL1W%0AxwIAAKhUlHkAQMDp26iN3uh5j1yGQ+9tX6vfffqOvCaFHgAABA7KPAAgICU1aafXew6V03Bo/tb/%0A6Q+f/pdCDwAAAgZlHgAQsG5p2l6v3jREDsPQnC1f64+ffyDTNK2OBQAAcMko8wCAgHZ786v1r+7J%0AMmRoxo9r9MQXCyj0AADA9ijzAICAN6jFNfpnt7tkyNDUTZ/r6S8/pNADAABbo8wDAILC3S076q9d%0AB0mSJn7/qZ776mMKPQAAsC3KPAAgaAxt1Ukv3nCnJOmtjZ/oxW8yKPQAAMCWKPMAgKAy/IrOeq7L%0AQEnS6+tX6O/fLrY2EAAAwEWgzAMAgs7INjfo6etvlSS9sm6ZXl67xOJEAAAAFUOZBwAEpbHtuulP%0AnW6WJP3j2yV6dd1yixMBAAD4jjIPAAha9195k8Z3TJIkvfS/DL2xfqXFiQAAAHxDmQcABLVfXtVT%0Av7+mnyTp+a8XKm3jJxYnAgAAuDDKPAAg6D3coY/+r0MfSdIzX36kyd9/ZnEiAACA86PMAwAg6bcd%0A+upXV/WSJP1pzQJN3/SFxYkAAAB+HmUeAABJhmHoD9f21y+uvEmS9Njn72vW5i8tTgUAAHBulHkA%0AAI4zDEOPXzdAqe26SZIe/fQ9zdvytcWpAAAAzkaZBwDgFIZh6MlOt2hUmxtlytRvV7+rd7d9a3Us%0AAACA01DmAQA4g2EY+nPn23Rv684yZeqRT+bp/e1rrY4FAABQjjIPAMA5GIah528YqKGtOslrmnp4%0A1Tx9+NN3VscCAACQRJkHAOBnOQyHXrrxTiVf3lEe06uHVs7Rwp0brI4FAABAmQcA4HwchkN/6zpY%0Ag1pcI4/p1QPLZ2nRru+tjgUAAIIcZR4AgAtwOhx6udvdGtjsarlNr+5fPlNLd2+yOpbl1udk6tPc%0A3fo0a5u+P5SlfYVHVOJxWx0LAICg4LI6AAAAduB0OPTKTcnymF59uGO9xi2foYl9Rqhnw1ZWR7PE%0AoeIC3fHxm3KbXmnXF6fdF+UKVa3wSNUOi1Kt8CjVCotU7bBI1T7xdfl/I1Ur7NjX4a4Qi/4kAADY%0AE2UeAAAfuRxOvdojRW6vV+m7NmrM0mma2nekujW43Opo1e5wSaHcplcOSc1rxutwSaFyS4rkMb0q%0AcJeqIL9Ue/Jzff79Il2h5eW+dlikYo8vBpx625kLBBEsAAAAghhlHgCACghxOPWfnkN1//KZWrz7%0AB41cMlXT+o3UjQktrI5miUhniJYO/D85nU55Ta+OlBbrcEmhDhUX6nBJgQ4XF+pQSUH5bYeKj319%0AuKTg+DaF8pheFbpLVVjBBYAIV8ixcn/K3v7ywn/GEQDHFgEiFeEKrbq/DAAAqpGlZX7FihX697//%0Arc2bN2vo0KF6/PHHf3bbHTt2aPz48Tp8+LCio6P14osvqmXLltWYFgCAY0KdLr3Za5hSl03Xsj0/%0A6r4lUzSj32h1rt/M6miWchgOxYZFKjYsUs1q+PYY0zRPLgAcL/8niv6hMxYDDp9ym9v0qshdpkx3%0ArjILcn3OGO4MOb63/5QFgPIjAI7dduZiQIQrRIZhXNxfCgAAVcTSMt+kSRP95S9/0cKFC1VYWHje%0AbZ988kklJydr0KBBSk9P1/jx4/Xuu+9WU1IAAE4X5nTp7V7DNWbpNK3cu0UjFk/WzP5jdF29JlZH%0AsxXDMFQzLEI1wyLUVHE+PcY0TR0tKzlZ+s+xt//EbSfvK1SZ16NiT5n2FuRpb0GezxnDnK7yPfu1%0ATyn+J88HEHXWAkGkK5QFAABAlbK0zDdrdmwPxuLFi8+7XU5OjjZs2KBJkyZJkhITE/Xss89q586d%0AatLEtx+aTNOUx+O5tMBV7NR8Hq/H7/MGuxPzYU7+j1nZi53mFWI49HbPYRq9bLo+3bdNwxdP0oy+%0Ao3RNfCOro1W5096zLJhVlDNEUZGxuiwy1qftTdNUfllJebE/tre/SIeLC3SopFC5JYU6dPy+U28r%0A9XpU4nErqzBPWYUVWABwuFTrROk/XvhjwyJOORrgxMcBIsoXBaKqcAHATq+rYMes7IV52YfdZuV0%0AOi+4jS0+M5+VlaX4+Hi5XMfiGoahhIQE7d271+cyn5OTo+zs7KqMecmKvScv57Nx40aFO2wxnqC3%0Afv16qyPAR8zKXuw0r4frXKW8o0e0oSBbwzIm6pnmN6llZG2rY1WpPcVHy7+206xOqHX8lxQlGVFS%0AuI79OoVpmiryunXUU6oj7pIL/veIu0RHPKVym16VeN3aV3hE+wqP+JzJZThUwxmqGFeYajhDVcMV%0Appgz/nvmbREOV4UWAOw4q2DFrOyFedmHXWbVsWPHC25TpW1xyJAh2rFjxznve//995WQkFCVT3+a%0AuLg4NWzYsNqe72IUlpVKG96TJLVr104xYREWJ8L5eDwerV+/Xu3bt/dp5QzWYVb2Ytd5zWvfXvct%0AnaqvDuzUs7s+06x+o3VlXAOrY1WZmLxsaXO6JNluVlXJNE0VuktP7u0/ftj/4ZKCU/b8n3FbcaFK%0AvG65Ta8OuYt1yF3s8/OFOJzle/pPHuYfUX7JvxNXAajpCteBHbvV5eprVDMsko8A+DG7/hsYrJiX%0AfQTirKq0zM+dO7dSfp+EhARlZ2fL7XbL5XLJNE1lZWWpQQPff0gyDMPvh+b0nszndDj9Pi+OcTqZ%0AlV0wK3ux27xqOCM1vf9oDcuYqG+yd2nYksmal5SqtrWrb+G6Op06G7vNqqrVcLlUIzzS5+1N01SR%0Au+ysE/4dKj5Z9k+eD+DkyQFLPG6VeT06UHRUB4qOXviJJOnHhXIZjgue/b/WaecIiFJMSBgLANWM%0A15W9MC/7CKRZ2eI47ri4OLVr104LFizQoEGDlJGRoXr16vl8iD0AANUhOiRM0/uP1j0ZE7X24G6l%0ApE/QvAGpuqJWfaujwY8ZhqHIkFBFhoTqsuhaPj+uyF16WsE/uQBw9tn/DxUXKKcoXyWmR27TW7EF%0AAB37CMDJcwBElRf+2mcsBsSecinAGqHhLAAAQBWytMx//vnnevTRR5Wfny/TNJWRkaGnnnpKffr0%0A0dKlS7Vs2TI9//zzkqRnnnlGjz32mN566y1FRUXphRdesDI6AADnVCM0XDP7j9bQjAn6LidTKekT%0ANH/AOLWMrWt1NASYCFeoGkaHqmF07AW39Xg8Wrt2rVpf2VZHjp8I8NC5zv5ffnnAk7cVuo+dByC7%0AKF/ZRfk+53MajlMO/z9zb/+5Lw9YIzRcDsNxCX8rABA8LC3zN9xwg1atWnXO+/r06aM+ffqUf9+8%0AefNKO2wfAICqVDMsQjMTxyglPU0bD2VpSHqa5g8YpxY1462OhiAX4QpVdFiEGviwAHBCkbtMh0sK%0AlXvGpQBPfizg2BUATl0gKHSXymN6dbA4XweL8yUfLwTgMIyTZ/oPP/1cACcvD3jK0QHhUarJAgCA%0AIGWLw+wBALCbWmGRmpM4Vnenp2nT4X1KTk/TOwPGqVmNOlZHAyokwhWiCFdNNYiq6fNjio8vAJx6%0Aqb/TjgA49ZKAxQU6VFygAnepvKapnOIC5RQXVGgBIDY08rS9/bFh5z4C4NiiQKRqhEbI6WABAIC9%0AUeYBAKgitcKjNDdprJIXpunH3P1KXpimd24epyYxcVZHA6pUuCtECa6aSqjAAkCJx33GZ/0LzvgI%0AwMmvT2yTX1Yir2keOyKgpMDn5zJkKDYs4mTJP34ywFrHT/h34rZTFwFqsgAAwM9Q5gEAqEJx4dGa%0AkzRWdy98W1vzspW8ME3v3nx/hU50BgSDMKdL9SNrqH5kDZ8fU3piAeDUvf3FJw73P7EYcMqlAIsL%0AdLSsRKbM8sf5ypChmmERxw/zP+Xz/sf39p969v8T5wmoGRohlyMwzpoNwP9Q5gEAqGLxETGam5Sq%0Auxe+re1HDh7bQz9gXIU+twzgbKFOl+pF1lC9Ci4A5JYUnfIZ/3Oc/b/k1IWAAh0pLZYpU7nHPxpQ%0AETVDI8647N+JcwKcvK32KScHjHGFVvSvAUCQoswDAFAN6kXW0NykVN218G3tPJqju49/hr4ihyED%0AuHShTpfqRsaobmSMz48p83qOf77/9EsBHj7HEQDHvi9QXmmxJCmvtEh5pUX6qQIZo5whiv9p2TnP%0A/n/6+QCO/Tc2LFIhHAEABB3KPAAA1SQhqqbmn1LoT5zlviJ7FQFUvxCHU/ERMYqP8H0BwO31KLek%0A6Nx7+89xRYBDxQXKKy2SJBV4ylRwNEc7jub4/Hw1QsOPXf7vHHv7a534GED5+QCO3ccCAGBvlHkA%0AAKpRg+hYzU0aq7uOH3J/otBXpCQA8H8uh1N1IqJVJyLa58e4vR4dKirQZ2u/Uf1mjZVbVnzG2f/P%0AvDxgofJKimTK1JHSYh0pLdbOCiwAxISEnffs/+XnAzjlvlAn9QHwF7waAQCoZo1iamvegFTd9fGx%0Ak+KlpE/QvAGpigv3/Yd+AIHH5XAqLjxKjcJrqEO9pnI6L7zn3OP1Kq+06LTL/p199v/TLw+Ye3wB%0A4GhZiY6WlWjn0UM+Z4wOCSvfs3/aZf/OWAQ49b4wFgCAKsErCwAACzSJiTtW6Be+rR9z9x8r9Emp%0AqhUeZXU0ADbidDhUO/zYWfR95fF6daS06FjBP+0jAAXl5wU4bWGguFC5pYXymqbyy0qUX1aiXfm+%0ALwBEuULPsbc/sjz3mZcHrBUWqXBXyMX8dQBBhTIPAIBFmtWoo3nHz3L/w+F9GpoxUXOSxio2LNLq%0AaAACmNPhOLb3PDxK8vEcnF7Tq7zS4pOf9z+xt/+MxYDDZ9zmNU0VuEtVkF+q3fmHfc4Y6Qo9eZK/%0A0/b2nzwPwJlHAkSwAIAgQ5kHAMBCLWrGl1+2bsOhvRq2aJJm9R+jmmERVkcDgHIOw3GsOFdgsdFr%0AenWktNins/+fepvH9KrQXarC/FLtyc/1+fkiXCHHP/t/8qR/tcrPB3DuywOyAAA7o8wDAGCxlrF1%0ANSdprJIXpmndwT0avvhYoY8JDbc6GgBcNIfhUGxYZIWONvKaXh0tLSnfs3/4tBP+nbwywKHiwmOX%0ACzz+tcf0qshdpkx3rjILcn1+vnBnyFln/4/9mSsCHPtYQKQiXKEX8bcBVD7KPAAAfuCKWvU1J2mM%0AktMn6Nvs3bp38WTN6D9a0SFhVkcDgGrjMByqGRahmmERaubjY0zz2Mn8Tj8J4NlHAJxYDDjxvdv0%0AqthTpr0FedpbkOdzxjCnq/zs/7GhkTKKStWsZJfiIqJPO/v/qYsBEa4QGYZxcX8pwM+gzAMA4Cfa%0A1m6g2f3HKCUjTV8f2Kn7Fk/W9H6jFRnCXiAA+DmGYahGaLhqhIarqeJ8eox5/GR+J/f2nzjT/ynn%0AAzjHFQHKvB6VeNzKKsxTVuHJBYDVebvP+3xhTtcZZ/8/vhhw6m1nnBww0hXKAgDOizIPAIAfaV+n%0AoWYljtXQjAlas3+H7lsyRdP6jeSwTgCoRIZhKCY0XDGh4WoS4/sCQIG79LQjAA4W5Wvj9i2KiItV%0AbmnRWZcHPFxcoNLjCwD7Co9oX+ERnzOGOpw/e/b/U68McOpiQBQLAEGFMg8AgJ+5us5lmtF/tO7J%0AmKjP923XqCXTNLnvfZyoCQAsZBiGokPCFB0SpsYxtSVJHo9HzY9IHTp0kNPpPOsxpmmq8NQFgNMu%0A+Xf22f9P3FbicavU69H+wiPaX9EFgNPO/n/6YkDsqbcd/whAdEgYCwA2RZkHAMAPXRvfWDP6jdaw%0ARRO1Omurxi6brom97+XaywBgI4ZhKCokTFEhYWp0fAHgQkzTVJG77PjJ/U797H9B+d7+0247vhhQ%0AvgBQdFT7i476nDHkxALAKQX/zLP/1zrttijFsADgFyjzAAD4qevqNdG0fqM0fPEkrczcrHHLZyit%0A970Kc/L2DQCByjAMRYaEKjIkVJdF1/L5cUXu0mPF/gJn/z/1tmJPmcq8Hh0oOqoDFVgAcBkOn87+%0Af+rlAWuEhrMAUMn4aQAAAD/WuX4zTe07UiMWT9GyPT/qgeUz9WavYQql0AMAThHhClXD6FA1jI71%0A+TFF7tIzDvM/4+z/57g8YJG7TG7Tq+yifGUX5fv8XK7jlyo8997+k4sBtcJO3lYjNFwOw3ERfxvB%0AgZ8EAADwczcmtNDkviM0cslULdr9gx5cMVtv9LpHIY6zP58JAICvIlyhiogOVYMKLQCUlZ/h//Bp%0AZ/8vKF8MOHzGbYXuUrlNrw4W5+tgse8LAE7DodiwiFOK/tlXBDj1tlrhUaoZRAsAlHkAAGyge4OW%0AmthnhEYvmar0XRv1q5Vz9FqPFLko9ACAahThClGEq6YaRNX0+THFJxYAzrgU4LnO/n/itgJ3qTym%0AVznFBcopLpDyLvw8kuQwDMWGHt/bf8rZ/2uHRapNabg6XNwf2y9R5gEAsImeDVsprfe9Grtsuj7c%0AsV5Oh0P/7j5ETkdw7IEAANhTuCtECa6aSqjAAkCJx33GWf9PngDw2F7/s68IkF9WIq9pHjsnQEmB%0AlJd92u95TXQ93a4elf3HswxlHgAAG+nT6Aq91WuYxi2boQ+2r5PLcOif3e6m0AMAAkqY06X6kTVU%0AP7KGz48pLV8AOPvs/7nFhWpZGlaFiasfZR4AAJvp37it/tPzHj2wYpbe3fatnIZDf+82OGg+IwgA%0AwLmEOl2qF1lD9c6xAODxeLR27drqD1WFeNcHAMCGbm56pV7rkSKHYWje1m80/rP35TW9VscCAADV%0AhDIPAIBN3dbsKr3SfYgchqFZm7/UE18skGmaVscCAADVgDIPAICN3dmig/7Z7W4ZMjRt0xd6cs3/%0Ao9ADABAEKPMAANjcXZdfq793GyxJmvzDZ/rzVx9R6AEACHCUeQAAAsCQltfppRsHSZLSNq7WX75O%0Ap9ADABDAKPMAAASIYa2v119uuEOS9MaGlfrr/xZR6AEACFCUeQAAAsiIK7roz51vkyS9+t1y/XPt%0AEosTAQCAqkCZBwAgwIxu21VPXX+LJOnltUv1ytqlFicCAACVjTIPAEAASm3XXX+8boAk6W/fLtbr%0A362wNhAAAKhUlHkAAALUg+176NFrEyVJL3yTrrc2rLI4EQAAqCyUeQAAAtivru6l33ToK0l69quP%0ANWHjaosTAQCAykCZBwAgwD3SoY8evrq3JOnpLz/UlB8+tzgRAAC4VJR5AAACnGEY+t01/fRg+x6S%0ApCe++EAzflxjcSoAAHApKPMAAAQBwzD0WMck3d+uuyRp/Gfvac7mryxOBQAALhZlHgCAIGEYhp7o%0AdLPGtO0qSfr9p//V/C3fWJwKAABcDMo8AABBxDAMPX39rbrvii4yZeo3q9/Rf7d9a3UsAABQQZR5%0AAACCjGEYerbL7RrW6nqZMvV/n8zTgu3rrI4FAAAqgDIPAEAQchgOvXDjHRrS8jp5TVO/WjVXH+1Y%0Ab3UsAADgI8o8AABBymE49NcbB+muFtfKY3r10IrZyti50epYAADAB5R5AACCmNPh0D+63aU7mneQ%0A2/TqFytmacnuH6yOBQAALoAyDwBAkHM6HPpX97t1W9OrVOb1aNyyGVq+50erYwEAgPOgzAMAALkc%0ATv27xxDd3ORKlXo9GrtsulZlbrE6FgAA+BmUeQAAIEkKcTj1Wo8UJTZuqxKPW6OWTtWne7daHQsA%0AAJwDZR4AAJQLdbr0n573qM9lV6jE49bIpVP1xb7tVscCAABnoMwDAIDThDldeqvXMPVs2EpF7jKN%0AWDxFX+3fYXUsAABwCso8AAA4S7grRGm971X3Bper0F2q4Ysm6ZsDu6yOBQAAjqPMAwCAc4pwhWhS%0AnxG6sX5zFbhLNXzRRK3N3m11LAAAIMo8AAA4jwhXqKb0HanO9ZrpaFmJhi2aqPUHM62OBQBA0KPM%0AAwCA84oMCdXUfiN1Xd0myistVkrGBG3M2Wt1LAAAghplHgAAXFB0SJim9xula+IbKa+0SP/3yTyr%0AIwEAENQo8wAAwCcxoeGa2X+Mrq5zmUq9HqvjAAAQ1CjzAADAZzVCwzWz/2hdWbuBJMmQYXEiAACC%0Ak8vqADgp3OVSu9oJKiosUriL0QAA/FNsWKRmJ47Ro5+9p7gSq9MAABCcaIx+xGE49P9uflBr162T%0Aw+CgCQCA/6oVHqU3egzV2rVrrY4CAEBQojH6GafDIafBIYsAAAAAgJ9HmQcAAAAAwGYo8wAAAAAA%0A2AxlHgAAAAAAm6HMAwAAAABgM5R5AAAAAABshjIPAAAAAIDNUOYBAAAAALAZyjwAAAAAADZDmQcA%0AAAAAwGYo8wAAAAAA2AxlHgAAAAAAm6HMAwAAAABgM5R5AAAAAABshjIPAAAAAIDNUOYBAAAAALAZ%0AyjwAAAAAADZDmQcAAAAAwGYo8wAAAAAA2AxlHgAAAAAAmzFM0zStDlEdtm7dqrCwMKtjAAAAAABw%0AXqGhoapXr955twmaMg8AAAAAQKDgMHsAAAAAAGyGMg8AAAAAgM1Q5gEAAAAAsBnKPAAAAAAANkOZ%0ABwAAAADAZijzAAAAAADYDGUeAAAAAACbocwDAAAAAGAzLqsDBIsdO3Zo/PjxOnz4sKKjo/Xiiy+q%0AZcuWZ203f/58paWlyev1qkuXLnrqqacUEhJywftQuXyZ1+eff65//OMfKiwslGEY6tGjh373u9/J%0A4XBoz5496tevn1q1alW+/auvvqrGjRtX9x8l4PkyqzVr1ig1NVXNmjUrv23u3LkKDw+XxGuruvgy%0Aq3fffVfTpk0r/37fvn3q1KmTXnvtNV5X1ei5557TsmXLlJmZqffff19t2rQ553a8Z1nPl1nxfuUf%0AfJkV71f+wZdZ8X7lH0pKSvTII49o27ZtCgsLU1xcnJ5++mk1adLkrG2XL1+ul156SV6vV61atdKL%0AL76o6OjoC97n10xUi3vvvdd89913TdM0zYULF5qDBg06a5tdu3aZXbt2NQ8cOGB6vV7z/vvvN2fM%0AmHHB+1D5fJnXxo0bzV27dpmmaZrFxcVmSkpK+WN2795tduzYsfoCBzFfZvXFF1+Yt99++zkfz2ur%0A+vgyqzPdcsstZnp6ummavK6q05dffmlmZWWZvXr1Mr///vtzbsN7ln/wZVa8X/kHX2bF+5V/8GVW%0AZ+L9yhrFxcXmihUrTK/Xa5qmaU6fPt0cPnz4Wdvl5+ebN9xwg7l161bTNE3zmWeeMV988cUL3ufv%0AOMy+GuTk5GjDhg26/fbbJUmJiYnat2+fdu7cedp2GRkZ6t27t+Lj42UYhoYOHaoPP/zwgvehcvk6%0Ar7Zt26pRo0aSpLCwMLVp00aZmZnVnjeY+Tqr8+G1VT0uZlbr1q1TTk6OevfuXV0xcVynTp1Uv379%0A827De5Z/8GVWvF/5B19mdT68rqpPRWfF+5V1wsLC1KNHDxmGIUm6+uqrz/nv26pVq9SmTRu1aNFC%0AknTPPffoo48+uuB9/o4yXw2ysrIUHx8vl+vYpxoMw1BCQoL27t171nYNGzYs/75hw4bKysq64H2o%0AXL7O61TZ2dnKyMhQz549y28rKirS4MGDdeedd+q1116Tx+Op6uhBpyKz2rVrl+68804NHjxYM2fO%0APO334LVV9S7mdfXOO+9o4MCBpx1CyuvKf/CeZU+8X/k/3q/sh/cr/zFt2rRzLqqc6/WTnZ0tt9t9%0A3vv8HZ+ZBy5Rfn6+fvGLX2js2LFq3769JKlu3bpatWqV4uLilJubq0ceeUSTJk1SamqqxWmDU7t2%0A7bRq1SrFxMRo3759Sk1NVa1atXTzzTdbHQ0/o7CwUB999JHmzZtXfhuvK+DS8H7l/3i/sh/er/zH%0Am2++qV27dmnKlClWR6k27JmvBgkJCaet7pimqaysLDVo0OCs7U49LCQzM1MJCQkXvA+Vy9d5Scd+%0AMBo7dqz69OmjUaNGld8eGhqquLg4SVJsbKwGDx6sb775pnr+AEHE11lFR0crJiZGklS/fn3deuut%0A5fPgtVU9KvK6kqT09HS1bNlSl19+efltvK78C+9Z9sL7lT3wfmU/vF/5h4kTJ2rRokVKS0tTRETE%0AWfef6/Vz4ojB893n7yjz1SAuLk7t2rXTggULJB37zFO9evXOOstiYmKili1bpuzsbJmmqdmzZ+uW%0AW2654H2oXL7Oq6CgQGPHjlW3bt304IMPnnZfTk6OysrKJEmlpaVatGjRz54NGhfP11kdOHBAXq9X%0A0rEfaJcvX14+D15b1cPXWZ3wzjvv6K677jrtNl5X/oX3LPvg/co+eL+yH96vrDd58mR99NFHmjx5%0AsmrUqHHObbp3767vv/9e27ZtkyTNmjWr/PVzvvv8nWGapml1iGCwfft2PfbYY8rNzVVUVJReeOEF%0AtW7dWo8//rh69+6tPn36SJLmzZunt99+W5J0/fXX65lnnin//M357kPl8mVeb7zxhl577bXTVmKT%0AkpL0wAMPaNGiRfr3v/8th8Mhj8ejLl266NFHH1VoaKiFf6rA5MusZsyYodmzZ8vpdMrj8SgpKUm/%0A/OUvy0+Wwmurevj67+D27ds1ePBgffLJJ6ddFobXVfV58skntWLFCh08eFCxsbGKiorS4sWLec/y%0AQ77Mivcr/+DLrHi/8g++/hvI+5X19u3bpx49eqhRo0aKioqSdOzIiPnz5+uVV15R3bp1NXToUEnS%0A0qVL9be//U0ej0ctW7bUSy+9VH4kzPnu82eUeQAAAAAAbIbD7AEAAAAAsBnKPAAAAAAANkOZBwAA%0AAADAZvz/fPsAAKDKDRw4UJJUVlamn376Sa1atZIkNWvWrPzX7bffbmVEAABwCk6ABwAAyu3Zs0d3%0A3HGHvv76a6ujAACA82DPPAAAOK/x48friiuu0MiRI/Xqq69q69atKikp0U8//aSmTZvqt7/9rV56%0A6SXt2bNH7dq109///nc5HA7l5+frxRdf1KZNm1RSUqIOHTroT3/6E5dnAgCgEvCZeQAAUCEbNmzQ%0ASy+9pPT0dBUUFOiJJ57QK6+8oo8++kjbtm3TqlWrJEkvvfSSrrvuOr3zzjtasGCBvF6vpk2bZnF6%0AAAACA3vmAQBAhXTt2lU1a9aUJLVt21ahoaGKjo4u/37Hjh2SpCVLlmjt2rWaPHmyJKm4uFhOp9OS%0AzAAABBrKPAAAqJCwsLDyr51O52nfOxwOeTweSZJpmvr3v/+tZs2aVXtGAAACHYfZAwCAKtG3b1+l%0ApaXJ7XZLkvLy8rRz506LUwEAEBgo8wAAoEo89thjCg8P1x133KHbbrtNI0eOVGZmptWxAAAICFya%0ADgAAAAAAm2HPPAAAAAAANkOZBwAAAADAZijzAAAAAADYDGUeAAAAAACbocwDAAAAAGAzlHkAAAAA%0AAGyGMg8AAAAAgM1Q5gEAAAAAsBnKPAAAAAAANkOZBwAAAADAZv4/AAvncpartNgAAAAASUVORK5C%0AYII="/>
          <p:cNvSpPr>
            <a:spLocks noChangeAspect="1" noChangeArrowheads="1"/>
          </p:cNvSpPr>
          <p:nvPr/>
        </p:nvSpPr>
        <p:spPr bwMode="auto">
          <a:xfrm>
            <a:off x="34925" y="22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11" descr="data:image/png;base64,iVBORw0KGgoAAAANSUhEUgAAA/MAAAITCAYAAABLz0yVAAAAOXRFWHRTb2Z0d2FyZQBNYXRwbG90%0AbGliIHZlcnNpb24zLjcuMSwgaHR0cHM6Ly9tYXRwbG90bGliLm9yZy/bCgiHAAAACXBIWXMAAA9h%0AAAAPYQGoP6dpAABjz0lEQVR4nO3dd3TV9eH/8de9N3uwwkoChBVWSILsHQjKhiAgw60FRVbs+Lb6%0AtdVa62ptaxiCoDgRQVHCBiXsKUgWe4WZQAgzZN/7+f1hv/xqHQRM8rk39/k4p+fIvRd50beXyzP3%0A5l6LYRiGAAAAAACAy7CaPQAAAAAAANweYh4AAAAAABdDzAMAAAAA4GKIeQAAAAAAXAwxDwAAAACA%0AiyHmAQAAAABwMcQ8AAAAAAAuhpgHAAAAAMDFuE3Mnz9/3uwJpeJwOJSamiqHw2H2FNwCZ+U6OCvX%0Awnm5Ds7KdXBWroOzci2cl+uojGflNjFfVFRk9oRSMQxDxcXFMgzD7Cm4Bc7KdXBWroXzch2clevg%0ArFwHZ+VaOC/XURnPym1iHgAAAACAyoKYBwAAAADAxRDzAAAAAAC4GGIeAAAAAAAXQ8wDAAAAAOBi%0AiHkAAAAAAFwMMQ8AAAAAgIsh5gEAAAAAcDHEPAAAAAAALoaYBwAAAADAxRDzAAAAAAC4GGIeAAAA%0AAAAXQ8wDAAAAAOBiiHkAAAAAAFwMMQ8AAAAAgIsh5gEAAAAAcDHEPAAAAAAALoaYBwAAAADAxRDz%0AAAAAAAC4GA+zBwAAAAAAUB5KHHYtOZ6iTw9/o0hbVbVRG7MnlRliHgAAAABQqRTZS7T42F7NSN2g%0Ak9dzJEmeVeubvKpsEfMAAAAAgEqh0F6ihUd2a2bqBp29cUWSVMPbX+NadVPbIn9zx5UxYh4AAAAA%0A4NLyS4o0/9AuzUrfpPN51yRJtXwDNKF1Tz3UvLO8rTYlJyebO7KMEfMAAAAAAJd0o7hQHx7cobfT%0AN+tiQa4kKdivqiZGxmhMsw7y9fCUJNntdjNnlgtiHgAAAADgUq4VFej9A9s0d98WXS7MkyTVD6iu%0ASVG9dF/TdvK2Vf7Urfy/QwAAAABApXC5ME/v7t+q9/Zv1dWiAklSoyo1NSWql+5tcpc8rTaTF1Yc%0AYh4AAAAA4NRyCnI1J32LPji4XbnFhZKk8Kq1NTU6VkMaRcrDjSL+/xDzAAAAAACndD7vmt5O36SP%0ADu1UfkmxJKlVjWBNjY7VwLAIWS1Wkxeah5gHAAAAADiVc7lX9Fb6Ri04/I0K7SWSpOia9RQfHat7%0A6reUxWIxeaH5iHkAAAAAgFM4df2SZqZu0KKje1Ts+O4d6NvXDlN8dKx6hTYj4v8DMQ8AAAAAMNXx%0Aqxc1I3W9Fh/bK7vhkCR1qdtYT0fHqmtwEyL+RxDzAAAAAABTHL5yXtNS1mvpiRQ5DEOSFBMSrvg2%0AfdSxTkNzxzk5Yh4AAAAAUKH2XzqnhJT1WpmRLkPfRfzd9VtoanSs2tZqYPI610DMAwAAAAAqRMrF%0AM0pIXqe1pw/cvGxAWITio2PVOijUxGWuh5gHAAAAAJSr3edP6s2Uddpw9rAkySKLhjaK0pTo3mpR%0Ava7J61wTMQ8AAAAAKHOGYWh71nG9mbxO27KOS5JsFqvubdxGU6J7q0nVWiYvdG3EPAAAAACgzBiG%0AoY3njmhaSpJ2nc+QJHlabRrZtK0mR/VSWGCQuQMrCWIeAAAAAPCLGYahr08fUELKeiVfPC1J8rZ5%0AaEx4e02M7KXQgGrmDqxkiHkAAAAAwB1zGA6tOrlP01KStO9SpiTJx+apB5t31ITIGNX1q2LywsqJ%0AmAcAAAAA3Da7w6FlGamanrJeh66clyT5e3jpkZZd9ERED9X0DTB5YeVGzAMAAAAASq3EYdeXx5I1%0APXW9jl+7KEmq4uWjx1p21bhW3VTdx9/khe6BmAcAAAAA3FKRvUSfHf1WM1M36FTuJUlSNW8/jWvV%0ATY+17Kqq3r4mL3QvxDwAAAAA4CcVlBTr0yO79VbaBp27cVWSFOTjrydb99TDLTorwNPb3IFuipgH%0AAAAAAPxAfkmRPj60U7PTNul8/nVJUh3fQD0VGaMHmneUr4eXyQvdGzEPAAAAALgpt7hQHxzYrjn7%0ANiun4IYkKcS/qiZF9tLo8Pby8fA0eSEkYh4AAAAAIOlqYb7eO7BN7+zfqiuFeZKksMAamhTVSyOb%0AtJWXjXx0JpwGAAAAALixywU39M7+rZq3f6uuFxdKkhpXqamp0b01rHEbeVhtJi/EjyHmAQAAAMAN%0AXczP1dvpm/Xhwe26UVIkSWperY6mRsdqcMNI2axWkxfi5xDzAAAAAOBGsvKuaXbaRn18aJcK7MWS%0ApIgawYqP7qP+Ya1ktRDxroCYBwAAAAA3cDb3it5K26BPj+xWob1EktSmZn093SZWfeq1kMViMXcg%0AbgsxDwAAAACV2MnrOZqRukGfH/1WxQ67JKljnYaKj45Vz5BwIt5FEfMAAAAAUAkdu5qt6Snr9eXx%0AZNkNhySpW3ATxUfHqkvdxkS8iyPmAQAAAKASOXg5S9NSkrTsRJoMGZKkXqHN9HR0H7WvE2byOpQV%0AYh4AAAAAKoH0nLNKSEnSqpP7bl7Wt35LTY2OVZta9U1chvJAzAMAAACAC/s2+5SmpSTp69MHJUkW%0AWTSwYWvFR/dWqxohJq9DeSHmAQAAAMAF7cw6oYSUJG06d0SSZLVYNLRRtKZG91azanVMXofyRswD%0AAAAAgIswDENbM4/pzZR12pF1QpJks1g1osldmhzVW42r1jR5ISoKMQ8AAAAATs4wDK0/e1gJyeu0%0AJ/uUJMnTatOopu00KaqXGgTWMHkhKhoxDwAAAABOyjAMrT21X9NS1yvl4hlJkrfNQ2ObddDE1jEK%0ACahm7kCYhpgHAAAAACfjMBxamZGuhJQkHbicJUny9fDUw80764nWPVTHr4rJC2E2Yh4AAAAAnESJ%0Aw66lJ1I1PWW9jly9IEkK8PTWoy27aHxEdwX5BJi8EM6CmAcAAAAAkxU77Pri2F5NT1mvjOs5kqQq%0AXj76VatuerxVN1X39jN5IZwNMQ8AAAAAJim0l+izI3s0M22DTudeliRV9/bTExE99EjLLqri5WPu%0AQDgtYh4AAAAAKlh+SbEWHN6lWWmblJl3VZJUyzdAT0b01EMtOsnf09vkhXB2xDwAAAAAVJC84iJ9%0AdGiH3k7frAv51yVJdf2q6KnIGN3frKN8PTxNXghXQcwDAAAAQDm7XlSgDw5u15z0LbpUeEOSVC+g%0AmiZF9tKo8PbytpFmuD38FwMAAAAA5eRKYZ7m7d+md/dv1dWifElSWGCQpkT10oimbeVptZm8EK6K%0AmAcAAACAMnap4Ibm7tui9w5sU25xoSSpadVamhIdq7hGUfIg4vELEfMAAAAAUEYu5F3X2/s266OD%0AO5RXUiRJalG9ruKjYzUwrLVsVqvJC1FZEPMAAAAA8Atl3riqWWkbNf/wLhXaSyRJkUGhio+OVd8G%0ALWW1EPEoW8Q8AAAAANyhC0U39NyORC06ukdFDrskqW2tBoqPjlVsveayWCwmL0RlRcwDAAAAwG06%0Ace2ipqes1+Kj38ouQ5LUqU4jPd0mVt2DmxLxKHfEPAAAAACU0pErFzQtJUmJJ1LkML6L+O7BTfR0%0Amz7qXLexyevgToh5AAAAALiF/ZcyNS0lSSsy0mX8+5n43qHNNMCnnkZ36yObjXenR8Ui5gEAAADg%0AJ6RePKOElCStObX/5mX9G0RoanRvRVQPVnJysnnj4NaIeQAAAAD4L3sunNSbyUlaf/aQJMkiiwY3%0AjNTU6Fi1rFFXkmS3282cCDdHzAMAAADAv23POq6E5CRtyTwqSbJaLBrWuI2mRPVWeLXaJq8D/j9i%0AHgAAAIBbMwxDm88dVULKOu08nyFJ8rBYNbJpW02K6qVGVWqaOxD4EcQ8AAAAALdkGIaSzhzSmynr%0AtDf7tCTJy2rTmGYdNDEyRvUCqpu8EPhpxDwAAAAAt+IwHFpzar+mpaxXWs5ZSZK3zUMPNOuopyJj%0AFOxf1eSFwK0R8wAAAADcgt3h0IqMNCWkJOnQlfOSJD8PLz3corOeiOih2n6BJi8ESo+YBwAAAFCp%0AlTjsWnI8RTNS1+vo1WxJUqCntx5r2VXjIrqrho+/yQuB20fMAwAAAKiUiuwlWnxsr2akbtDJ6zmS%0ApKpevhoX0U2Pteyqat5+Ji8E7hwxDwAAAKBSKbSXaOGR3ZqZukFnb1yRJNXw9tcTrXvokRadFejl%0AY+5AoAwQ8wAAAAAqhfySIs0/tEuz0jfpfN41SVJt30BNaN1TDzbvJD9PL5MXAmWHmAcAAADg0m4U%0AF+rDgzv0dvpmXSzIlSQF+1XVxMgYjWnWQb4eniYvBMoeMQ8AAADAJV0rKtD7B7Zp7r4tulyYJ0mq%0AH1Bdk6J66b6m7eRtI3dQefFfNwAAAACXcrkwT+/u36p5+7fqWlGBJKlRlZqaEtVL9za5S55Wm8kL%0AgfJHzAMAAABwCTkFuZqTvkXvH9imGyVFkqRm1WprSlSshjaKks1qNXkhUHGIeQAAAABO7XzeNb2d%0AvkkfHdqp/JJiSVKrGsGaGh2rgWERslqIeLgfYh4AAACAUzqXe0Uz0zbq0yPfqNBeIkmKrllP8dGx%0Auqd+S1ksFpMXAuZxipjPyMjQM888o8uXLysgIECvvfaawsPDv3ebnTt3avz48WrUqNHNyxYuXCgf%0AHz4jEgAAAKhMTl2/pBmpG/TZ0T0qdtglSe1rhyk+Ola9QpsR8YCcJOaff/55jRo1SsOHD9fq1av1%0AzDPPaPHixT+4XaNGjZSYmGjCQgAAAADl7fjVbE1PXa8vjiXLbjgkSV3qNtbT0bHqGtyEiAf+g+kx%0An5OTo/T0dM2bN0+S1K9fP7300ks6efKkwsLCTF4HAAAAoLwdunxe01KTtOxEqhyGIUmKCQlXfJs+%0A6linobnjACdlesxnZmaqVq1a8vD4borFYlFwcLDOnTv3g5g/deqU7r33XlmtVg0fPlwPPPBAqX8d%0AwzBkt9vLdHt5+L+NrrDV3XFWroOzci2cl+vgrFwHZ+U63O2s9l06p+mpG7T61H4Z+i7i+9RrrqlR%0AvdWmZn1Jzv3/hbudlytztbOy2W798Yqmx3xpRUREaNOmTQoMDFRWVpbGjx+v6tWra+DAgaX6+Tk5%0AOcrOzi7nlWUnLS3N7AkoJc7KdXBWroXzch2clevgrFxHZT+rI3mXtPD8fn1zPfPmZV2qhGpUnZZq%0A7FtdOpOj5DM5Ji68PZX9vCoTVzmrdu3a3fI2psd8cHCwsrOzVVJSIg8PDxmGoczMTIWEhHzvdgEB%0AATf/uW7duho8eLD27NlT6pgPCgpSaGhomW4vD3a7XWlpaYqMjCzVV2NgHs7KdXBWroXzch2clevg%0ArFxHZT+rby6c1PTU9dp47ogkySKLhjSM1OTIXmpevY7J625fZT+vyqQynpXpMR8UFKSIiAgtXbpU%0Aw4cP15o1a1SnTp0fvMT+woULqlmzpqxWq3Jzc7V+/XqNHDmy1L+OxWJxqUOz2WwutdedcVaug7Ny%0ALZyX6+CsXAdn5Toq01kZhqFtWceVkLxO27KOS5JsFquGN2mjyVG91aRqLZMX/nKV6bwqu8p0VqbH%0AvCS9+OKLevbZZ/X222/L399fr776qiTpueeeU2xsrPr06aO1a9dqwYIFstlsstvt6t+/v0aMGGHy%0AcgAAAAA/xjAMbTx3RAnJ6/TNhZOSJE+rTfc1badJUTEKCwwyeSHg2pwi5hs3bqyFCxf+4PKXX375%0A5j8/+OCDevDBBytyFgAAAIDbZBiGvj59QAkp65V88bQkydvmoTHhHTQxMkahAdXMHQhUEk4R8wAA%0AAABcm8NwaNXJfZqWkqR9l757Yzsfm6ceatFJT7buqbp+VUxeCFQuxDwAAACAO2Z3OLQsI1XTU9br%0A0JXzkiR/Dy890rKLnojooZq+Abf4NwC4E8Q8AAAAgNtW7LBrybFkTU9dr+PXLkqSqnj56LGWXTWu%0AVTdV9/E3eSFQuRHzAAAAAEqtyF6iz45+q5mpG3Qq95IkqZq3n8a36qZHW3ZVVW9fkxcC7oGYBwAA%0AAHBLBSXF+vTIbr2VtkHnblyVJAX5+OvJ1j31cIvOCvD0Nncg4GaIeQAAAAA/Kb+kSB8f2qnZaZt0%0APv+6JKmOb6CeiozRA807ytfDy+SFgHsi5gEAAAD8QG5xoT44sF1z9m1WTsENSVKIf1VNiuyl0eHt%0A5ePhafJCwL0R8wAAAABuulqYr3kHtuqdfVt1tShfkhQWWEOTonppZJO28rKREIAz4J4IAAAAQJcL%0Abuid/Vs1b/9WXS8ulCQ1rlJTU6N7a1jjNvKw2kxeCOA/EfMAAACAG8vOv6456Vv04cHtulFSJElq%0AXq2OpkbHanDDSNmsVpMXAvgxxDwAAADghrLyrmlW2kbNP7RLBfZiSVLrGiGaGh2r/mGtZLUQ8YAz%0AI+YBAAAAN3Im97LeStuoTw9/oyKHXZLUpmZ9Pd0mVn3qtZDFYjF5IYDSIOYBAAAAN5BxLUczUtfr%0A86PfqsRwSJI61mmo+OhY9QwJJ+IBF0PMAwAAAJXYsavZmpaSpCXHU2T/d8R3C26ip9v0UZe6jU1e%0AB+BOEfMAAABAJXTwcpampSRp2Yk0GTIkSb1Cm+np6D5qXyfM5HUAfiliHgAAAKhE0nPO6s3kJK0+%0Ate/mZf0atNKUqN5qU6u+icsAlCViHgAAAKgEvs0+pYTkJK07c1CSZJFFgxq21tTo3mpVI8TkdQDK%0AGjEPAAAAuLCdWSeUkJKkTeeOSJKsFoviGkVrSnRvNatWx+R1AMoLMQ8AAAC4GMMwtDXzmN5MWacd%0AWSckSR4Wq0Y0vUuTInurcdWaJi8EUN6IeQAAAMBFGIah9WcPKyF5nfZkn5IkeVptGh3eXpMiY1Q/%0AsIbJCwFUFGIeAAAAcHKGYWjtqf2alrpeKRfPSJK8bR66v1lHPRUZoxD/qiYvBFDRiHkAAADASTkM%0Ah1ZmpCshJUkHLmdJknw9PPVw8856snVP1fYLNHkhALMQ8wAAAICTKXHYlZiRqukp63Xk6gVJUoCn%0Atx5t2UXjI7oryCfA5IUAzEbMAwAAAE6i2GHX15dOKD4xSRnXcyRJVb189Hirbnq8VTdV9/YzeSEA%0AZ0HMAwAAACYrtJfosyN7NCNtg87kXpYkVff20xMRPfRIyy6q4uVj7kAAToeYBwAAAEySX1KsBYd3%0A6a20jcrKuyZJqubhrYnRvfVIyy7y9/Q2eSEAZ0XMAwAAABXsRnGhPjq4U2/v26Ts/FxJUl2/KpoQ%0A0UOt8r3VKaKdbDabySsBODNiHgAAAKgg14sK9P6B7Zqzb7MuF+ZJkuoFVNOkyF4aFd5eHrIoOTnZ%0A3JEAXAIxDwAAAJSzK4V5mrd/m97dv0VXiwokSWGBQZoS1UsjmraVp/W7Z+HtdruZMwG4EGIeAAAA%0AKCeXCm5ozr7Nev/AduUWF0qSmlatpSnRsYprFCUPKy+lB3BniHkAAACgjF3Iu6630zfpw0M7lF9S%0ALElqUb2u4qNjNTCstWxWq8kLAbg6Yh4AAAAoI+duXNWstI365PAuFdpLJEmRQaGKj45V3wYtZbUQ%0A8QDKBjEPAAAA/EKnr1/SzLSNWnRkt4oc333fe9taDRQfHavYes1lsVhMXgigsiHmAQAAgDt04tpF%0AzUhdr8VH96rEcEiSOtdtpKej+6hbcBMiHkC5IeYBAACA23TkygVNS0lS4okUOQxDktQjpKnio2PV%0AuW5jk9cBcAfEPAAAAFBK+y9lalpKklZkpMvQdxHfp14LTY2OVbvaDUxeB8CdEPMAAADALaRePKOE%0AlCStObX/5mX9G0QoPjpWkTVDTVwGwF0R8wAAAMBP2HPhpN5MTtL6s4ckSRZZNLhhpKZGx6pljbom%0ArwPgzoh5AAAA4L9szzquhOQkbck8KkmyWawa1jhaU6J6q2m12iavAwBi3umk55zT0bzLamP2EAAA%0AADdjGIY2nzuqhJR12nk+Q5LkYbFqZNO2mhzVWw2rBJk7EAD+AzHvRIoddo1aM1c3Sop00KtAz7bv%0ALy8bRwQAAFCeDMNQ0plDejNlnfZmn5YkeVltGtOsgyZGxqheQHWTFwLAD1GKTqTYbteNkiJJ0tz9%0AW/TNhZOa2WuMwgL5KjAAAEBZcxgOrTm1X9NS1ist56wkydvmoQebd9KE1j0V7F/V5IUA8NOIeScV%0A4Omt5Iun1T9xmv7ebYQGN4oyexIAAEClYHc4tCIjTQkpSTp05bwkyc/DSw+36KwnW/dQLd9AkxcC%0AwK0R805qyYAJembHEu2+cFITNnyiBzOP6YWOg+Xr4Wn2NAAAAJdU4rBryfEUTU9dr2NXsyVJgZ7e%0AeqxlV42L6K4aPv4mLwSA0iPmnVSofzV9NuAJ/XPv15qRukEfH9qp3RdOalav+xXOO6gCAACUWpG9%0ARIuP7dWM1A06eT1HklTVy1fjIrrp8ZbdVNXb1+SFAHD7iHkn5mm16Q/t+qlL3caK37xQBy9naeCy%0A6Xqp01CNDm8vi8Vi9kQAAACnVVBSrIVHduuttI06e+OKJKmGt7+eaN1Dj7TorEAvH3MHAsAvQMy7%0AgJ6h4VozNF5Pb16kTeeO6HdbF2tL5jG91vVeBXh6mz0PAADAqeSXFGn+oV2alb5J5/OuSZJq+wZq%0AQuueerB5J/l5epm8EAB+OWLeRdT2C9THfR/TW2kb9fdvv9KS48lKzj6tWb3uV2TNULPnAQAAmO5G%0AcaE+OLhDc9I362JBriQp2K+qJkbGaEyzDrz3EIBKhZh3IVaLVZOjeqtTnUaatHGBMq7nKG7FW3qu%0Aw0A93rIrL7sHAABu6VpRgd7bv1Vz92/VlcI8SVL9gOqaFNVL9zVtJ28bf+UFUPnwJ5sL6lCnodbE%0Axet3Wz7XmlP79cLOZdqWeUxvdB+p6t5+Zs8DAACoEJcL8/TOvi1678A2XSsqkCQ1qlJTU6J66d4m%0Ad8nTajN5IQCUH2LeRVX39tM7sQ/p/QPb9dI3K7Tm1H6lJSZoRsxYdazT0Ox5AAAA5eZifq7m7Nus%0ADw5s142SIklSs2q1NSUqVkMbRclmtZq8EADKHzHvwiwWix5r1VUd6oTpqQ0LdOLaRd23ao5+e9fd%0AmhTZiwcyAABQqZzPu6bZ6Zv00cGdKrAXS5Ja1QjW1OhYDQyLkNXC330AuA9ivhJoHRSqVUOn6H+3%0AL9EXx/bqb9+u1bbM45rWc7Rq+wWaPQ8AAOAXOZd7RTPTNurTI9+o0F4iSYquWU/x0bG6p35L3jcI%0AgFsi5iuJAE9vJfQYpe7BTfTcjkRtyTyqvokJSug5SjGhzcyeBwAAcNtOXb+kGakb9NnRPSp22CVJ%0A7WuHKT46Vr1CmxHxANwaMV+JWCwWjQpvr7tqNdBTGz7RwctZemDtPE2K7KXftb2HN4EBAAAu4fjV%0AbE1PXa8vjiXLbjgkSV3qNtbTbfqoa93GRDwAiJivlMKr1daywZP00jcr9OHBHZqZtkE7so5rZq+x%0AqhdQ3ex5AAAAP+rQ5fOalpqkZSdS5TAMSVJMaDPFR8fyBr8A8F+I+UrK18NTr3QZpq7BTfT7rYu1%0AJ/uU+iUm6I3uIzUgrLXZ8wAAAG7al3NOCSlJWnky/eZl99RvqanRsbqrVn0TlwGA8yLmK7nBDSMV%0AFRSqSRsXaG/2aY1P+liPtOiiP3UYKB8PT7PnAQAAN5acfVoJKUn66vSBm5cNDGut+OhYRQSFmLgM%0AAJwfMe8GGgTW0BcDJ+j1PWs0O32TPji4XbsvZGhWr/vVuGots+cBAAA38835DL2ZkqSNZw9LkqwW%0Ai4Y0itLUqFg1r17H5HUA4BqIeTfhabXpjx0GqmtwEz29aZH2XcpU/6XT9UqXYRrZtK3Z8wAAQCVn%0AGIa2ZR1XQvI6bcs6LkmyWawa3qSNpkT15gkGALhNxLybia3XXGuHxWvqxk+1Leu4nt68SFvOHdXL%0AXeLk7+lt9jwAAFDJGIahjeeOKCF5nb65cFLSd08y3Ne0nSZFxSgsMMjkhQDgmoh5N1TXr4oW9Bun%0A6anr9c/kr/X5sW+19+Jpzeo1Vq1q8P1pAADglzMMQ1+fPqA3U5KUcvGMJMnb5qEx4R00MTJGoQHV%0AzB0IAC6OmHdTNqtVT7fpo851G2nyxk917Gq2hix/S893GKSHW3Tm81sBAMAdcRgOrTy5T9NSkrT/%0AUqYkycfmqYdadNKTrXuqrl8VkxcCQOVAzLu5znUba21cvH6z5TN9ffqgntuRqC2ZR/X3biNUzdvP%0A7HkAAMBF2B0OLctI1fSU9Tp05bwkyd/DS4+07KInInqopm+AyQsBoHIh5qEaPv56r88jemf/Fr2y%0Ae7VWndyntJyzmhkzVu1qh5k9DwAAOLFih11fHtur6akbdOLaRUlSFS8fPdayq8a16qbqPv4mLwSA%0AyomYhyTJYrFofEQPdazTSBM3fKKT1y9p+Mq39fu2ffVUZE9ZLVazJwIAACdSZC/RoqN79FbqRp3K%0AvSRJqubtp/GtuunRll1V1dvX5IUAULkR8/ie6Jr1tGroVD2z7QstPZGqV/es/u5jZHqM4uVxAABA%0ABSXFWnD4G72VtlGZeVclSTV9AvRE6x56uEVnBfDpOABQIYh5/EAVLx/NjBmr7iFN9fyOZdp49rD6%0AJiZoWs/R6h7S1Ox5AADABHnFRfr40E7NTt+kC/nXJUl1fAP1VGSMHmjeUb4eXiYvBAD3QszjR1ks%0AFt3frKPa1QrTUxvm6/CVCxq75l1Nieql39x1tzysNrMnAgCACpBbXKj3D2zX3H2blVNwQ5IU4l9V%0AkyJ7aXR4e/l4eJq8EADcEzGPn9W8eh2tGDJZL+xcrk8O79K01PXacf6EZvQcoxA+HxYAgErramG+%0A5h3Yqnf2bdXVonxJUlhgDU2K6qWRTdrKy8ZfIwHATPwpjFvy9fDS37oNV/fgJvr9ti+063yG+i6d%0Apn92H6m+DVqZPQ8AAJShywU3NHffFr13YJuuFxdKkppUraUpUb00rHEbXp0HAE6CmEepDW0craia%0A9TRp4wKlXDyjx9d9qF+16qb/bT9A3nx1HgAAl5adf11vp2/Whwd3KK+kSJLUvFodxUfHalDDSNms%0AfLINADgTCgy3pWGVIH05cIJe3bNac/dt0bv7t2rX+Qy91WusGlWpafY8AABwmzJvXNXs9E2af2iX%0ACuzFkqTWNUI0NTpW/cNa8fG0AOCkiHncNi+bh17oOFjdgpvo15s/U1rOWQ1YOl2vdb1Xwxq3MXse%0AAAAohTO5l/VW2kZ9evgbFTnskqS7atXX09F9FFuvuSwWi8kLAQA/h5jHHbu7fkutiYvXlI2fauf5%0AE5q88VNtPndUL3UaKj9PPp4GAABnlHEtRzNS1+vzo9+qxHBIkjrVaaj46D7qEdKUiAcAF0HM4xcJ%0A8a+qhf3H6c2UJCUkJ2nhkd369sIpzep9v1pUr2v2PAAA8G9nCq7pgy2fKfFEquz/jvjuwU0V3yZW%0AXeo2NnkdAOB2EfP4xTysNv3urnvUpW5jTd34qY5cvaBBy2boxU5D9ECzjnyFHwAAEx24lKVpKeu0%0APCNNxr8v6x3aXE+3iVW72mGmbgMA3DliHmWmW3ATrYmL19ObF2nD2cN6ZtuX2nrumF7vNlxVvHzM%0AngcAgFtJu3hWCSlJWn1q383L+tZvqfg2fRRds56JywAAZYGYR5mq6RugD+95VHPSt+i1Pau1LCNV%0AqTlnNDNmrNrUqm/2PAAAKr1vs08pITlJ684clCRZZNHAsAjd4xWse7v0ks3G58QDQGVAzKPMWS1W%0ATYjsqY51G2rShgU6ef2Shq2YpWfb99f4iO58xA0AAOVgZ9YJJaQkadO5I5Ikq8WiuEbRmhLdW00C%0Aayo5OdncgQCAMkXMo9y0rdVAq4dO1e+3faEVGWl66ZuV2pp5TG/2GKUaPv5mzwMAwOUZhvHdY2vK%0AOu3IOiFJ8rBYNaLpXZoU2VuNq9aUJNntdjNnAgDKATGPclXV21eze92vjw/t1J93LVfSmUO6JzFB%0AM2LG8M65AADcIcMwlHTmkKalJGlP9ilJkqfVptHh7TUpMkb1A2uYvBAAUN6IeZQ7i8Wih1p0Vrva%0AYZq44RMdvZqt0avn6unoPoqPjpXNysvuAQAoDYfh0NpTBzQtJUmpOWclSd42D93frKOeioxRiH9V%0AkxcCACoKMY8K06pGsFYOmaI/7kjUoqN79M/kr7U967imx4xRXb8qZs8DAMBpOQyHVmakKyElSQcu%0AZ0mSfD089XDzznqydU/V9gs0eSEAoKIR86hQfp5e+meP+9QtpKn+d9uX2p51XH2XJOjNnqMUW6+5%0A2fMAAHAqJQ67Ek+kakbKeh25ekGSFODprUdbdtH4iO4K8gkweSEAwCzEPEwxoslduqtmPU3csEDp%0Al87p4a/e05MRPfSHdv3kZeM/SwCAeyt22LX46LeakbpBGddzJElVvXz0eKtuerxVN1X39jN5IQDA%0AbFQTTNO4ai0lDp6ov36zUu8d2Ka3923WzvMZmtlrjMICg8yeBwBAhSu0l2jRkd2ambZBZ3KvSJKq%0Ae/vpiYgeerRlFwV6+Zi6DwDgPIh5mMrb5qGXOg9Vt+Am+u2Wz5V88bT6J07T37uN0OBGUWbPAwCg%0AQuSXFOuTw7s0K22jsvKuSZJq+QboyYieeqhFJ/l7epu8EADgbIh5OIX+YRGKDArVpI0LtPvCSU3Y%0A8IkezDymFzoOlq+Hp9nzAAAoFzeKC/XRwZ16e98mZefnSpLq+lXRU5Exur9ZRx4DAQA/iZiH0wgN%0AqKbPBjyhf+79WjNSN+jjQzu1+8JJzep1v8Kr1TZ7HgAAZeZ6UYHeP7Bdc/Zt1uXCPElSvYBqmhTZ%0AS6PC28ub948BANyCUzxSZGRk6JlnntHly5cVEBCg1157TeHh4T+43Weffaa5c+fK4XCoc+fOeuGF%0AF+TpyVesKxNPq01/aNdPXeo2VvzmhTp4OUsDl03XS52GanR4e1ksFrMnAgBwx64U5und/Vs1b/9W%0AXS0qkCQ1DAzSlOjeGt7kLnlabSYvBAC4CqvZAyTp+eef16hRo7RmzRqNHz9ezzzzzA9uc/r0aSUk%0AJGj+/Pn66quvdPHiRS1atMiEtagIPUPDtWZovHqGhCu/pFi/27pYUzYtVG5xodnTAAC4bZcKbui1%0APavV+bPX9a/kdbpaVKDwqrU1redobRj+G40Ob0/IAwBui+nPzOfk5Cg9PV3z5s2TJPXr108vvfSS%0ATp48qbCwsJu3W7NmjWJjY1WrVi1J0tixYzV79mw98MADpfp1DMOQ3W4v+99AGfrPfXaH3en3lrcg%0Abz990OdhzUrfrH8kf60lx5OVnH1aM3qOVmRQqNnzbp6Pu5+TK+CsXAvn5To4q1u7kH9dc/Zt0ceH%0Adyq/pFiS1KJaHU2N6q3+DSJks1olo/z/P+SsXAdn5Vo4L9fhamdls936C7ymx3xmZqZq1aolD4/v%0AplgsFgUHB+vcuXPfi/nMzEyFhv7/gAsNDVVmZmapf52cnBxlZ2eX3fByUOAoufnP+/btk4/V9ONx%0ACt1UVTUax+iNUzuUcT1Hw1bO1qPBURoc1NQpXnaflpZm9gSUEmflWjgv18FZ/dDFojx9kX1IX106%0AriLDIUlq4ltdo2u3VIcqIbJesSvtSmqF7+KsXAdn5Vo4L9fhKmfVrl27W97GbWoxKCjoe18McEZ5%0AxUVS+peSpIiICAV6+5q8yHm0kTSgfVf9ftsXWnP6gN45l6xTtkL9vetwVfP2M2WT3W5XWlqaIiMj%0AS/WVM5iHs3ItnJfr4Kx+6HTuZc1K36jPjn6rIsd3z/60rdVAU6N6qVdIM9O+CM1ZuQ7OyrVwXq6j%0AMp6V6TEfHBys7OxslZSUyMPDQ4ZhKDMzUyEhIT+43alTp27++OzZswoODi71r2OxWJz+0GyO/7/P%0AZrU5/d6KFuQXqHf6PKz3D2zXS9+s0NrTB5S+fIZmxIxVxzoNTdtls3FWroKzci2cl+vgrKQT1y5q%0ARup6LT66VyX/fia+c91Gejq6j7oFN3GKV5JJnJUr4axcC+flOirTWZn+BnhBQUGKiIjQ0qVLJX33%0AvfF16tT53kvspe++lz4pKUnZ2dkyDEMLFizQoEGDzJgME1ksFj3WqquWDp6oRlVq6tyNq7pv1RxN%0AS0mS3eEwex4AwM0cuXJBUzZ+qpgv/qGFR/aoxHCoZ0i4Ph/whD4f8KS6hzjHt4QBACof05+Zl6QX%0AX3xRzz77rN5++235+/vr1VdflSQ999xzio2NVZ8+fVS/fn1NnTpVY8eOlSR17NhRo0ePNnM2TNQ6%0AKFSrhk7R/25foi+O7dXfvl2rbZnHNa3naNX2CzR7HgCgktt/KVPTUpK0IiNdhgxJUp96LTQ1Olbt%0AajcweR0AwB04Rcw3btxYCxcu/MHlL7/88vd+PGrUKI0aNaqiZsHJBXh6K6HHKHUPbqLndiRqS+ZR%0A9U1MUELPUYoJbWb2PABAJZR68YwSUpK05tT+m5f1bxCh+OhYRdZ07vfmAQBULk4R88CdslgsGhXe%0AXnfVaqCnNnyig5ez9MDaeZoU2Uu/a3sPn9kLACgTey6c1JvJSVp/9pAkySKLhjSK1JSoWLWsUdfk%0AdQAAd0TMo1IIr1ZbywZP0kvfrNCHB3doZtoG7cg6rpm9xqpeQHWz5wEAXNT2rON6M3mdtmYekyTZ%0ALFYNaxytKVG91bRabZPXAQDcGTGPSsPXw1OvdBmmrsFN9Puti7Un+5T6JSboje4jNSCstdnzAAAu%0AwjAMbT53VAkp67TzfIYkycNi1cimbTU5qrcaVgkydyAAACLmUQkNbhipqKBQTdq4QHuzT2t80sd6%0ApEUX/anDQPl4eJo9DwDgpAzD0LozB5WQkqS92aclSV5Wm8Y066CJkTG80gsA4FSIeVRKDQJr6IuB%0AE/T6njWanb5JHxzcrt0XMjSr1/1qXLWW2fMAAE7EYTi0+uR+TUtJUvqlc5Ikb5uHHmzeSRNa91Sw%0Af1WTFwIA8EPEPCotT6tNf+wwUF2Dm+jpTYu071Km+i+drle6DNPIpm3NngcAMJnd4dDyjDRNS0nS%0AoSvnJUl+Hl56uEVnPdm6h2r58lGnAADnRcyj0out11xrh8Vr6sZPtS3ruJ7evEhbM4/qr53j5O/p%0AbfY8AEAFK3HYteR4sqanbtCxq9mSpEBPbz3WsqvGRXRXDR9/kxcCAHBrxDzcQl2/KlrQb5ymp67X%0AP5O/1mdHv9W32ac1q9dYtaoRYvY8AEAFKLKX6PNj32pm6gadvH5JklTVy1fjIrrp8ZbdVNXb1+SF%0AAACUHjHvRDysVvl5eMnhcMjDajV7TqVjs1r1dJs+6ly3kSZv/FTHrmZryPK39HyHQXq4RWdZLBaz%0AJwIAykFBSbEWHtmtt9I26uyNK5KkGt7+eqJ1Dz3SorMCvXzMHQgAwB0g5p2Il81DH9/zmI4cPiIv%0AG0dTXjrXbay1cfH6zZbP9PXpg3puR6K2Zh7T37uN4FkZAKhE8kuKNP/QLs1K36TzedckSbV9AzWh%0AdU892LyT/Dy9TF4IAMCdoxidTLtaDWQ7e8nsGZVeDR9/vdfnEb2zf4te2b1aK0+mKzXnjGbG3K92%0AtRuYPQ8A8AvkFhfqw4M7NCd9sy4W5EqSgv2qalJUL40Jb8/HlAIAKgViHm7LYrFofEQPdazTSBM3%0AfKKT1y9pxMrZ+n27fprQuoesFr7VAQBcybWiAr23f6vm7t+qK4V5kqT6AdU1KaqX7mvaTt686g0A%0AUInwqAa3F12znlYNnapntn2hpSdS9cruVdqaeUwJPUappm+A2fMAALdwuTBP7+zbovcObNO1ogJJ%0AUqMqNTU1qreGNWkjT6vN5IUAAJQ9Yh6QVMXLRzNjxqp7SFM9v2OZNp49rL6JCZrec7S6hTQ1ex4A%0A4EdczM/VnH2b9cGB7bpRUiRJalattqZGx2pIwyjZeDNZAEAlRswD/2axWHR/s45qVytMT22Yr8NX%0ALmjMmnc1Nbq3ft2mjzx4ZgcAnML5vGuanb5JHx3cqQJ7sSSpVY1gxUfHakBYBN8mBQBwC8Q88F+a%0AV6+jFUMm6/mdy7Tg8DdKSEnSjqzjmh4zViH+Vc2eBwBu61zuFc1M26hPj3yjQnuJpO++Verp6Fjd%0AXb8lHzEKAHArxDzwI3w9vPT3biPUPbip/rDtC+08n6G+iQn6V/eRuqdBK7PnAYBbOXk9RzNTN+qz%0Ao3tU7LBLkjrUDlN8mz6KCQkn4gEAbomYB35GXONoRdUM1aQNC5Sac1aPrftQ41p107PtB8hD/OUR%0AAMrT8avZmp66Xl8cS5bdcEiSutZtrPg2fdS1bmMiHgDg1oh54BYaVampJYOe0qt7Vmvuvi16Z/9W%0A7Tqfoek9Rps9DQAqpUOXz2taapKWnUiVwzAkSTGhzfR0dKw61Glo7jgAAJwEMQ+UgpfNQy90HKxu%0AwU309ObPlJpzVoNWzNSTdduojdqYPQ8AKoV9OeeUkJKklSfTb152T/2Wmhodq7tq1TdxGQAAzoeY%0AB27D3fVbam1cvKZsXKCd5zP0j9M7dWZbif7aJU6+Hl5mzwMAl7Q3+7SmpSTpq9MHbl42MKy14qNj%0AFREUYuIyAACcFzEP3KYQ/6pa2H+8/rn3a01PXa+FR/do78XTeqvX/WpRva7Z8wDAZew6n6GE5HXa%0AeO6IJMlqsWhIoyhNjYpV8+p1TF4HAIBzI+aBO+Bhtem3be5WrVyHpmXu0eErFzRo2Qz9pdNQ3d+s%0AA2/KBAA/wTAMbcs6rjeT12l71nFJks1i1fAmbTQlqrcaV61l8kIAAFwDMQ/8AlEBtbV68BT9Ztti%0AbTx7WH/Y9oW2Zh7Va12Hq4qXj9nzAMBpGIahDWcPa1pKkr65cFKS5Gm16b6m7TQpKkZhgUEmLwQA%0AwLUQ88AvVNM3QB/d86jeTt+s1/es0dITqUq5eEYzY8aqDW/YBMDNGYahr04fUEJKklIunpEkeds8%0ANCa8gyZGxig0oJq5AwEAcFHEPFAGrBarnoqMUcc6jTR54wKdvH5J966crWfb9df4iO687B6A23EY%0ADq08uU/TUpK0/1KmJMnH5qmHWnTShNY9VceviskLAQBwbcQ8UIba1W6g1UOn6n+2LtbKk+n6yzcr%0AtDXzmP7V4z7V8PE3ex4AlDu7w6GlJ1I1PTVJh69ckCT5e3jpkZZd9ERED9X0DTB5IQAAlQMxD5Sx%0Aqt6+erv3A/ro0E69uGu51p05qL6JCZoRM0ad6zY2ex4AlItih11fHtur6akbdOLaRUlSFS8fPday%0Aq8a16qbqfEETAIAyRcwD5cBisejhFp3VvnYDPbVhgY5dzdao1XP16zZ9NDUqVjar1eyJAFAmih12%0AfXJ4l2alb9ap3EuSpGrefhrfqpsea9WNNwMFAKCcEPNAOWpVI0SrhkzRH3ckatHRPfrH3q+1LfO4%0ApseMUV2+XxSAi1t4ZLdeP7RaOcX5kqSaPgF6snUPPdSiswI8vU1eBwBA5UbMA+XMz9NL/+xxn7qF%0ANNWz277U9qzj6rskQW/2HKXYes3NngcAd+Tcjav6/fYvJUl1fAP1VGSMHmjeUb4eXiYvAwDAPfBa%0AX6CCjGhyl1YPnaKIGsG6VHhDD3/1nl76ZqWK7CVmTwOA25ZfUiRJ8rV6aNPw32pcRHdCHgCACkTM%0AAxWocdVaShw0UY+27CJJejt9k4avfFunrl8yeRkA3BmbxSIfm6fZMwAAcDvEPFDBfDw89dfOcZob%0A+6Cqevko+eJp9V86Tcsz0syeBgAAAMBFEPOASQaEtdaauHi1rx2ma0UFmrB+vp7d9qXyS4rNngYA%0AAADAyRHzgInqBVTXZwOe0OSoXrLIoo8O7dSQ5TN15MoFs6cBAAAAcGKljvklS5ZoxowZ2rdv3/cu%0Af/vtt8t8FOBOPK02PdOuv+b3fVw1fQJ08HKWBi6broVHdsswDLPnAQAAAHBCpYr5N954Q4sWLdLl%0Ay5f15JNP6oMPPrh53erVq8ttHOBOeoaGa21cvHqENFV+SbF+u+VzTd20ULnFhWZPAwAAAOBkShXz%0AGzdu1Pvvv68//elP+vLLL7Vs2bKbz8jzzCFQdmr7BWp+38f1h7b9ZLNY9eXxZA1YOl3pOWfNngYA%0AAADAiZQq5g3DkJfXd58dW6tWLb3//vtav3693nrrLVkslnIdCLgbq8WqKdG99fmAJxTiX1Unrl3U%0A0OVvad7+rXzxDAAAAICkUsa8r6+vzpw5c/PHAQEBevfdd7Vp0yYdOXKk3MYB7qxDnYZaExevfg1a%0Aqchh1/M7l2lc0ke6XJhn9jQAAAAAJitVzD/xxBO6cuXK9y7z9/fXvHnzNHny5PLYBUBSdW8/vRP7%0AkP7SaYi8rDatObVf/RIT9M35DLOnAQAAADBRqWJ+xowZevLJJ/W3v/1Nx48fv3m5n5+fJkyYUG7j%0AAEgWi0WPt+qmxEET1TAwSOduXNXIVXM0PWW9HIbD7HkAAAAATFCqmE9MTNTs2bOVn5+vMWPGaOzY%0AsVq8eLHy8/PLex+Af4usGarVcVN1b+M2shsOvf7tGj2wdp4u5F03exoAAACAClbqz5mPjIzUCy+8%0AoC1btuj+++/X8uXL1aNHD/3pT38qz30A/kOAp7em9Rytf3QfKV8PT20+d1R9ExO06SzvXQEAAAC4%0Ak1LH/P/x8vLSgAEDNHbsWDVo0EArVqwoj10AfoLFYtHo8PZaOWSKWlSvq4sFuXpg7Ty9tme1ih12%0As+cBAAAAqAC3FfOHDx/WK6+8op49e2revHkaO3asNm/eXF7bAPyM8Gq1tWzwJD3UvJMMGZqRukH3%0ArZqjM7mXzZ4GAAAAoJx5lOZG8+fP1+LFi3X+/HkNHTpUH330kZo0aVLe2wDcgq+Hp17teq+6BTfR%0A/2xdrN0XTqpfYoLe6D5SA8Jamz0PAAAAQDkpVcxv3LhREyZMUGxsrDw8SvVTAFSgwY2iFFWzniZu%0AWKDki6c1PuljPdKii/7UYaB8PDzNngcAAACgjJXqZfZz5sxR3759CXnAiTUIrKEvBj6pCa17SpI+%0AOLhdcSve0vGr2SYvAwAAAFDWbvsN8AA4Ly+bh/7YYaA+vOcx1fD2175Lmeq/dLo+P/qt2dMAAAAA%0AlCFiHqiEYus119ph8epat7HySor09OZF+vXmRbpRXGj2NAAAAABlgJgHKqm6flW0oN84/e6ue2S1%0AWPTZ0W81cNkM7b90zuxpAAAAAH4hYh6oxGxWq55u00eL+o9XXb8qOnY1W0OWv6UPDmyXYRhmzwMA%0AAABwh4h5wA10rttYa+PidXf9Fiq0l+i5HYl6cv18XS3MN3saAAAAgDtAzANuooaPv97r84he6DhI%0AnlabVp5MV7+lCdpz4ZTZ0wAAAADcJmIecCMWi0XjI3poyaCnFBZYQ2dyr2jEytl6K22jHIbD7HkA%0AAAAASomYB9xQdM16WjV0qoY2ilKJ4dAru1fpoa/e18X8XLOnAQAAACgFYh5wU1W8fDQzZqz+1m24%0AfGye2nj2sPomJmjruaNmTwMAAABwC8Q84MYsFovub9ZRK4ZMVrNqtXUh/7rGrHlXf/92rUocdrPn%0AAQAAAPgJxDwANa9eRyuGTNbYZh1kyFBCSpJGr56rczeumj0NAAAAwI8g5gFIknw9vPT3biM0M2as%0AAjy9tfN8hvomJuirU/vNngYAAADgvxDzAL4nrnG0Vg2doqigUF0pzNNj6z7Un3cuU6G9xOxpAAAA%0AAP6NmAfwA42q1NSSQU9pfER3SdI7+7fq3hWzdOLaRZOXAQAAAJCIeQA/wcvmoRc6Dtb7dz+iat5+%0ASs05qwFLp2vJ8WSzpwEAAABuj5gH8LPurt9Sa+Pi1alOQ+UWF2ryxk/1uy2fK7+kyOxpAAAAgNsi%0A5gHcUoh/VS3sP17x0bGyyKJPj+zWoGUzdPByltnTAAAAALdEzAMoFQ+rTf/Ttq8+7fcr1fYN1OEr%0AFzRo2QzNP7RLhmGYPQ8AAABwK8Q8gNvSLaSp1sbFKya0mQrtJfrDti80aeMCXSsqMHsaAAAA4DaI%0AeQC3raZvgD6651E9136APCxWLT2RqgFLpyk5+7TZ0wAAAAC3QMwDuCNWi1VPRcZo8cAJqh9QXSev%0AX9K9K2drTvpmXnYPAAAAlDNiHsAv0q52A60eOlUDw1qr2GHXX75ZoUe//kCXCm6YPQ0AAACotIh5%0AAL9YVW9fvd37Ab3SZZi8bR5ad+ag+iYmaEfWcbOnAQAAAJUSMQ+gTFgsFj3corOWDZ6oJlVrKSvv%0Amkatnqt/JX8tu8Nh9jwAAACgUiHmAZSpVjVCtGrIFI1q2k4Ow9A/9n6tMWveUVbeNbOnAQAAAJUG%0AMQ+gzPl5eumfPe5TQs/R8vPw0vas4+q7JEFJZw6ZPQ0AAACoFIh5AOVmRJO7tHroFEXUCNalwht6%0A+Kv39NI3K1VkLzF7GgAAAODSiHkA5apx1VpKHDRRj7bsIkl6O32Thq98W6euXzJ5GQAAAOC6iHkA%0A5c7Hw1N/7RynubEPqqqXj5Ivnlb/pdO0PCPN7GkAAACASyLmAVSYAWGttSYuXu1rh+laUYEmrJ+v%0AZ7d9qfySYrOnAQAAAC6FmAdQoeoFVNdnA57Q5Khessiijw7t1JDlM3XkygWzpwEAAAAug5gHUOE8%0ArTY9066/5vd9XDV9AnTwcpYGLpuuhUd2yzAMs+cBAAAATo+YB2CanqHhWhsXrx4hTZVfUqzfbvlc%0AUzctVG5xodnTAAAAAKdGzAMwVW2/QM3v+7j+0LafbBarvjyerAFLpys956zZ0wAAAACnRcwDMJ3V%0AYtWU6N76fMATCvGvqhPXLmro8rc0b/9WXnYPAAAA/AhiHoDT6FCnodbExatfg1Yqctj1/M5lGpf0%0AkS4X5pk9DQAAAHAqxDwAp1Ld20/vxD6kv3QaIi+rTWtO7Ve/xAR9cz7D7GkAAACA0yDmATgdi8Wi%0Ax1t1U+KgiWoYGKRzN65q5Ko5mp6yXg7DYfY8AAAAwHTEPACnFVkzVKvjpurexm1kNxx6/ds1emDt%0APF3Iu272NAAAAMBUpsa8w+HQSy+9pLvvvlv33HOPPv7445+8bWxsrPr166e4uDjFxcVp5cqVFbgU%0AgFkCPL01redo/aP7SPl6eGrzuaPqm5igTWePmD0NAAAAMI2Hmb/40qVLdfToUa1Zs0bXr1/Xvffe%0Aq06dOik8PPxHb//mm2+qZcuWFbwSgNksFotGh7dX21oN9NSGT3TwcpYeWDtPk6Ji9Nu77pGn1Wb2%0ARAAAAKBCmfrM/MqVKzVq1CjZbDZVq1ZNAwYM0PLly82cBMCJhVerrWWDJ+mh5p1kyNCM1A26b9Uc%0Ancm9bPY0AAAAoEKZ+sx8ZmamQkJCbv44NDRUKSkpP3n73//+95KkyMhI/e53v1ONGjVK/WsZhiG7%0A3X7nYyvI/210ha3ujrMyh5fFqr92GqoudRrpD9u/1O4LJ9U3MUFvdB2hfg1a/ejP4axcC+flGv7z%0AfDgr58f9ynVwVq6F83IdrnZWNtutX3lqMQzDKK8Bo0ePVkZGxo9et2TJEj3xxBP6y1/+orvuukuS%0ANH/+fKWkpOhvf/vbD25/7tw5hYSEqLi4WG+++aYOHz6suXPnlnrL3r175XDwLthAZXK+6Ib+fnKH%0AjuRfkiQNCmqqR4Oj5MXL7oFyd6bguiYdXq0Am6fmRwwzew4AAJVKu3btbnmbcn1mfuHChT97fXBw%0AsM6dO3cz5s+ePavg4OAfve3/PYPv6empRx55RP369butLUFBQQoNDb2tn2MGu92utLQ0RUZGluqr%0AMTAPZ+UcerfrpL/v/Upz9m/RipyjOuG4oZkxY9S4Ss2bt+GsXAvn5RoCr2ZLh1dLEmflArhfuQ7O%0AyrVwXq6jMp6VqS+z79+/vxYtWqT+/fvr+vXrWrVqlWbPnv2D2+Xl5amkpERVqlSRJK1YsUKtWv34%0Ay2l/isVicalDs9lsLrXXnXFW5vK12fR8p8HqHhqupzct0v7LmRq0fKZe7XqvRjS563u35axcC+fl%0A3P7zbDgr18FZuQ7OyrVwXq6jMp2VqTEfFxentLQ09e3bVxaLRY8++qiaN28uSVq3bp2SkpL08ssv%0AKycnR1OmTLn5/Q316tXT66+/buZ0AE4mtl5zrR0WrykbP9X2rOOK37RQW84d0V87x8nHauofdQAA%0AAECZM/VvuDabTS+88MKPXtenTx/16dNHklS/fn0tWbKkApcBcEV1/aro037jNC01Sf9KXqfPjn6r%0Ab7NPa2bPMWZPAwAAAMqUqR9NBwBlzWa16tdt7tbC/uNVx6+Kjl3NVtyKWVqVc0zl+H6fAAAAQIUi%0A5gFUSl3qNtZXcfHqU6+FCh0lmn32Wz21cYGuFuabPQ0AAAD4xYh5AJVWDR9/vX/3I/pj+wHysFi0%0A6tQ+9V86Td9mnzJ7GgAAAPCLEPMAKjWLxaLxrbrrtSaxahBQQ6dzL2v4itmalbZRDsNh9jwAAADg%0AjhDzANxCuF8NrRg8SUMbRanEcOjl3av08Ffv62J+rtnTAAAAgNtGzANwG1W8fDQzZqxe7zpc3jYP%0AbTh7WP0SE7T13FGzpwEAAAC3hZgH4FYsFoseaN5RK4ZMVrNqtXU+/7rGrHlXf/92rUocdrPnAQAA%0AAKVCzANwSy2q19WKIZM1Jry9DBlKSEnS6NVzde7GVbOnAQAAALdEzANwW74eXnqj+0jNiBmjAE9v%0A7TyfoX6JCfr69AGzpwEAAAA/i5gH4PaGNW6jVUOnKCooVJcL8/To1x/ozzuXqcheYvY0AAAA4EcR%0A8wAgqVGVmvpy0FMa16qbJOmd/Vs1bMUsZVzLMXkZAAAA8EPEPAD8m7fNQ3/uNETv9XlY1bz9lJpz%0AVv2XTlPi8RSzpwEAAADfQ8wDwH+5p0ErrR06VR3rNFRucaEmbVyg/9m6WPklRWZPAwAAACQR8wDw%0Ao0ICqmlR//GKj46VRRYtOPyNBi+bqUOXz5s9DQAAACDmAeCneFht+p+2ffVpv1+ptm+gDl05r0HL%0AZmj+oV0yDMPseQAAAHBjxDwA3EK3kKZaGxevmNBmKrAX6w/bvtCkjQt0vajA7GkAAABwU8Q8AJRC%0ATd8AfXTPo/rf9gPkYbFq6YlU9V86TSkXz5g9DQAAAG6ImAeAUrJarJoYGaPFAyeoXkA1nbx+ScNW%0AzNLcfZt52T0AAAAqFDEPALepXe0GWj10qgaERajYYdeLu1bosXUf6FLBDbOnAQAAwE0Q8wBwB6p5%0A+2lO7wf1Spdh8rZ56OvTB9U3MUE7so6bPQ0AAABugJgHgDtksVj0cIvOWjZ4oppUraWsvGsatXqu%0A/pX8tewOh9nzAAAAUIkR8wDwC7WqEaKVQybrvqZt5TAM/WPv1xq75h1l5V0zexoAAAAqKWIeAMqA%0Av6e3/tVjlN7sMUp+Hl7alnVc/RITtP7MIbOnAQAAoBIi5gGgDI1s2larhk5RqxrByim4oYe+ek9/%0A/Walih12s6cBAACgEiHmAaCMNalaS0sHTdSjLbtIkmanb9LwlbN16volk5cBAACgsiDmAaAc+Hh4%0A6q+d4zQ39kFV9fLR3uzT6r90mpZnpJk9DQAAAJUAMQ8A5WhAWGutiYtXu1oNdK2oQBPWz9ez275U%0Afkmx2dMAAADgwoh5AChn9QKq6/OBT2pSZC9J0keHdmro8pk6euWCucMAAADgsoh5AKgAnlabnm3f%0AX/P7Pq6aPgE6cDlLA5ZN16Iju2UYhtnzAAAA4GKIeQCoQDGhzbQ2Ll49Qpoqv6RYv9nyueI3L1Ju%0AcaHZ0wAAAOBCiHkAqGC1/QI1v+/j+kPbfrJZrPri2F4NWDpd6TlnzZ4GAAAAF0HMA4AJrBarpkT3%0A1ucDnlCIf1WduHZRQ5e/pXn7t/KyewAAANwSMQ8AJupQp6HWxMWrX4NWKnLY9fzOZRqX9JEuF+aZ%0APQ0AAABOjJgHAJNV9/bTO7EP6S+dhsjLatOaU/vVP3Gadp8/afY0AAAAOCliHgCcgMVi0eOtuilx%0A0EQ1DAzS2RtXNGLV25qRul4Ow2H2PAAAADgZYh4AnEhkzVCtjpuqexu3kd1w6LU9a/TA2nm6kHfd%0A7GkAAABwIsQ8ADiZAE9vTes5Wv/oPlK+Hp7afO6o+iYmaNPZI2ZPAwAAgJMg5gHACVksFo0Ob6+V%0AQ6aoRfW6uliQqwfWztNre1ar2GE3ex4AAABMRswDgBMLr1ZbywZP0kPNO8mQoRmpG3Tfqjk6k3vZ%0A7GkAAAAwETEPAE7O18NTr3a9V7N73a9AT2/tvnBS/RITtPrkPrOnAQAAwCTEPAC4iMGNorQmLl5t%0AatbX1aICjUv6SH/ckaiCkmKzpwEAAKCCEfMA4EIaBNbQFwOf1JOte0qS3j+wXXEr3tLxq9kmLwMA%0AAEBFIuYBwMV42Tz0pw4D9eE9j6mGt7/2XcpU/6XTtfjYXrOnAQAAoIIQ8wDgomLrNdfaYfHqUrex%0A8kqKFL9poX69eZFuFBeaPQ0AAADljJgHABdW16+KPu03Tr+9625ZLRZ9dvRbDVw2Q/svZZo9DQAA%0AAOWImAcAF2ezWvXrNndrYf/xquNXRceuZmvI8pn68OAOGYZh9jwAAACUA2IeACqJLnUb66u4ePWp%0A10KF9hL97/YlenL9fF0tzDd7GgAAAMoYMQ8AlUgNH3+9f/cjer7DIHlabVp5Ml39l07Tt9mnzJ4G%0AAACAMkTMA0AlY7FY9ETrHvpy4ASFBdbQ6dzLGr5itmalbZTDcJg9DwAAAGWAmAeASqpNrfpaNXSq%0AhjaKUonh0Mu7V+nhr97Xxfxcs6cBAADgFyLmAaASq+Llo5kxY/V61+Hytnlow9nD6peYoK3njpo9%0ADQAAAL8AMQ8AlZzFYtEDzTtqxZDJalatts7nX9eYNe/q79+uVYnDbvY8AAAA3AFiHgDcRIvqdbVi%0AyGSNCW8vQ4YSUpI0evVcnbtx1expAAAAuE3EPAC4EV8PL73RfaRmxIxRgKe3dp7PUL/EBH19+oDZ%0A0wAAAHAbiHkAcEPDGrfRqqFTFBUUqsuFeXr06w/0553LVGQvMXsaAAAASoGYBwA31ahKTX056CmN%0Aa9VNkvTO/q0atmKWMq7lmLwMAAAAt0LMA4Ab87Z56M+dhui9Pg+rmrefUnPOqv/SaUo8nmL2NAAA%0AAPwMYh4AoHsatNLaoVPVsU5D5RYXatLGBfqfrYuVX1Jk9jQAAAD8CGIeACBJCgmopkX9xys+OlYW%0AWbTg8DcavGymDl0+b/Y0AAAA/BdiHgBwk4fVpv9p21ef9vuVavsG6tCV8xq0bIbmH9olwzDMngcA%0AAIB/I+YBAD/QLaSp1sbFKya0mQrsxfrDti80aeMCXS8qMHsaAAAARMwDAH5CTd8AfXTPo/rf9gPk%0AYbFq6YlU9V86TSkXz5g9DQAAwO0R8wCAn2S1WDUxMkaLB05QvYBqOnn9koatmKW5+zbzsnsAAAAT%0AEfMAgFtqV7uBVg+dqgFhESp22PXirhV6bN0HulRww+xpAAAAbomYBwCUSjVvP83p/aBe6TJM3jYP%0AfX36oPomJmhH1nGzpwEAALgdYh4AUGoWi0UPt+isZYMnqknVWsrKu6ZRq+fqX8lfy+5wmD0PAADA%0AbRDzAIDb1qpGiFYOmaz7mraVwzD0j71fa+yad5SVd83saQAAAG6BmAcA3BF/T2/9q8covdljlPw8%0AvLQt67j6JSZo/ZlDZk8DAACo9Ih5AMAvMrJpW60aOkWtagQrp+CGHvrqPf31m5UqdtjNngYAAFBp%0AEfMAgF+sSdVaWjpooh5t2UWSNDt9k4avnK1T1y+ZvAwAAKByIuYBAGXCx8NTf+0cp7mxD6qql4/2%0AZp9W/6XTtDwjzexpAAAAlQ4xDwAoUwPCWmtNXLza1Wqga0UFmrB+vp7d9qXyS4rNngYAAFBpEPMA%0AgDJXL6C6Ph/4pCZF9pIkfXRop4Yun6mjVy6YOwwAAKCSIOYBAOXC02rTs+37a37fx1XTJ0AHLmdp%0AwLLpWnRktwzDMHseAACASyPmAQDlKia0mdbGxat7cFPllxTrN1s+V/zmRcotLjR7GgAAgMsi5gEA%0A5a62X6Dm931cf2jbTzaLVV8c26sBS6crPees2dMAAABcEjEPAKgQNqtVU6J767MBTyjEv6pOXLuo%0Aocvf0rz9W3nZPQAAwG0i5gEAFapjnYZaExevvvVbqshh1/M7l2lc0ke6XJhn9jQAAACXQcwDACpc%0AdW8/vdvnYb3YaYi8rDatObVf/ROnaff5k2ZPAwAAcAnEPADAFBaLRb9q1U2JgyaqYWCQzt64ohGr%0A3tbMtI1y8LJ7AACAn0XMAwBMFVkzVKvjpmpY4zayGw79be9avXhis7Lzc82eBgAA4LSIeQCA6QI8%0AvTW952j9o/tI+Xp4Kjn3vAYsm65NZ4+YPQ0AAMApEfMAAKdgsVg0Ory9lg2cqDCfKsouyNUDa+fp%0AtT2rVeKwmz0PAADAqRDzAACnEl6ttv7e9G490KyDDBmakbpBI1fN0dncK2ZPAwAAcBrEPADA6Xhb%0AbXql8zDN7nW/Aj29tfvCSfVNTNDqk/vMngYAAOAUiHkAgNMa3ChKq+OmKrpmPV0tyte4pI/0px1L%0AVWgvMXsaAACAqYh5AIBTCwsM0pcDJ+jJ1j0lSe8d2Ka45W/p+NVsk5cBAACYh5gHADg9L5uH/tRh%0AoD64+1HV8PZX+qVzGrB0uhYf22v2NAAAAFMQ8wAAl9GnfgutiZuqLnUb60ZJkeI3LdRvNn+mvOIi%0As6cBAABUKGIeAOBSgv2r6tN+4/SbNnfLarFo0dE9GrhsuvZfyjR7GgAAQIUxNeY3bNig4cOHq3Xr%0A1nr55Zd/9rYZGRkaM2aM+vXrpxEjRujIkSMVtBIA4GxsVqt+c9fdWth/vOr4VdHRq9kasnymPjq4%0AQ4ZhmD0PAACg3Jka82FhYXrllVf0q1/96pa3ff755zVq1CitWbNG48eP1zPPPFMBCwEAzqxL3cZa%0AGzdVsfWaq9Beome3L9GEDZ/oamG+2dMAAADKlYeZv3ijRo0kSV999dXP3i4nJ0fp6emaN2+eJKlf%0Av3566aWXdPLkSYWFhZXq1zIMQ3a7/ZcNrgD/t9EVtro7zsp1cFau5XbPq5qnr97t/aDePbBNr3+7%0AVisy0pRy8Yxm9Bitu2rVL8+pbu0/z4f7lvPjz0HXwVm5Fs7LdbjaWdlstlvextSYL63MzEzVqlVL%0AHh7fzbVYLAoODta5c+dKHfM5OTnKznadjzFKS0szewJKibNyHZyVa7nd8+qgAL3auJf+fmqHzuRe%0A1ohVb+vBupEaVquZrBZLOa10X2cKrt/8Z+5broOzch2clWvhvFyHq5xVu3btbnmbco350aNHKyMj%0A40evW7JkiYKDg8vzl/+eoKAghYaGVtivd6fsdrvS0tIUGRlZqq/GwDyclevgrFzLLzmvNpL6te+q%0AZ7cv0fKTafogK1UnbQX6Z7eRCvLxL5e97irwarZ0eLUkcd9yAfw56Do4K9fCebmOynhW5RrzCxcu%0ALJN/T3BwsLKzs1VSUiIPDw8ZhqHMzEyFhISU+t9hsVhc6tBsNptL7XVnnJXr4Kxcy52eV3Vff83q%0Afb+6H96lF3Yu04azhzVg2XRNixmjbsFNymGpe/rPs+G+5To4K9fBWbkWzst1VKazcomPpgsKClJE%0ARISWLl0qSVqzZo3q1KlT6pfYAwDci8Vi0YPNO2n54MkKr1pb5/Ova8zqd/TG3q9U4nCN75UDAAD4%0AOabG/Pbt29WzZ0+99957+vzzz9WzZ0+tW7dOkrRu3To999xzN2/74osvauHCherXr5/mzJmjV199%0A1azZAAAX0bJGXa0YMlljwtvLkKE3k9dp9Op3dO7GVbOnAQAA/CKmvgFely5dtGnTph+9rk+fPurT%0Ap8/NHzdu3LjMXrYPAHAffp5eeqP7SHUPaao/bP1CO8+fUL/EBP2rx326u35Ls+cBAADcEZd4mT0A%0AAL/UsMZttDpuqiKDQnW5ME+Pfv2BXty1XEX2ErOnAQAA3DZiHgDgNhpVqaklg57Sr1p1kyTN3bdF%0A966crYxrOSYvAwAAuD3EPADArXjbPPRipyGa1+dhVfP2U8rFM+q/dJqWHk8xexoAAECpEfMAALfU%0At0ErrR06VR3rNFRucaEmblyg32/9QvklRWZPAwAAuCViHgDgtkICqmlR//GKj46VRRZ9cniXBi+b%0AqUOXz5s9DQAA4GcR8wAAt+Zhtel/2vbVgn6/Um3fQB26cl6Dls3QJ4d3yTAMs+cBAAD8KGIeAABJ%0A3UOaak3cVMWEhKvAXqzfb/1Ckzd+qutFBWZPAwAA+AFiHgCAf6vlG6iP+j6mZ9v1l81iVeKJFPVf%0AOl0pF8+YPQ0AAOB7iHkAAP6D1WLVpKhe+mLgk6oXUE0nr+do2IpZemffFl52DwAAnAYxDwDAj2hX%0AO0yrh07VgLAIFTvs+vOu5Xps3Qe6XHDD7GkAAADEPAAAP6Wat5/m9H5Qr3QZJm+bh74+fVD3JCZo%0AZ9YJs6cBAAA3R8wDAPAzLBaLHm7RWcsGT1STqrWUlXdN962eozeT18nucJg9DwAAuCliHgCAUmhV%0AI0Qrh0zWfU3bymEYemPvV7p/7bs6n3fN7GkAAMANEfMAAJSSv6e3/tVjlN7sMUp+Hl7amnlMfRMT%0AtP7MIbOnAQAAN0PMAwBwm0Y2batVQ6eoVY1g5RTc0ENfvaeXv1mlYofd7GkAAMBNEPMAANyBJlVr%0AaemgiXq0ZRdJ0qz0jRq+crZOX79k8jIAAOAOiHkAAO6Qj4en/to5TnNjH1RVLx/tzT6tfkunaUVG%0AmtnTAABAJUfMAwDwCw0Ia601cfFqV6uBrhUV6Mn18/W/25eooKTY7GkAAKCSIuYBACgD9QKq6/OB%0AT2pSZC9J0ocHd2jI8pk6euWCucMAAEClRMwDAFBGPK02Pdu+v+b3fVw1fQJ04HKWBiybrs+O7DF7%0AGgAAqGSIeQAAylhMaDOtjYtX9+Cmyi8p1q+3fKb4TQuVW1xo9jQAAFBJEPMAAJSD2n6Bmt/3cf2h%0AbT/ZLFYtPrZXA5ZO176cc2ZPAwAAlQAxDwBAObFZrZoS3VufDXhCIf5VdeLaRQ1ZPlPv7d8mwzDM%0AngcAAFwYMQ8AQDnrWKeh1sTFq2/9lipy2PWnnUs1LukjXS7MM3saAABwUcQ8AAAVoLq3n97t87Be%0A7DREXlab1pzar/6J07T7/EmzpwEAABdEzAMAUEEsFot+1aqbEgdNVMPAIJ29cUUjVr2tGanr5TAc%0AZs8DAAAuhJgHAKCCRdYM1eq4qRrWuI3shkOv7VmjB9e+p+z862ZPAwAALoKYBwDABAGe3prec7T+%0A0X2kfD08tencEfVNTNCms0fMngYAAFwAMQ8AgEksFotGh7fXyiFT1LxaHWXn5+qBtfP02p7VKnHY%0AzZ4HAACcGDEPAIDJwqvV1vIhk/Vg804yZGhG6gaNXDVHZ3OvmD0NAAA4KWIeAAAn4Ovhqde63qvZ%0Ave5XoKe3dl84qb6JCVp9cp/Z0wAAgBMi5gEAcCKDG0VpddxURdesp6tF+RqX9JH+tGOpCu0lZk8D%0AAABOhJgHAMDJhAUG6cuBE/Rk656SpPcObFPc8rd0/Gq2ycsAAICzIOYBAHBCXjYP/anDQH1w96Oq%0A4e2v9EvnNGDpdC0+ttfsaQAAwAkQ8wAAOLE+9VtoTdxUdanbWDdKihS/aaF+s/kz5RUXmT0NAACY%0AiJgHAMDJBftX1af9xuk3be6W1WLRoqN7NHDZdO2/lGn2NAAAYBJiHgAAF2CzWvWbu+7Wwv7jVcev%0Aio5ezdaQ5TP10cEdMgzD7HkAAKCCEfMAALiQLnUba23cVMXWa65Ce4me3b5EEzZ8oquF+WZPAwAA%0AFYiYBwDAxQT5BOj9ux/R8x0GydNq04qMNPVfOk3fZp8yexoAAKggxDwAAC7IarHqidY99OXACWoQ%0AUEOncy9r+IrZmpW2UQ7DYfY8AABQzoh5AABcWJta9bU6bqqGNIxSieHQy7tX6ZGvPlBOQa7Z0wAA%0AQDki5gEAcHFVvHz0Vq+xeq3rvfK2eWj92UPquyRBWzOPmT0NAACUE2IeAIBKwGKx6MHmnbR88GSF%0AV62t8/nXNWb1O3pj71cqcdjNngcAAMoYMQ8AQCXSskZdrRgyWWPC28uQoTeT12n06nd07sZVs6cB%0AAIAyRMwDAFDJ+Hl66Y3uIzUjZoz8Pby08/wJ9UtM0NenD5g9DQAAlBFiHgCASmpY4zZaHTdVkUGh%0AulyYp0e//kAv7lquInuJ2dMAAMAvRMwDAFCJNapSU0sGPaVfteomSZq7b4vuXTlbGddyTF4GAAB+%0ACWIeAIBKztvmoRc7DdG8Pg+rmrefUi6eUf+l07T0eIrZ0wAAwB0i5gEAcBN9G7TS2qFT1bFOQ+UW%0AF2rixgX6/dYvlF9SZPY0AABwm4h5AADcSEhANS3qP17x0bGyyKJPDu/S4GUzdejyebOnAQCA20DM%0AAwDgZjysNv1P275a0O9Xqu0bqENXzmvQshn65PAuGYZh9jwAAFAKxDwAAG6qe0hTrYmbqpiQcBXY%0Ai/X7rV9o8sZPdb2owOxpAADgFoh5AADcWC3fQH3U9zE9266/bBarEk+kqP/S6Uq5eMbsaQAA4GcQ%0A8wAAuDmrxapJUb30xcAnVS+gmk5ez9GwFbP0zr4tvOweAAAnRcwDAABJUrvaYVo9dKoGhEWo2GHX%0An3ct12PrPtDlghtmTwMAAP+FmAcAADdV8/bTnN4P6uXOcfK2eejr0wd1T2KCdmadMHsaAAD4D8Q8%0AAAD4HovFokdadtHSQRPVuEpNZeVd032r5+jN5HWyOxxmzwMAACLmAQDAT4gICtGqoVM0sklbOQxD%0Ab+z9SvevfVfn866ZPQ0AALdHzAMAgJ/k7+mtN3uO0ps97pOfh5e2Zh5T38QErT9zyOxpAAC4NWIe%0AAADc0sim7bRq6BS1qhGsnIIb+vOu5WZPAgDArRHzAACgVJpUraWlgybqkRZdzJ4CAIDbI+YBAECp%0A+Xh46uUucZrT+0HV8PZTC7+aZk8CAMAteZg9AAAAuJ6BDVurT2gzpaakmj0FAAC3xDPzAADgjnhY%0AbbJaLGbPAADALRHzAAAAAAC4GGIeAAAAAAAXQ8wDAAAAAOBiiHkAAAAAAFwMMQ8AAAAAgIsh5gEA%0AAAAAcDHEPAAAAAAALoaYBwAAAADAxRDzAAAAAAC4GGIeAAAAAAAXQ8wDAAAAAOBiiHkAAAAAAFwM%0AMQ8AAAAAgIsh5gEAAAAAcDHEPAAAAAAALoaYBwAAAADAxRDzAAAAAAC4GGIeAAAAAAAXQ8wDAAAA%0AAOBiLIZhGGaPqAhHjx6Vt7e32TMAAAAAAPhZXl5eqlOnzs/exm1iHgAAAACAyoKX2QMAAAAA4GKI%0AeQAAAAAAXAwxDwAAAACAiyHmAQAAAABwMcQ8AAAAAAAuhpgHAAAAAMDFEPMAAAAAALgYYh4AAAAA%0AABfjYfYAd5GRkaFnnnlGly9fVkBAgF577TWFh4f/4HafffaZ5s6dK4fDoc6dO+uFF16Qp6fnLa9D%0A2SrNeW3fvl3/+Mc/lJeXJ4vFopiYGP3ud7+T1WrVmTNndM8996hZs2Y3bz99+nQ1aNCgon8rlV5p%0Azmrnzp0aP368GjVqdPOyhQsXysfHRxL3rYpSmrNavHixPvzww5s/zsrKUocOHTRjxgzuVxXor3/9%0Aq5KSknT27FktWbJELVu2/NHb8ZhlvtKcFY9XzqE0Z8XjlXMozVnxeOUcCgsL9etf/1rHjh2Tt7e3%0AgoKC9Oc//1lhYWE/uO369ev1+uuvy+FwqFmzZnrttdcUEBBwy+ucmoEK8dBDDxmLFy82DMMwVq1a%0AZQwfPvwHtzl16pTRrVs348KFC4bD4TCefPJJ4+OPP77ldSh7pTmvffv2GadOnTIMwzAKCgqMMWPG%0A3Pw5p0+fNtq1a1dxg91Yac5qx44dxtChQ3/053PfqjilOav/NmjQIGP16tWGYXC/qki7du0yMjMz%0Ajd69exv79+//0dvwmOUcSnNWPF45h9KcFY9XzqE0Z/XfeLwyR0FBgbFhwwbD4XAYhmEYH330kfHg%0Agw/+4Ha5ublGly5djKNHjxqGYRgvvvii8dprr93yOmfHy+wrQE5OjtLT0zV06FBJUr9+/ZSVlaWT%0AJ09+73Zr1qxRbGysatWqJYvForFjx2r58uW3vA5lq7Tn1apVK9WvX1+S5O3trZYtW+rs2bMVvted%0Alfasfg73rYpxJ2eVkpKinJwcxcbGVtRM/FuHDh1Ut27dn70Nj1nOoTRnxeOVcyjNWf0c7lcV53bP%0Aiscr83h7eysmJkYWi0WSFB0d/aN/vm3atEktW7ZUkyZNJEn333+/VqxYccvrnB0xXwEyMzNVq1Yt%0AeXh8910NFotFwcHBOnfu3A9uFxoaevPHoaGhyszMvOV1KFulPa//lJ2drTVr1qhXr143L8vPz9eI%0AESN07733asaMGbLb7eU93e3czlmdOnVK9957r0aMGKH58+d/79/Bfav83cn96vPPP1dcXNz3XkLK%0A/cp58Jjlmni8cn48XrkeHq+cx4cffvijX1T5sftPdna2SkpKfvY6Z8f3zAO/UG5uriZMmKBx48Yp%0AMjJSklS7dm1t2rRJQUFBunLlin79619r3rx5Gj9+vMlr3VNERIQ2bdqkwMBAZWVlafz48apevboG%0ADhxo9jT8hLy8PK1YsUKLFi26eRn3K+CX4fHK+fF45Xp4vHIes2fP1qlTp/T++++bPaXC8Mx8BQgO%0ADv7eV3cMw1BmZqZCQkJ+cLv/fFnI2bNnFRwcfMvrULZKe17Sd38xGjdunPr06aPHHnvs5uVeXl4K%0ACgqSJFWrVk0jRozQnj17KuY34EZKe1YBAQEKDAyUJNWtW1eDBw++eR7ctyrG7dyvJGn16tUKDw9X%0A06ZNb17G/cq58JjlWni8cg08XrkeHq+cw7vvvqu1a9dq7ty58vX1/cH1P3b/+b9XDP7cdc6OmK8A%0AQUFBioiI0NKlSyV99z1PderU+cG7LPbr109JSUnKzs6WYRhasGCBBg0adMvrULZKe143btzQuHHj%0A1L17d02cOPF71+Xk5Ki4uFiSVFRUpLVr1/7ku0HjzpX2rC5cuCCHwyHpu7/Qrl+//uZ5cN+qGKU9%0Aq//z+eefa+TIkd+7jPuVc+Exy3XweOU6eLxyPTxeme+9997TihUr9N5776lKlSo/epsePXpo//79%0AOnbsmCTpk08+uXn/+bnrnJ3FMAzD7BHu4Pjx43r22Wd15coV+fv769VXX1Xz5s313HPPKTY2Vn36%0A9JEkLVq0SHPmzJEkdezYUS+++OLN77/5uetQtkpzXrNmzdKMGTO+95XY/v3766mnntLatWs1bdo0%0AWa1W2e12de7cWX/4wx/k5eVl4u+qcirNWX388cdasGCBbDab7Ha7+vfvr8mTJ998sxTuWxWjtH8O%0AHj9+XCNGjNDmzZu/97Ew3K8qzvPPP68NGzbo4sWLqlatmvz9/fXVV1/xmOWESnNWPF45h9KcFY9X%0AzqG0fwbyeGW+rKwsxcTEqH79+vL395f03SsjPvvsMyUkJKh27doaO3asJGndunX6+9//LrvdrvDw%0AcL3++us3Xwnzc9c5M2IeAAAAAAAXw8vsAQAAAABwMcQ8AAAAAAAuhpgHAAAAAMDFOP/77QMAgHIX%0AFxcnSSouLtaJEyfUrFkzSVKjRo1u/m/o0KFmTgQAAP+BN8ADAAA3nTlzRsOGDdPu3bvNngIAAH4G%0Az8wDAICf9cwzz6hFixZ69NFHNX36dB09elSFhYU6ceKEGjZsqN/+9rd6/fXXdebMGUVEROiNN96Q%0A1WpVbm6uXnvtNR08eFCFhYVq06aN/vSnP/HxTAAAlAG+Zx4AANyW9PR0vf7661q9erVu3LihP/7x%0Aj0pISNCKFSt07Ngxbdq0SZL0+uuvq3379vr888+1dOlSORwOffjhhyavBwCgcuCZeQAAcFu6deum%0AqlWrSpJatWolLy8vBQQE3PxxRkaGJOnrr79WcnKy3nvvPUlSQUGBbDabKZsBAKhsiHkAAHBbvL29%0Ab/6zzWb73o+tVqvsdrskyTAMTZs2TY0aNarwjQAAVHa8zB4AAJSLu+++W3PnzlVJSYkk6erVqzp5%0A8qTJqwAAqByIeQAAUC6effZZ+fj4aNiwYRoyZIgeffRRnT171uxZAABUCnw0HQAAAAAALoZn5gEA%0AAAAAcDHEPAAAAAAALoaYBwAAAADAxRDzAAAAAAC4GGIeAAAAAAAXQ8wDAAAAAOBiiHkAAAAAAFwM%0AMQ8AAAAAgIsh5gEAAAAAcDHEPAAAAAAALub/ARnuiDyDnpsrAAAAAElFTkSuQmCC"/>
          <p:cNvSpPr>
            <a:spLocks noChangeAspect="1" noChangeArrowheads="1"/>
          </p:cNvSpPr>
          <p:nvPr/>
        </p:nvSpPr>
        <p:spPr bwMode="auto">
          <a:xfrm>
            <a:off x="34925" y="381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12" descr="data:image/png;base64,iVBORw0KGgoAAAANSUhEUgAAA/MAAAITCAYAAABLz0yVAAAAOXRFWHRTb2Z0d2FyZQBNYXRwbG90%0AbGliIHZlcnNpb24zLjcuMSwgaHR0cHM6Ly9tYXRwbG90bGliLm9yZy/bCgiHAAAACXBIWXMAAA9h%0AAAAPYQGoP6dpAABShklEQVR4nO3deXxU9b3/8ffMJDPZEwjZiOw7iCD7FrSggqgoq3Xpclu5rW1/%0AV8BatSjuFVwQ1Lbe9la9ttUriwqCIrgm7LIaFpE9LNkh+zbL+f0BRLaEIJmcOcnr+XjwCMkcZt7x%0A42Tynu+Z79gMwzAEAAAAAAAsw252AAAAAAAAcGko8wAAAAAAWAxlHgAAAAAAi6HMAwAAAABgMZR5%0AAAAAAAAshjIPAAAAAIDFUOYBAAAAALAYyjwAAAAAABbTKMp8dna22RHqxOfz6ZtvvpHP5zM7CuqA%0AeVkPM7MW5mUtzMt6mJm1MC9rYV7W0ljn1SjKfFVVldkR6sQwDLndbhmGYXYU1AHzsh5mZi3My1qY%0Al/UwM2thXtbCvKylsc6rUZR5AAAAAACaEso8AAAAAAAWQ5kHAAAAAMBiKPMAAAAAAFgMZR4AAAAA%0AAIuhzAMAAAAAYDGUeQAAAAAALIYyDwAAAACAxVDmAQAAAACwGMo8AAAAAAAWQ5kHAAAAAMBiKPMA%0AAAAAAFgMZR4AAAAAAIuhzAMAAAAAYDGUeQAAAAAALIYyDwAAAACAxVDmAQAAAACwGMo8AAAAAAAW%0AQ5kHAAAAAMBiKPMN6G87VunJA2mq8nrMjgIAAAAAsDDKfAN6a/c6bSrO0q4TWWZHAQAAAABYGGW+%0AARnVH41ajwMAAAAAoDaUeQAAAAAALIYyDwAAAACAxQT564orKys1bdo07du3Ty6XS7GxsXr88cfV%0Apk2bs447cuSIrr/+enXu3Ln6a6+88opat27tr2gAAAAAAFia38q8JN1+++0aPny4bDab/vWvf+mR%0ARx7RP//5z/OOCw8P1+LFi/0ZBQAAAACARsNvZd7lcumaa66p/rxXr156/fXX/XJbhmHI6/X65brr%0AlXFy4zuf12eNvE3c6RkxK+tgZtbCvKyFeVkPM7MW5mUtzMtarDgvh8Nx0WNshmE0yNbqDzzwgKKj%0Ao/XII4+c9fUjR45o1KhR6tq1q3w+n0aOHKl77723TuFP27Jli3w+X31HrndTdi1TjrtMz3ccqc5h%0Azc2OAwAAAAAIQH379r3oMX49zf601157TRkZGXrzzTfPuyw+Pl6pqamKjY1VQUGBpk2bptdff11T%0Apkyp8/XHxsYqOTm5HhP7h3PfSsldpo4dOqh3QpuL/wOYyuv1Kj09XT179rykJ5dgHmZmLczLWpiX%0A9TAza2Fe1sK8rKWxzsvvZf4f//iHVqxYoTfffFOhoaHnXe50OhUbGytJiomJ0YQJE7R06dJLKvM2%0Am80aQ7HZJEl2h90aeSHp5CkuzMtamJm1MC9rYV7Ww8yshXlZC/OylsY2L7++Nd0bb7yhZcuW6Y03%0A3lBUVNQFj8nPz5fb7ZYkVVVVacWKFerWrZs/YwEAAAAAYGl+W5nPysrSrFmz1KpVK/30pz+VdHIV%0AfsGCBZo3b57i4+N1xx13aNOmTXr55Zdlt9vl9Xo1aNAg3Xvvvf6KBQAAAACA5fmtzCcmJmr37t0X%0AvOy+++6r/vsNN9ygG264wV8xAAAAAABodPx6mj0AAAAAAKh/lHkAAAAAACyGMg8AAAAAgMVQ5gEA%0AAAAAsBjKPAAAAAAAFkOZBwAAAADAYijzAAAAAABYDGUeAAAAAACLocwDAAAAAGAxlHkAAAAAACyG%0AMg8AAAAAgMVQ5gEAAAAAsBjKPAAAAAAAFkOZBwAAAADAYijzAAAAAABYDGUeAAAAAACLocwDAAAA%0AAGAxlHkAAAAAACyGMg8AAAAAgMVQ5gEAAAAAsBjKPAAAAAAAFkOZBwAAAADAYijzAAAAAABYDGUe%0AAAAAAACLocwDAAAAAGAxlHkAAAAAACyGMg8AAAAAgMVQ5gEAAAAAsBjKPAAAAAAAFkOZBwAAAADA%0AYijzAAAAAABYDGUeAAAAAACLocwDAAAAAGAxlHkAAAAAACyGMg8AAAAAgMVQ5gEAAAAAsBjKPAAA%0AAAAAFkOZBwAAAADAYijzAAAAAABYDGUeAAAAAACLocwDAAAAAGAxlHkAAAAAACyGMg8AAAAAgMVQ%0A5gEAAAAAsBjKPAAAAAAAFkOZBwAAAADAYijzAAAAAABYDGUeAAAAAACLocwDAAAAAGAxlHkAAAAA%0AACyGMg8AAAAAgMVQ5gEAAAAAsBjKPAAAAAAAFkOZBwAAAADAYijzAAAAAABYDGUeAAAAAACLocwD%0AAAAAAGAxlHkAAAAAACyGMg8AAAAAgMVQ5gEAAAAAsBjKPAAAAAAAFkOZBwAAAADAYijzAAAAAABY%0ADGUeAAAAAACLocwDAAAAAGAxlHkAAAAAACyGMg8AAAAAgMVQ5gEAAAAAsBjKPAAAAAAAFkOZBwAA%0AAADAYijzAAAAAABYDGUeAAAAAACLocwDAAAAAGAxlHkAAAAAACyGMg8AAAAAgMVQ5gEAAAAAsBjK%0APAAAAAAAFkOZBwAAAADAYijzAAAAAABYDGUeAAAAAACLocwDAAAAAGAxlHkAAAAAACyGMg8AAAAA%0AgMUE+euKKysrNW3aNO3bt08ul0uxsbF6/PHH1aZNm/OO/eKLLzR79mz5fD517txZs2bNUkREhL+i%0AAQAAAABgaX5dmb/99tu1fPlyLVmyRCNHjtQjjzxy3jGlpaWaMWOG/vznP2vFihWKj4/Xn//8Z3/G%0AAgAAAADA0vy2Mu9yuXTNNddUf96rVy+9/vrr5x2Xmpqqbt26qUOHDpKkO++8U7/4xS/04IMP1vm2%0ADMOQ1+u9/ND+ZhiSJJ/XZ428TdzpGTEr62Bm1sK8rIV5WQ8zsxbmZS3My1qsOC+Hw3HRY/xW5s/1%0A1ltvacSIEed9PTMzU8nJydWfJycnKzc3Vx6PR0FBdYuXn5+v3NzcesvqL1VVVZKkvfv2yZ55wuQ0%0AqKv09HSzI+ASMTNrYV7Wwrysh5lZC/OyFuZlLVaaV9++fS96TIOU+ddee00ZGRl68803/XL9sbGx%0AZz0hEKic+1ZK7jJ17NBBvRPO3zsAgcXr9So9PV09e/as0zNjMB8zsxbmZS3My3qYmbUwL2thXtbS%0AWOfl9zL/j3/8QytWrNCbb76p0NDQ8y5PSkrS6tWrqz8/evSo4uLi6rwqL0k2m80aQ7HZJEl2h90a%0AeSHp5CkuzMtamJm1MC9rYV7Ww8yshXlZC/OylsY2L79ugPfGG29o2bJleuONNxQVFXXBY1JSUrRz%0A507t27dPkvT222/rpptu8mcsAAAAAAAszW8r81lZWZo1a5ZatWqln/70p5Ikp9OpBQsWaN68eYqP%0Aj9cdd9yhiIgIPf300/rtb38rr9erTp06afbs2f6KBQAAAACA5fmtzCcmJmr37t0XvOy+++476/OR%0AI0dq5MiR/ooCAAAAAECj4tfT7AEAAAAAQP2jzAMAAAAAYDGUeQAAAAAALIYyDwAAAACAxVDmAQAA%0AAACwGMo8AAAAAAAWQ5kHAAAAAMBiKPMAAAAAAFgMZR4AAAAAAIuhzAMAAAAAYDGUeQAAAAAALIYy%0ADwAAAACAxVDmAQAAAACwGMo8AAAAAAAWQ5kHAAAAAMBiKPMAAAAAAFgMZR4AAAAAAIuhzAMAAAAA%0AYDGUeQAAAAAALIYyDwAAAACAxVDmAQAAAACwGMo8AAAAAAAWQ5kHAAAAAMBiKPMAAAAAAFgMZR4A%0AAAAAAIuhzAMAAAAAYDGUeQAAAAAALIYyDwAAAACAxVDmAQAAAACwGMo8AAAAAAAWQ5kHAAAAAMBi%0AgswOAAAAAt/iA9v0yp5P1TJvq5LCo5UYHq3E0Cglhkcp4dTH2JBw2W2sEwAA0BAo8wAA4KL+99t1%0A2lN+QnvKT9R4TJDNrviwSCWGRSvh1MfEsCglhEUpKSxKieHRSgiLUkSwqwGTAwDQOFHmAQDARfkM%0AQ5L0ky4DlRAWpeyyImWd+pNdVqTc8hJ5DJ+OlRbqWGlhrdcVEexSQliUEk/9STjrY7SSwqIUFxap%0AYLujIb41AAAsiTIPAADq7JqWnTS67ZXnfd3t8yq3vERZZYXKKi2qLvvfl/5CZZcVqdhdqRJ3pUoK%0Ac7WvMLfG27HJphah4Wet8l9otT/GFSabzebPbxkAgIBEmQcAALXanJuhQ8X5tR4TbHeoZXi0WoZH%0AS3E1H1fqrqxe0a8u+6WFZxX/7LIieQyfcstLlFteovRabtrlCKp+zf7pjxda7Q8NCv6B3z0AAIGJ%0AMg8AAC6oyuvRS1s/05/Tv5TPMBQbHKqrYpMv6zrDg13qEB2nDtE1N36f4dPxirJTq/nFyiw7o+yX%0AFim7/OTH45WlqvR6lFFyXBklx2u93WhnaPVp/d8X/2glhEae3MwvLEotQiLksLOBHwDAGijzAADg%0APDuPZ2pq2nztPJ4pSRrXvrcmhrRRQliU32/bbrOrRWiEWoRG6MrYmo+r9HqUc84qf2b1Cv/J0/2z%0AyopU4XWrsKpchVXl2l2QXeP1OWx2xYVGnHdKf/UTAKdW+SODXZzaDwAwHWUeAABU8/p8em17ql7Y%0AslJun1fNXeGaNWScRrXqpq1bt5od7ywuR5BaRTZXq8jmNR5jGIaKqirOOI3/5Gp/1qnV/tN/csuL%0A5TV81Z/XJizIec5p/Gf+OflEQEJYlJwOfs0CAPgPjzIAAECSdKAoT9PSFmhjziFJ0qjW3TVryDjF%0AhUbK6/WanO6HsdlsinaFKtoVqi7NEmo8zuvzKbeiRFmlheft1H/mEwGFVRUq81TpQFGeDhTl1Xrb%0AsSHhZ5T9C6/2N3OFyW7j1H4AwKWjzAMA0MQZhqG3vl2npzd+pHKPW5HBLj05cKwmduzTZE4nd9jt%0A1SW7NmXuqpOv2T/9+v0LrPZnlxWpyudVfkWp8itKq1+qcCHBdsfJlfxTr+GvabU/LNhZ398yAMDi%0AKPMAADRhx0oL9ftVC5V6bI8kaVhSR704bKKSI2LMDRagwoKdahfcQu2iWtR4jGEYOlFZdsZp/IXV%0Am/edudqfV1Eit8+rIyUFOlJSINX8Tn2KDHadXNU/Y9f+73fvj1ZCWJTiQyMUZHfU/zcNAAhIlHkA%0AAJogwzC0aN8WzVy/REVVFQpxBOuP/Ubr590Gc9r3ZbLZbGoeEq7mIeHq3jypxuOqvB7llpec/fr9%0A6t36C5VdXqys0kKVeqpU7K5UcWGO9hTm1Hy7sp3awO/kin58aKSMwlJ9t9erpIiY6lX/GGdokznj%0AAgAaM8o8AABNTH5FiR5c/b6WZ+yQJF0d10rzUiarfS1vF4f653QEKTki5qJnQRRXVZz1Ov6zVvtP%0APQGQc2oDv5zyYuWUF+ub/KPV//7f2TvOur4QR/CpU/m/fw3/WRv6nVr1DwkK9se3DQCoJ5R5AACa%0AkOWHdujBNe8pv6JUwXaHpve+Tvf2HM7p2QEs0hmiSGeIOsbE13iM1+dTfkXp92/LV1akzNJC7Tx8%0AQO7Q4JOr/GVFKqgsU4XXrUPF+TpUnF/r7ca4wmp4Df/3p/a3CA3nTA4AMAllHgCAJqCwslyPrf9Q%0AC/dtliR1bZaol4dPVvfmLU1OhvrgsNsVHxap+LBI9VSyJMnr9Wqrtqp3795yOE4+WVPhcZ86jf/c%0AnfpPPwlwciO/Sq9HBZVlKqgs07cnsmq83SCbXXGhkadeu3+6+EefVfwTwqIU6QxpkP8OANCUUOYB%0AAGjk0o7t0fS0hcosK5TdZtO9V16j6VdfJxfvg97khAQFq01krNpExtZ4jGEYKqgqP7vslxaeU/yL%0AlFteIo/hU2ZZoTLLCmu93fAgpxLDo5UQGnnqY1T1EwCnV/rjwyIVzBkiAFBnPIoDANBIlXuq9MzG%0Aj/XmrrWSpLaRsZqbMln9EtqYnAyBzGazqZkrTM1cYeraLLHG4zw+r3LKS74/tb96877vP2aVFarY%0AXalST5X2FeZqX2HNW/bbZFNsSPjZp/aHn7/a38wVxgZ+ACDKPAAAjdKmnEOamrZAB4ryJEk/6zpY%0AM/rdyPuVo94E2R1qGR6tluHRklrVeFypu1LZZUXKLLvAqf2lhcouL1J2WbHcPq/yKkqUV1Gi7ceP%0A1Xh9TrvjjNfxRyvh1EZ+pzfvO136Q4P4fx1A40aZBwCgEan0evTS1k/1l/Sv5DMMJYZFac6wSRqe%0A3MnsaGiiwoNdah8dV+u7JfgMn45XlJ2za//Zp/ZnlxUpv6JUVT6vDpec0OGSE7XebrQz5PuSf85G%0AfieLf7TiQiLksLOBHwBroswDANBI7DyeqftS39WuUxuWTehwtZ4cOFbRrlCTkwG1s9vsahEaoRah%0AEeoRW/OmjJVej3LKTq7kny77WRfYyK/c41ZhVYUKqyq0uyC7ltu1ndzA77yd+iPPeiIgyhnCqf0A%0AAg5lHgAAi/P4vHpte6pe3PKp3D6vYkPCNWvION3Y5kqzowH1yuUIUqvI5moV2bzGYwzDULG78vvX%0A8dew2p9bXiKv4VP2qc+31XK7oUHB1Zv2nX4Nf9I5q/3xYVFsKgmgQfETBwAAC9tfmKepafO1OTdD%0AkjSqdXfNHjJeLUIjTE4GmMNmsynKGaIoZ4g6xyTUeJzX51NeRckZr90vvuCu/YVV5Sr3uHWwOF8H%0Ai/Nrve3mrvDqVf3vi3+Uks5Y7W8eEia7jVP7AVw+yjwAABbkM3z6313r9MzGj1XhdSsy2KWnBo3V%0AhA59OB0YqAOH3a6EU6vrvVpcUeNx5Z6qczbtO3/X/uzyIlV6PTpeWarjlaXVL3W5kGC7Q/GnTu0/%0A8/X88aGRKinJUWRhrpIjmyk82OWPbxtAI0KZBwDAYo6VFOj+1QuVdmyvJCmlZUe9OHSiWkbEmBsM%0AaIRCg5xqF9VC7aJa1HiMYRgqqCw7a8f+rLLC71/bf6rw55WXyu3z6mhpgY6WFlz4yvZ/JUmKDHZV%0An9JfvdpfvXnfya/HhUYo2O7ww3cNwAoo8wAAWIRhGFq4d7Nmrl+iYnelQhzBeqT/GP2060BO2wVM%0AZLPZ1CwkXM1CwtW9eVKNx7l9XuWWFSuzuuyf8Xr+0kIdOpGrQl+VStyVKnZXqrgwV3sLc2u+XdkU%0AFxpx/k79Yd+/tj8xPEoxzlDO2AEaIco8AAAWkFdeogfXvKdPMnZKkvrEtdbclEm1vt0XgMASbHeo%0AZUTMBc+i8Xq92rp1q3r37q1yn+fk6/jLimpc7c8pK5bH8CmnvFg55cVKzz9a4+26HEE1l/1Tf08I%0Ai1JoULAfv3sA9Y0yDwBAgPv40HY9tOZ95VeUKtju0P1XX697rxzO+2MDjVREsEsdY+LVMSa+xmN8%0Ahk/5FaVnvXY/85zV/uyyIp2oLFOl16NDxcd1qPh4rbcb4wpTQmikEsOjlXjuqf2nPrYIieBnDxAg%0AKPMAAASowspyzVy/RIv2bZEkdWuWqHnDJ6t785rfhxtA02C32RUXGqm40Ej1VHKNx1V43MopLz5j%0A1/6TxT/r9MdTK/6VXo8KKstUUFmm3QXZNV6fw2ZXfGjk96f2h597iv/JJwAigl2c2g/4GWUeAIAA%0AlHp0j+5ftVCZZYWy22z6Tc9rNK33dbyPNYBLEhIUrNaRzdU6snmNxxiGocKq8rN27c8+47X8p9+2%0AL7eiRF7Dp8yyQmWWFdZ6u2FBzvNKfkLYyVX/pDN28HfyMw34wbj3AAAQQMrcVXpm40f632/XSZLa%0ARbXQ3JRJ6hvfxuRkABorm82mGFeYYlxh6tosscbjPD6vcstLzi77Z5zaf/pjUVWFyjxV2l+Up/1F%0AebXedmxI+KnSH33O6/mjlBR+8u/NXeGs8gMXQJkHACBAbMw+pKlp83WwOF+S9PNug/XHvjcqLNhp%0AcjIAkILsDiWFRyspPLrW48rcVdVF/4Kr/ac28nP7vMqvKFV+Ral2HM+s8fqcdkf1Jn1nlv0z37Yv%0AKTxKoUH8rETTQpkHAMBklV6PXtyyUq9tT5XPMNQyPFovDpuolJadzI4GAJcsLNip9tEt1D66RY3H%0A+AyfTlSWnfG6/Quv9udXlKrK59XhkhM6XHKi1tuNcoZcoOyf/QRAXGiEguyO+v6WAVNQ5gEAMNGO%0A/GO6L22+vj2RJUma1LGPnhg4VlHOEJOTAYD/2G12xYZEKDYkQj1ia97Us8rrObmBX/WmfRde7S/z%0AVKmoqkJFVRX6riCnltu1KS4k4tSO/TWv9kc7Qzm1HwGPMg8AgAk8Pq/+kv6VXtr6mdw+r2JDwjV7%0AyHiNbtPD7GgAEDCcjiBdEdFMV0Q0q/EYwzBU7K48VewLq9+uL7P07NX+3PKTG/hllxcru7xY22q5%0A3RBH8PclPzxKiaGnd+4/udof5wpXlc9b/98wcAko8wAANLD9hbm6L22+tuQeliSNbt1Ds4aMU4vQ%0ACJOTAYD12Gw2RTlDFOUMUaeY+BqP8/p8yqsoOaPgF531BMDprxVWlavC69bB4vzqPUxq0mzP8rNX%0A9sOjq4t/wqmPsSHhstvs9f1tA5R5AAAais/w6c1da/WnjctV4XUryhmipwbdqvHte3M6JwD4mcNu%0Ar95I76pajiv3uKtLfnZZ8YU38istUqXPoxOVZTpRWaZdp14qdSFBNrviT23Ud+6p/UmnngBICItS%0ARLCr/r9pNGqUeQAAGsDRkgJNX7VAqzP3SZKGt+ykF4ZOUMuIGHODAQDOEhoUrLZRsWobFVvjMR6P%0AR2mbNii+QxvlXHC1/+STAXnlpfIYPh0rLdSx0sJabzci2HXGa/fP38gvKSxKcWGRCmYDP5xCmQcA%0AwI8Mw9CCvZv02PoPVeyuVGhQsB7pN0Y/7TqI1XgAsCibzaaoIJe6NktUD0fN5drt8yq3rPjU5n01%0Ar/aXuCtP/inM1b7C3JpvVza1CA0/6235Es5Z9U8Ki1KMK4zHmCaAMg8AgJ/klhfrwdXvacXhXZKk%0AfvFt9FLKJLWLqvntmgAAjUew3aGWETEnz8KKq/m4ktMb+JUWKqu8WFmlheet9meXFclj+JRbXqLc%0A8hKl1/JyfpcjqPo1+wnVm/edu3t/tEKDguv9e0bDocwDAOAHyw6m6+E1H+h4Zamcdofuv/p6/frK%0A4XLY2QQJAHC2iGCXIqLj1CG65sbvM3zKryg9q+RnnXoC4MzV/hOVZar0epRRclwZJcdrvd1oZ2j1%0Aaf3fF/9oJYRGVr99X4uQCB67AhRlHgCAelRQWaZH1y3R+/u3SpK6N0/SvJTb1a15ornBAACWZrfZ%0AFRcaqbjQSF0Zm1zjcRUet3LKi8967X7WqbJ/evO+rLIiVXjdKqwqV2FVuXYXZNd4fQ6bXXGhEeed%0A0l/9BMCpVf7IYBen9jcwyjwAAPXky6Pf6ferFiqrrEh2m02/63mtpvYeKaeDh1sAQMMICQpW68jm%0Aah3ZvMZjDMNQUVVFddnPPm/zvpN/csuL5TV81Z/XJizIec5p/Gf+OflEQEJYFI+J9Yj/kgAAXKZS%0Ad6We/voj/XP3eklS+6gWmjt8svrEtTY5GQAA57PZbIp2hSraFaouzRJqPM7j8yq3vOQCZf/7U/uz%0Ay4pUWFWhMk+VDhTl6UBRXq23HRsSfs5O/eev9jdzhclu49T+i6HMAwBwGb7OPqipaQt0qPjkTkS/%0A6DZED/cbrdAgp8nJAAC4PEF2h5LCo5UUHl3rcWXuqpNl/6xd+89+AiC7rEhVPq/yK0qVX1Gqnccz%0Aa7y+YLvj5Er+qdfw17TaHxbctB9rKfMAAPwAFR63XtzyqV7bnipDhpLDYzRn2EQNbdnR7GgAADSo%0AsGCn2ke3UPvomt+txTAMnagsU1ZZoTJLvy/+567251WUyO3z6khJgY6UFEg1v1OfIoNdJ1f1z9q1%0A/8y37YtSfGiEGusr+SnzAABcou35R3Vf6vzqDYMmd+yrxwfeoihniMnJAAAITDabTc1DwtU8JFzd%0Am7es8bgqr0e55SUnS//plf1zVvuzyopU5qlSsbtSxYU52lOYU+P12W02tQiJUKIjVH/v3E7Jtewl%0AYDWUeQAA6sjj8+rP33ypl7Z+Jo/hU4uQCD03dLxuaN3d7GgAADQKTkeQkiNilBwRU+txxac28Muu%0A3rH/9Fv1fb/qn3NqA7+c8mLlqFh7C/Mo8wAANDV7C3I0NW2BtuYdliSNaXOlnh1ym2JDIkxOBgBA%0A0xPpDFGkM0SdYuJrPMbr8ym/olTHSk5oz3d7NDSxfQMm9D/KPAAAtfAZPr2+c42e3bRclV6Pop0h%0AemrQrRrXvjfvpwsAQABz2O2KD4tUrCtM3tDcRve4TZkHAKAGR0pOaHraAq3J2i9Juia5s54fOkEt%0AL7KrLwAAgL9R5gEAOIdhGHp3z0Y9vmGpStyVCg0K1sz+N+nuLgMb3bP6AADAmijzAACcIaesWH9Y%0As0ifHv5WktQ/vo1eSpmstlGxJicDAAD4nl/L/NNPP63PP/9cR48e1QcffKBu3bqdd8z69es1ZcoU%0AtWvXrvpr7777rkJCeHsfAEDDWnowXQ+veV8nKsvktDv0QJ8b9J89UuSw282OBgAAcBa/lvlRo0bp%0Annvu0Z133lnrce3atdPixYv9GQUAgBqdqCzTo+uW6IP9WyVJVzZvqbnDJ6trs0RzgwEAANTAr2W+%0Af//+/rz6aoZhyOv1NshtXRbDkCT5vD5r5G3iTs+IWVkHM7OWQJnXl0e/0x/WvKfs8mI5bHb95srh%0A+q+rfiSnI8j0bIEkUOaFumNm1sK8rIV5WYsV5+VwOC56TEC8Zj4jI0Pjxo2T3W7X+PHjddddd13S%0Av8/Pz1dubq6f0tWfqqoqSdLefftkzzxhchrUVXp6utkRcImYmbWYNa9yr0dvZG7TJ8dP7lSf7IrU%0A1FYD1NnWXDvTt5uSyQq4f1kPM7MW5mUtzMtarDSvvn37XvQY08t8jx49lJqaqsjISGVlZWnKlClq%0A1qyZxowZU+friI2NVXJysh9T1g/nvpWSu0wdO3RQ74Q2ZsfBRXi9XqWnp6tnz551emYM5mNm1mLm%0AvDZkH9QfVi9SRslxSdIvug3Rg1ffoJCg4AbNYSXcv6yHmVkL87IW5mUtjXVeppf5iIiI6r8nJibq%0A5ptv1qZNmy6pzNtsNmsM5dTbGdkddmvkhaSTp7gwL2thZtbSkPOq8Lj1/JaV+tv2NBkylBweozkp%0AkzQ0qUOD3H5jwP3LepiZtTAva2Fe1tLY5mV6mc/JyVGLFi1kt9tVUlKiL774QhMnTjQ7FgCgkUnP%0AO6qpafO1uyBbknR7p356fMDNinTy7ikAAMB6/FrmZ86cqS+//FJ5eXn65S9/qfDwcK1cuVIzZszQ%0AiBEjNHLkSK1YsULvvPOOHA6HvF6vRo8erQkTJvgzFgCgCXH7vHr1my80b+vn8hg+xYVG6Lkh43V9%0A6+5mRwMAAPjB/Frmn3zyyQt+/Zlnnqn++9133627777bnzEAAE3UnoIcTU2br215RyRJN7XtqWcH%0A36bmIeEmJwMAALg8pp9mDwBAffMZPr2+c42e3bRclV6Pop0henrQbbqtfS/ZTu1fAgAAYGWUeQBA%0Ao3K4+LimrVqgdVkHJEnXJnfW80MnKCk82uRkAAAA9YcyDwBoFAzD0P/t2ajH13+oUk+VwoKcmtn/%0AJt3VZQCr8QAAoNGhzAMALC+7rEh/WP2ePjvyrSRpQEJbzRk2SW2jYk1OBgAA4B+UeQCApX144Bs9%0AvPYDFVSWyWl36A99RmlKj2Fy2O1mRwMAAPAbyjwAwJJOVJbpkbWLtfjANklSz9hkzU2ZrC7NEkxO%0ABgAA4H+UeQCA5Xx+ZLceWLVQ2eXFctjs+n+9fqT7eo1QsN1hdjQAAIAGQZkHAFhGibtST25Ypre/%0A2yBJ6hgdp7kpk9U7rpXJyQAAABoWZR4AYAnrsvZretpCZZQcl0023dNjqP7QZ5RCg4LNjgYAANDg%0AKPMAgIBW4XHruc2f6O87VsuQoSsiYjRn2CQNSepgdjQAAADTUOYBAAFrW94RTU2drz2FOZKkH3fq%0Ap8cG3KxIZ4jJyQAAAMxFmQcABBy3z6uXt32ul7d9Ia/hU3xopJ4fOkEjW3U1OxoAAEBAoMwDAALK%0AdwXZmpo6X9/kH5Uk3dL2Kv1p8K1qFhJucjIAAIDAQZkHAAQEn+HT/+xYrdmbP1Gl16NoZ6j+NPg2%0A3dq+l9nRAAAAAg5lHgBguozi45qWtkDrsw9Ikn6U3EXPD5ugxLAok5MBAAAEJso8AMA0hmHone++%0A1lMbP1Kpp0rhQU7NHHCz7uzcXzabzex4AAAAAYsyDwAwRXZZkZ46uEqbirMkSQMT2mlOykS1iYw1%0AORkAAEDgo8wDABrc4v3b9Me1H6iwqlwue5Ae7DtK9/QYKrvNbnY0AAAAS6hTmXe73Xr77bdls9l0%0A5513asWKFfrwww/VpUsX/eY3v5HT6fR3TgBAI3CiolR/XLtYHx78RpLUITRGr13/M3WLTTI5GQAA%0AgLXUqcw//fTTys/PV0VFhbZu3aqqqirdcsstWrlypZ5//nnNmDHD3zkBABb32eFv9cDqRcopL5bD%0AZtf/63mtUoxm6hwTb3Y0AAAAy6lTmd+8ebM+/PBDVVZWavDgwVq9erVCQ0N13XXXacKECf7OCACw%0AsOKqCj2xYan+b89GSVKn6HjNHT5ZVzZL0tatW80NBwAAYFF1KvNBQScPc7lcatWqlUJDQyVJTqdT%0ADofDf+kAAJa2Nmu/pqct0OGSE7LJpik9huqBPqMUGhQsr9drdjwAAADLqlOZNwxDXq9XDodDf/nL%0AX6q/7vF4+GUMAHCeco9bz23+RP+zY7UMGWoV0UxzUiZpcGJ7s6MBAAA0CnUq8zfeeKPKy8sVERGh%0A5OTk6q8fO3ZMP/nJT/wWDgBgPdvyjui+1He1tzBXknRn5wGaOeAmRQS7TE4GAADQeNSpzH/00Ud6%0A6623dOutt2rixIlq3/7kykrr1q3VunVrvwYEAFiD2+fVvG2f65VtX8hr+JQQGqnnhk7QyFZdzY4G%0AAADQ6NSpzC9evFjp6el677339OMf/1gdOnTQxIkTNWbMmOrXzwMAmq7dJ7I1NW2+0vOPSpJubddL%0ATw8aq2Yh4SYnAwAAaJzsdT2wZ8+eeuyxx7Rq1SrdeeedWrp0qVJSUvToo4/6Mx8AIIB5fT69lp6q%0AMR++ovT8o4pxhemv196pP197B0UeAADAj+q0Mn8mp9OpG2+8US6XS4WFhVq2bJmeeuopf2QDAASw%0AQ8X5mp62QOuzD0qSRlzRRc8PnaCEsChzgwEAADQBl1Tmv/vuOy1cuFBLly5V69atdccdd2jMmDH+%0AygYACECGYejfuzfoya+XqcxTpfAgpx4beLPu6NRfNpvN7HgAAABNQp3K/L///W8tWrRI2dnZGjt2%0ArP75z3+qQ4cO/s4GAAgwmaWFemD1In159DtJ0qDEdpozbJJaRzY3ORkAAEDTUqcy/9VXX+nXv/61%0ARowYoaCgSz4zHwBgcYZhaPGBbZqxdrEKq8rlcgTpob6j9MvuQ2W31Xn7FQAAANSTOjXzv/3tb/7O%0AAQAIUMcrSvXHtR9o6cF0SVKvFldobspkdYqJNzkZAABA08UyOwCgRp8e3qUHVi9SbnmJgmx23dd7%0AhH531Y8UbHeYHQ0AAKBJo8wDAM5TXFWhxzcs1bt7NkqSOsfEa27KZF3V4gqTkwEAAECizAMAzrE6%0Ac5/uX7VAR0oKZJNN/3llih64+nqFBAWbHQ0AAACnUOYBAJKkco9bszYt1z92rpYktY5orpdSJmlg%0AYjuTkwEAAOBclHkAgLbkHtbUtPnaV5grSbqr8wA9OuAmRQS7TE4GAACAC6HMA0ATVuX1aN62z/Xq%0AN1/Ka/iUEBqp54dN1IgrupgdDQAAALWgzANAE/XtiSxNTZ2v7cePSZJubd9LTw+6Vc1cYSYnAwAA%0AwMVQ5gGgifH6fPrbjjQ9v3mFqnxeNXOF6dnBt+nmdleZHQ0AAAB1RJkHgCbkYFG+pq9aoA3ZByVJ%0A17XqqueGTFB8WKS5wQAAAHBJKPMA0AQYhqF/7V6vp77+SGWeKkUEu/T4gJt1e6d+stlsZscDAADA%0AJaLMA0Ajl1laqN+vXqSvjn4nSRqc2F5zhk1Uq8jmJicDAADAD0WZB4BGyjAMvb9/qx5dt1iFVRVy%0AOYL0cN/R+kX3IbLb7GbHAwAAwGWgzANAI5RfUaKH13ygjw5tlyT1anGF5qVMVseYeJOTAQAAoD5Q%0A5gGgkVmRsVN/WP2e8ipKFGSza1rvkfrtVdcqyO4wOxoAAADqCWUeABqJoqoKPb7+Q83fu0mS1CUm%0AQXNTJqtni2STkwEAAKC+UeYBoBFYfWyvpq9aqKOlBbLJpl9dmaLfX329QoKCzY4GAAAAP6DMA4CF%0AlXuq9OzG5Xp91xpJUpvI5nopZbIGJLQ1NxgAAAD8ijIPABa1OTdDU1Pna39RniTpJ10G6pH+YxQe%0A7DI5GQAAAPyNMg8AFlPl9Wju1s/0avqX8hmGEsKi9OKwibo2ubPZ0QAAANBAKPMAYCG7jmdpatq7%0A2nE8U5I0rn1vPTVorGJcYSYnAwAAQEOizAOABXh9Pr22PVUvblmpKp9XzVxhenbION3ctqfZ0QAA%0AAGACyjwABLgDRXmalrZAG3MOSZKub9VNs4eMV3xYpMnJAAAAYBbKPAAEKMMw9Na36/T0xo9U7nEr%0AItilJwfeokkd+8pms5kdDwAAACaizANAADpWWqjfr1qo1GN7JElDEttrTsokXRHRzORkAAAACASU%0AeQAIIIZhaNG+LZq5fomKqirkcgTpj/1u1H90Gyy7zW52PAAAAAQIyjwABIj8ihI9tOZ9fXxohySp%0Ad4tWmjd8sjpEx5mcDAAAAIGGMg8AAeCTQzv04Jr3lVdRoiCbXdOvvk6/6XmNguwOs6MBAAAgAFHm%0AAcBERVUVemz9Ei3Yu1mS1CUmQS8Pv109YluanAwAAACBjDIPACZZdWyvpq9aoGOlhbLbbPr1lcN1%0A/9XXy+XgRzMAAABqx2+MANDAyj1Vembjx3pz11pJUpvIWM1NmaT+CW3NDQYAAADLoMwDQAPalJOh%0AqWnzdaAoT5L0s66D9Md+Nyo82GVyMgAAAFgJZR4AGkCV16M5Wz/VX9K/ks8wlBgWpReHTdQ1yZ3N%0AjgYAAAALoswDgJ/tPJ6p+1Lf1a4TWZKk8R2u1pMDb1GMK8zkZAAAALAqyjwA+InH59Vr21P14pZP%0A5fZ51dwVrllDxmlM2yvNjgYAAACLo8wDgB/sL8zTtLT52pSbIUka1bq7Zg0Zp7jQSJOTAQAAoDGg%0AzANAPfIZPr317Xo9s/EjlXvcigx26cmBYzWxYx/ZbDaz4wEAAKCRoMwDQD05VlKg+1cvVNqxvZKk%0AYUkd9eKwiUqOiDE3GAAAABodyjwAXCbDMLRo32bNXP+hiqoqFOII1ox+N+pn3QbJbrObHQ8AAACN%0AEGUeAC5DXnmJHlzznj7J2ClJ6hPXWnNTJql9dJzJyQAAANCYUeYB4Af6+NB2PbTmfeVXlCrY7tD9%0AV1+nX185XEF2h9nRAAAA0MhR5gHgEhVWlmvm+iVatG+LJKlrs0S9PHyyujdvaXIyAAAANBWUeQC4%0ABKlH9+j+VQuVWVYou82me6+8RtOvvk4uBz9OAQAA0HD47RMA6qDMXaVnNn6k//12nSSpbWSs5qZM%0AVr+ENiYnAwAAQFNEmQeAi9iYfUhT0+brYHG+JOlnXQdrRr8bFRbsNDkZAAAAmirKPADUoNLr0Zwt%0An+qv27+SzzCUFBatOSkTldKyk9nRAAAA0MRR5gHgAnYeP6b/Sp2vb09kSZImduijJwbeomhXqMnJ%0AAAAAAMo8AJzF4/Pqr+mpmrP1U7l9XsWGhGv2kPEa3aaH2dEAAACAapR5ADhlf2GupqYt0ObcDEnS%0A6NY9NGvIOLUIjTA5GQAAAHA2yjyAJs9n+PTmrrX608blqvC6FeUM0ZMDx2pCh6tls9nMjgcAAACc%0AhzIPoEk7WlKg6asWaHXmPklSSsuOenHoRLWMiDE3GAAAAFALyjyAJskwDC3Yu0mPrf9Qxe5KhTiC%0A9Uj/Mfpp14Gy2+xmxwMAAABq5dffWJ9++mmNGDFCXbp00a5du2o8bsGCBbrhhht03XXX6ZFHHpHb%0A7fZnLABNXG55sX752Vuavmqhit2V6hvXWituvU8/7zaYIg8AAABL8OtvraNGjdLbb7+t5OTkGo85%0AfPiw5s2bp3//+99auXKl8vLyNH/+fH/GAtCELTuYrpHvz9WKw7sUbHfoob6j9d6YX6t9dAuzowEA%0AAAB15tfT7Pv373/RYz755BONGDFCcXFxkqQ77rhDr732mu666646345hGPJ6vT84Z4MxDEmSz+uz%0ARt4m7vSMmJV11DazwspyPfb1Ur2/f6skqVuzRL00bJK6NUuUrPIzpJHhPmYtzMt6mJm1MC9rYV7W%0AYsV5ORyOix5j+mvmMzMzz1q5T05OVmZm5iVdR35+vnJzc+s7Wr2rqqqSJO3dt0/2zBMmp0Fdpaen%0Amx0Bl+jcmW0pztIrRzYq310uu6Tx8V314/geqjyUpa2HsswJiWrcx6yFeVkPM7MW5mUtzMtarDSv%0Avn37XvQY08t8fYiNja31VP5A4dy3UnKXqWOHDuqd0MbsOLgIr9er9PR09ezZs07PjMF8586szF2l%0AZzZ9rH8d2CBJahcZqznDJqpPXGuTk0LiPmY1zMt6mJm1MC9rYV7W0ljnZXqZT0pKUkZGRvXnR48e%0AVVJS0iVdh81ms8ZQTr1ftd1ht0ZeSDp5igvzshaHw6HNeYc1NW2BDhXnS5L+o9sQ/bHfaIUGOU1O%0Ah3NxH7MW5mU9zMxamJe1MC9raWzzMn3b5lGjRunzzz9Xbm6uDMPQO++8o5tuusnsWAAsyu3z6tlN%0AyzX+o//WoeJ8tQyP1v+NukdPDRpLkQcAAECj4deV+ZkzZ+rLL79UXl6efvnLXyo8PFwrV67UjBkz%0ANGLECI0cOVKtWrXSf/3Xf+mOO+6QJA0YMEC33367P2MBaKR2HD+m+/d+qkMVRZKkSR376ImBYxXl%0ADDE5GQAAAFC//Frmn3zyyQt+/Zlnnjnr88mTJ2vy5Mn+jAKgEfP4vPrzN1/qpa2fyWP41CIkXLOH%0AjNeoNj3MjgYAAAD4hemvmQeAy7GvMFf3pc7X1rzDkqTBUcn68+ifKT48yuRkAAAAgP9Q5gFYks/w%0A6Y1da/WnjR+r0utRlDNETwy4Re0KDcWGhJsdDwAAAPAryjwAyzlSckLT0xZoTdZ+SdLwlp30wrCJ%0ASgiJ0NatW80NBwAAADQAyjwAyzAMQ/P3btJj6z9UibtSoUHBerT/TfpJl4Gy2Wzyer1mRwQAAAAa%0ABGUegCXklBXrwTXvaeXhXZKkfvFt9FLKJLWLamFyMgAAAKDhUeYBBLylB9P18Jr3daKyTE67Q7/v%0Ac4N+1SNFDrvd7GgAAACAKSjzAAJWQWWZHlm3RB/s3ypJ6t48SfNSble35onmBgMAAABMRpkHEJC+%0APPqd7l+1UNllRbLbbPpdz2s1tfdIOR382AIAAAD4rRhAQCl1V+qprz/Sv3avlyS1j2qhucMnq09c%0Aa5OTAQAAAIGDMg8gYGzIPqhpafN1qPi4JOkX3Ybo4X6jFRrkNDkZAAAAEFgo8wBMV+Fx64UtK/Xf%0A29NkyFByeIzmDJuooS07mh0NAAAACEiUeQCmSs87qqlp87W7IFuSdHunvnpswC2KcoaYnAwAAAAI%0AXJR5AKbw+Lx69ZsvNXfrZ/IYPrUIidBzQ8frhtbdzY4GAAAABDzKPIAGt7cgR/elzde2vCOSpJva%0A9tSzg29T85Bwk5MBAAAA1kCZB9BgfIZPr+9co2c3LVel16NoZ4ieHnSbbmvfSzabzex4AAAAgGVQ%0A5gE0iMPFxzV91UKtzdovSbomubNeGDpBSeHRJicDAAAArIcyD8CvDMPQ/+3ZqCc2LFWJu1JhQU49%0A2n+M7u4ykNV4AAAA4AeizAPwm+yyIj245j19evhbSVL/+DZ6KWWy2kbFmpwMAAAAsDbKPAC/+PDA%0AN3p47QcqqCyT0+7QA31u0H/2SJHDbjc7GgAAAGB5lHkA9epEZZkeWbtYiw9skyRd2byl5g6frK7N%0AEk1OBgAAADQelHkA9ebzI7v1wKqFyi4vlsNm1++uulb39Rohp4MfNQAAAEB94jdsAJetxF2pJzcs%0A09vfbZAkdYiO09yUybo6rpXJyQAAAIDGiTIP4LKszzqgaWkLlFFyXJJ0T/eherDvaIUGBZucDAAA%0AAGi8KPMAfpAKj1vPb16hv+1YJUOGroiI0ZxhkzQkqYPZ0QAAAIBGjzIP4JJ9k3dEU9Pm67uCHEnS%0A7Z366fEBNyvSGWJyMgAAAKBpoMwDqDO3z6tXtn2hl7d9Lo/hU1xohJ4bMl7Xt+5udjQAAACgSaHM%0AA6iT7wqyNS1tgbblHZEk3dy2p/40+DY1Dwk3ORkAAADQ9FDmAdTKZ/j0PztWa/bmT1Tp9SjaGapn%0ABt+qW9v1ks1mMzseAAAA0CRR5gHUKKP4uKalLdD67AOSpGuTO+uFYROVGBZlcjIAAACgaaPMAziP%0AYRh6+7uv9eSGpSr1VCksyKmZA27SXZ0HsBoPAAAABADKPICzZJcV6YHVi/T5kd2SpIEJbTUnZZLa%0ARMaanAwAAADAaZR5ANWW7N+mP65brILKMrkcQfpDnxt0T/dhctjtZkcDAAAAcAbKPACdqCjVjHWL%0AteTAN5KknrHJmpsyWV2aJZicDAAAAMCFUOaBJu6zw9/qgdWLlFNeLIfNrv/X60e6r9cIBdsdZkcD%0AAAAAUAPKPNBElbgr9cSGpXrnu68lSR2j4zQ3ZbJ6x7UyORkAAACAi6HMA03Q2qz9mp62QIdLTsgm%0Am+7pMVR/6DNKoUHBZkcDAAAAUAeUeaAJKfe49dzmT/Q/O1bLkKFWEc00J2WSBie2NzsaAAAAgEtA%0AmQeaiG15RzQ1db72FOZIku7o3F+PDbhZEcEuk5MBAAAAuFSUeaCRc/u8mrftc72y7Qt5DZ/iQyP1%0A/NAJGtmqq9nRAAAAAPxAlHmgEdt9IltT0+YrPf+oJGlsu6v0zKBb1Swk3ORkAAAAAC4HZR5ohLw+%0An/5n5yo9t3mFKr0eRTtD9afBt+nW9r3MjgYAAACgHlDmgUbmUHG+pqct0Prsg5KkHyV30fPDJigx%0ALMrcYAAAAADqDWUeaCQMw9C/v9ugJzcsU5mnSuFBTs0ccLPu7NxfNpvN7HgAAAAA6hFlHmgEssqK%0A9MCqRfri6G5J0sCEdnopZZJaRzY3ORkAAAAAf6DMAxZmGIYWH9imGWsXq7CqXC5HkB7sM0r39Bgq%0Au81udjwAAAAAfkKZByzqeEWp/rj2Ay09mC5Juio2WXOHT1bnmASTkwEAAADwN8o8YEGfHt6lB1Yv%0AUm55iRw2u+7rNUL/r9ePFGx3mB0NAAAAQAOgzAMWUlxVocc3LNW7ezZKkjrHxGtuymRd1eIKk5MB%0AAAAAaEiUecAi1mTu0/RVC3SkpEA22fSfPYbpgT43KCQo2OxoAAAAABoYZR4IcOUet2ZvWq7/2bla%0AktQqopleSpmkQYntTU4GAAAAwCyUeSCAbc09rKlp87W3MFeSdFfnAXp0wE2KCHaZnAwAAACAmSjz%0AQACq8no0b9vnevWbL+U1fEoIjdRzQydoZKuuZkcDAAAAEAAo80CA+fZElqamztf248ckSbe266Wn%0AB9+qZq4wk5MBAAAACBSUeSBAeH0+/W1Hmp7fvEJVPq9iXGF6dvBtuqXdVWZHAwAAABBgKPNAADhY%0AlK/pqxZoQ/ZBSdLIK7rquaHjlRAWZW4wAAAAAAGJMg+YyDAM/Wv3ej319Ucq81QpPMipxwfeoh93%0A6iebzWZ2PAAAAAABijIPmCSztFC/X71IXx39TpI0KLGdXho2Sa0im5ucDAAAAECgo8wDDcwwDL2/%0Af6seXbdYhVUVcjmC9HDf0fpF9yGy2+xmxwMAAABgAZR5oAEdryjVw2s/0LKD6ZKkXi2u0NyUyeoU%0AE29yMgAAAABWQpkHGsjKjJ36w5r3lFteoiCbXVN7j9Rvr7pWwXaH2dEAAAAAWAxlHvCz4qoKPb7h%0AQ727Z5MkqXNMvOal3K6eLZJNTgYAAADAqijzgB+tztyn6WkLdLS0QDbZ9J9XpuiBq69XSFCw2dEA%0AAAAAWBhlHvCDck+Vnt24XK/vWiNJahPZXHOGTdLAxHYmJwMAAADQGFDmgXq2OTdDU1Pna39RniTp%0A7i4D9Wj/MQoPdpmcDAAAAEBjQZkH6kmV16O5Wz/Tq+lfymcYSgiL0gtDJ+hHV3QxOxoAAACARoYy%0AD9SDXcezNDXtXe04nilJuq19bz01aKyaucJMTgYAAACgMaLMA5fB6/Ppte2penHLSlX5vGrmCtOz%0AQ8bp5rY9zY4GAAAAoBGjzAM/0IGiPE1PW6Cvcw5Jkq5r1VXPDZmg+LBIk5MBAAAAaOwo88AlMgxD%0A/9y9Xk99vUzlHrcigl16fMDNur1TP9lsNrPjAQAAAGgCKPPAJThWWqgHVi3UV8f2SJIGJ7bXSymT%0AdEVEM5OTAQAAAGhKKPNAHRiGoff2b9Wj6xarqKpCLkeQHu47Wr/oPkR2m93seAAAAACaGMo8cBH5%0AFaWasX6xPj60Q5LUu0UrzU2ZpI4x8SYnAwAAANBUUeaBWqwvPKpfLvlIeRWlCrLZNa33SP32qmsV%0AZHeYHQ0AAABAE0aZBy6gqKpCM9ct1sJDWyRJXWISNG/4ZF0Zm2xyMgAAAACgzAPnWXVsr6avWqBj%0ApYWySfpVjxQ90HeUXA7uLgAAAAACA+0EOKXcU6VnNn6sN3etlSS1iWyue+N76Y6+18nh4LR6AAAA%0AAIGDMg9I2pSToWlp87W/KE+S9NOug/TQ1Tdoz45dJicDAAAAgPNR5tGkVXk9emnrZ/pz+pfyGYYS%0AwqL04rCJuja5s7xer9nxAAAAAOCCKPNosnYez9TUtPnaeTxTkjSufW89NWisYlxhJicDAAAAgNpR%0A5tHkeH0+/XV7ql7cslJun1fNXGGaNWScbmrb0+xoAAAAAFAnlHk0KfsL8zQtbb425WZIkm5o1U2z%0Ah45XXGikyckAAAAAoO4o82gSfIZPb327Xs9s/EjlHrcig116YuAtmtSxr2w2m9nxAAAAAOCSUObR%0A6B0rKdD9qxcq7dheSdLQpA6aM2ySkiNizA0GAAAAAD+QX8v8wYMH9dBDD+nEiROKiIjQrFmz1KlT%0Ap7OOWb9+vaZMmaJ27dpVf+3dd99VSEiIP6OhCTAMQ4v2bdbM9R+qqKpCLkeQZvS7UT/vNlh2m93s%0AeAAAAADwg/m1zM+cOVOTJ0/W+PHjtXz5cj300ENatGjRece1a9dOixcv9mcUNDF55SV6cM17+iRj%0ApyTp6rhWmpsyWR2i40xOBgAAAACXz2/Lk/n5+dq+fbvGjh0rSRo1apSysrJ06NAhf90kIEn6+NB2%0AjfzgJX2SsVPBdoce7DNK74/5NUUeAAAAQKPht5X5zMxMxcXFKSjo5E3YbDYlJSXp2LFjatOmzVnH%0AZmRkaNy4cbLb7Ro/frzuuuuuS7otwzDk9XrrLbvfGIYkyef1WSOvxRRWleuJDcu0aP8WSVKXmAS9%0ANGyiejRvKRm65P/mp49nVtbBzKyFeVkL87IeZmYtzMtamJe1WHFeDofjoseYvgFejx49lJqaqsjI%0ASGVlZWnKlClq1qyZxowZU+fryM/PV25urh9T1o+qqipJ0t59+2TPPGFymsZla3G2Xj7ytfLd5bJL%0Aui2ui+5M6CF3Ro62ZuRc1nWnp6fXT0g0GGZmLczLWpiX9TAza2Fe1sK8rMVK8+rbt+9Fj/FbmU9K%0ASlJubq48Ho+CgoJkGIYyMzPVsmXLs46LiIio/ntiYqJuvvlmbdq06ZLKfGxsrJKTk+stu784962U%0A3GXq2KGDeie0ufg/wEWVuav07ObleuvAeklSm8jmmjN0ovrFX/5/X6/Xq/T0dPXs2bNOz4zBfMzM%0AWpiXtTAv62Fm1sK8rIV5WUtjnZffynxsbKx69OihJUuWaPz48frkk0+UkJBw3in2OTk5atGihex2%0Au0pKSvTFF19o4sSJl3RbNpvNGkM59X7mdofdGnkD3KacQ7ovdb4OFudLkn7WdZBm9BujsGBnvd6O%0Aw+FgXhbDzKyFeVkL87IeZmYtzMtamJe1NLZ5+fU0+yeeeEIPP/yw/vu//1vh4eF69tlnJUkzZszQ%0AiBEjNHLkSK1YsULvvPOOHA6HvF6vRo8erQkTJvgzFiyu0uvRnC2f6q/bv5LPMJQYFqUXh03UNcmd%0AzY4GAAAAAA3Cr2W+ffv2evfdd8/7+jPPPFP997vvvlt33323P2OgEdl5/JjuS52vXSeyJEkTOlyt%0AJweOVbQr1ORkAAAAANBwTN8AD6gLj8+rv6anas7WT+X2edXcFa5ZQ8ZpTNsrzY4GAAAAAA2OMo+A%0At78wV1PTFmhzboYkaVTr7po1ZJziQiNNTgYAAAAA5qDMI2D5DJ/+d9c6PbPxY1V43YoMdumpQWM1%0AoUMf2U5tJggAAAAATRFlHgHpaEmB7l+1UKsy90qShiV11IvDJio5IsbcYAAAAAAQACjzCCiGYWjh%0A3s2auX6Jit2VCnEEa0a/G/WzboNkt9nNjgcAAAAAAYEyj4CRV16iB9e8p08ydkqS+sS11tyUSWof%0AHWdyMgAAAAAILJR5BISPDm7XQ2ve1/HKUgXbHbr/6uv06yuHK8juMDsaAAAAAAQcyjxMVVhZrkfX%0AL9F7+7ZIkro1S9S84ZPVvXlLk5MBAAAAQOCizMM0Xx39TvevWqissiLZbTb9puc1mtb7Orkc/G8J%0AAAAAALWhNaHBlbmr9PTGj/TWt+skSW0jYzVv+GT1jW9jcjIAAAAAsAbKPBrU19kHNTVtgQ4V50uS%0Aft5tsP7Y90aFBTtNTgYAAAAA1kGZR4Oo9Hr04paVem17qnyGoaSwaM1JmaiUlp3MjgYAAAAAlkOZ%0Ah9/tyD+m/0p9V7sLsiVJEzv00RMDb1G0K9TkZAAAAABgTZR5+I3H59Vf0r/SnC2fymP4FBsSrtlD%0Axmt0mx5mRwMAAAAAS6PMwy/2FeZqatp8bck9LEka3bqHZg0ZpxahESYnAwAAAADro8yjXvkMn97Y%0AtVbPblyuCq9bUc4QPTlwrCZ0uFo2m83seAAAAADQKFDmUW+OlJzQ9LQFWpO1X5I0vGUnvTB0glpG%0AxJgbDAAAAAAaGco8LpthGJq/d5MeW/+hStyVCg0K1iP9xuinXQexGg8AAAAAfkCZx2XJKSvWQ2ve%0A04rDuyRJfeNa66WUyWof3cLkZAAAAADQeFHm8YMtPZiuh9e8rxOVZXLaHbr/6uv16yuHy2G3mx0N%0AAAAAABo1yjwuWUFlmR5dt0Tv798qSerePEnzUm5Xt+aJ5gYDAAAAgCaCMo9L8uXR73T/qoXKLiuS%0A3WbTb3teq2m9R8rp4H8lAAAAAGgoNDDUSam7Uk9//ZH+uXu9JKl9VAu9lDJZfeNbm5wMAAAAAJoe%0AyjwuakP2QU1Lm69DxcclSf/RbYj+2G+0QoOcJicDAAAAgKaJMo8aVXjcemHLSv339jQZMtQyPFpz%0Ahk3SsJYdzY4GAAAAAE0aZR4XtD3/qO5Lna/dBdmSpMkd++rxgbcoyhlicjIAAAAAAGUeZ/H4vHr1%0Amy81d+tn8hg+tQiJ0HNDx+uG1t3NjgYAAAAAOIUyj2p7C3J0X9p8bcs7Ikm6sU0PzRoyTrEhESYn%0AAwAAAACciTIP+QyfXt+5Rs9uWq5Kr0dRzhA9NehWjW/fWzabzex4AAAAAIBzUOabuMPFxzV91UKt%0AzdovSbqmZSc9P2yiWoZHm5wMAAAAAFATynwTZRiG/m/PRj2xYalK3JUKDQrWo/1v0k+6DGQ1HgAA%0AAAACHGW+CcopK9Yf1izSp4e/lST1i2+jl1ImqV1UC5OTAQAAAADqgjLfxCw98I0eXvuBTlSWyWl3%0A6Pd9btCveqTIYbebHQ0AAAAAUEeU+SbiRGWZHlm3WIv3b5Mk9WiepLkpt6tb80STkwEAAAAALhVl%0Avgn4/MhuPbBqobLLi2W32fT/rvqR7us1Qk4H4wcAAAAAK6LNNWKl7ko9uWGZ/v3dBklSh+g4vZQy%0ASX3iWpucDAAAAABwOSjzjdT6rAOalrZAGSXHJUm/7D5UD/UdpdAgp8nJAAAAAACXizLfyFR43Hp+%0A8wr9bccqGTKUHB6jOcMmamjLjmZHAwAAAADUE8p8I/JN3hFNTZuv7wpyJEm3d+qrxwbcoihniMnJ%0AAAAAAAD1iTLfCLh9Xr36zReat/VzeQyf4kIj9NyQ8bq+dXezowEAAAAA/IAyb3F7CnI0NW2+tuUd%0AkSTd1Lannh18m5qHhJucDAAAAADgL5R5i/IZPv1j52rN2vSJKr0eRTtD9PSg23Rb+16y2WxmxwMA%0AAAAA+BFl3oIyio9r+qoFWpd1QJJ0TXJnvTB0gpLCo01OBgAAAABoCJR5CzEMQ+/s+VpPrF+qUk+V%0AwoKcmtn/Jt3VZQCr8QAAAADQhFDmLSK7rEh/WP2ePjvyrSRpQEJbzRk2SW2jYk1OBgAAAABoaJR5%0AC1iyf5v+uG6xCirL5LQ79Ic+ozSlxzA57HazowEAAAAATECZD2AnKko1Y91iLTnwjSTpyuYtNXf4%0AZHVtlmhyMgAAAACAmSjzAeqzw9/qgdWLlFNeLIfNrt9dda3u6zVCTgcjAwAAAICmjmYYYErclXpy%0AwzK9/d0GSVLH6DjNTZms3nGtTE4GAAAAAAgUlPkAsjZrv6anLdDhkhOSpHu6D9WDfUcrNCjY5GQA%0AAAAAgEBCmQ8AFR63ntv8if6+Y7UMGboiIkZzhk3SkKQOZkcDAAAAAAQgyrzJtuUd0dTU+dpTmCNJ%0A+nGnfnpswM2KdIaYnAwAAAAAEKgo8yZx+7x6edvnennbF/IaPsWFRuj5oRN0XatuZkcDAAAAAAQ4%0AyrwJ9hTk6tH1H+qb/KOSpFvaXqU/Db5VzULCTU4GAAAAALACyrwJfr9mkSQp2hmqPw2+Tbe272Vy%0AIgAAAACAlVDmTXJtcme9MGyiEsOizI4CAAAAALAYynwD6tOilY6XFevRATfp7q6DZLPZzI4EAAAA%0AALAgynwDejllsjZv3aK+nftQ5AEAAAAAP5jd7ABNic1mk8PGf3IAAAAAwOWhWQIAAAAAYDGUeQAA%0AAAAALIYyDwAAAACAxVDmAQAAAACwGMo8AAAAAAAWQ5kHAAAAAMBiKPMAAAAAAFgMZR4AAAAAAIuh%0AzAMAAAAAYDGUeQAAAAAALIYyDwAAAACAxVDmAQAAAACwGMo8AAAAAAAWQ5kHAAAAAMBiKPMAAAAA%0AAFgMZR4AAAAAAIuhzAMAAAAAYDGUeQAAAAAALIYyDwAAAACAxdgMwzDMDnG59u7dK5fLZXYMAAAA%0AAAAum9PpVEJCQq3HNIoyDwAAAABAU8Jp9gAAAAAAWAxlHgAAAAAAi6HMAwAAAABgMZR5AAAAAAAs%0AhjIPAAAAAIDFUOYBAAAAALAYyjwAAAAAABZDmQcAAAAAwGKCzA7QWBw8eFAPPfSQTpw4oYiICM2a%0ANUudOnU677gFCxbo73//u3w+nwYNGqTHHntMwcHBF70M9asu81q7dq1efPFFlZWVyWaz6ZprrtHv%0Af/972e12HTlyRNdff706d+5cffwrr7yi1q1bN/S30iTUZV7r16/XlClT1K5du+qvvfvuuwoJCZHE%0A/ash1WVeixYt0ltvvVX9eVZWlvr3769XX32V+1cDe/rpp/X555/r6NGj+uCDD9StW7cLHsfjV2Co%0Ay7x4/AosdZkZj2GBoy7z4jEscFRWVmratGnat2+fXC6XYmNj9fjjj6tNmzbnHfvFF19o9uzZ8vl8%0A6ty5s2bNmqWIiIiLXhbQDNSLn/zkJ8aiRYsMwzCMjz/+2Bg/fvx5x2RkZBhDhw41cnJyDJ/PZ/zq%0AV78y/vWvf130MtS/usxrx44dRkZGhmEYhlFRUWH8+Mc/rv43hw8fNvr27dtwgZu4usxr3bp1xtix%0AYy/477l/Nay6zOtcN910k7F8+XLDMLh/NbQNGzYYmZmZxo9+9CNj586dFzyGx6/AUZd58fgVWOoy%0AMx7DAkdd5nUuHsPMU1FRYXz55ZeGz+czDMMw/vnPfxp33333eceVlJQYgwcPNvbu3WsYhmE88cQT%0AxqxZsy56WaDjNPt6kJ+fr+3bt2vs2LGSpFGjRikrK0uHDh0667hPPvlEI0aMUFxcnGw2m+644w4t%0AXbr0opehftV1Xt27d1erVq0kSS6XS926ddPRo0cbPG9TV9d51Yb7V8P5IfPatm2b8vPzNWLEiIaK%0AiTP0799fiYmJtR7D41fgqMu8ePwKLHWZWW24jzWsS50Xj2Hmcrlcuuaaa2Sz2SRJvXr1uuDPu9TU%0AVHXr1k0dOnSQJN15551atmzZRS8LdJT5epCZmam4uDgFBZ181YLNZlNSUpKOHTt23nHJycnVnycn%0AJyszM/Oil6F+1XVeZ8rNzdUnn3yia6+9tvpr5eXlmjBhgsaNG6dXX31VXq/X39GbpEuZV0ZGhsaN%0AG6cJEybo3//+91nXwf2rYfyQ+9fChQt16623nnXKKPevwMLjl3Xx+GUdPIZZE49hgeWtt9664BMr%0AF7of5ebmyuPx1HpZoOM188BFlJSU6Ne//rXuuece9ezZU5IUHx+v1NRUxcbGqqCgQNOmTdPrr7+u%0AKVOmmJy26erRo4dSU1MVGRmprKwsTZkyRc2aNdOYMWPMjoZalJWVadmyZZo/f37117h/AfWDxy/r%0A4DHMmngMCyyvvfaaMjIy9Oabb5odpcGwMl8PkpKSznr2xjAMZWZmqmXLlucdd+ZpH0ePHlVSUtJF%0AL0P9quu8pJO/CN1zzz0aOXKk/uM//qP6606nU7GxsZKkmJgYTZgwQZs2bWqYb6CJqeu8IiIiFBkZ%0AKUlKTEzUzTffXD0T7l8N51LuX5K0fPlyderUSR07dqz+GvevwMPjl/Xw+GUtPIZZE49hgeMf//iH%0AVqxYob///e8KDQ097/IL3Y9On0lY22WBjjJfD2JjY9WjRw8tWbJE0snXNiUkJJy3i+KoUaP0+eef%0AKzc3V4Zh6J133tFNN9100ctQv+o6r9LSUt1zzz0aNmyYfvOb35x1WX5+vtxutySpqqpKK1asqHEH%0AaFyeus4rJydHPp9P0slfYr/44ovqmXD/ajh1nddpCxcu1MSJE8/6GvevwMPjl7Xw+GU9PIZZE49h%0AgeGNN97QsmXL9MYbbygqKuqCx6SkpGjnzp3at2+fJOntt9+uvh/VdlmgsxmGYZgdojHYv3+/Hn74%0AYRUUFCg8PFzPPvusunTpohkzZmjEiBEaOXKkJGn+/Pn629/+JkkaMGCAnnjiierX2NR2GepXXeb1%0A17/+Va+++upZz7aOHj1a9957r1asWKGXX35ZdrtdXq9XgwYN0oMPPiin02nid9V41WVe//rXv/TO%0AO+/I4XDI6/Vq9OjR+t3vfle9IQr3r4ZT15+H+/fv14QJE5SWlnbW279w/2pYM2fO1Jdffqm8vDzF%0AxMQoPDxcK1eu5PErQNVlXjx+BZa6zIzHsMBR15+JPIYFhqysLF1zzTVq1aqVwsPDJZ08O2LBggWa%0AN2+e4uPjdccdd0iSPvvsMz3//PPyer3q1KmTZs+eXX1GTG2XBTLKPAAAAAAAFsNp9gAAAAAAWAxl%0AHgAAAAAAi6HMAwAAAABgMYG/3z4AAKh3t956qyTJ7XbrwIED6ty5sySpXbt21X/Gjh1rZkQAAFAL%0ANsADAKAJO3LkiG677TZt3LjR7CgAAOASsDIPAADO8tBDD6lr1676+c9/rldeeUV79+5VZWWlDhw4%0AoLZt2+r+++/X7NmzdeTIEfXo0UMvvPCC7Ha7SkpKNGvWLH377beqrKxU79699eijj/KWTAAA+AGv%0AmQcAALXavn27Zs+ereXLl6u0tFSPPPKI5s2bp2XLlmnfvn1KTU2VJM2ePVv9+vXTwoULtWTJEvl8%0APr311lsmpwcAoHFiZR4AANRq6NChio6OliR1795dTqdTERER1Z8fPHhQkvTpp59q69ateuONNyRJ%0AFRUVcjgcpmQGAKCxo8wDAIBauVyu6r87HI6zPrfb7fJ6vZIkwzD08ssvq127dg2eEQCApobT7AEA%0AQL247rrr9Pe//10ej0eSVFhYqEOHDpmcCgCAxokyDwAA6sXDDz+skJAQ3Xbbbbrlllv085//XEeP%0AHjU7FgAAjRJvTQcAAAAAgMWwMg8AAAAAgMVQ5gEAAAAAsBjKPAAAAAAAFkOZBwAAAADAYijzAAAA%0AAABYDGUeAAAAAACLocwDAAAAAGAxlHkAAAAAACyGMg8AAAAAgMVQ5gEAAAAAsJj/D9hvorK7Cmkn%0AAAAAAElFTkSuQmCC"/>
          <p:cNvSpPr>
            <a:spLocks noChangeAspect="1" noChangeArrowheads="1"/>
          </p:cNvSpPr>
          <p:nvPr/>
        </p:nvSpPr>
        <p:spPr bwMode="auto">
          <a:xfrm>
            <a:off x="34925" y="533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AutoShape 13" descr="data:image/png;base64,iVBORw0KGgoAAAANSUhEUgAAA/MAAAITCAYAAABLz0yVAAAAOXRFWHRTb2Z0d2FyZQBNYXRwbG90%0AbGliIHZlcnNpb24zLjcuMSwgaHR0cHM6Ly9tYXRwbG90bGliLm9yZy/bCgiHAAAACXBIWXMAAA9h%0AAAAPYQGoP6dpAABFJklEQVR4nO3deZxdBX03/s+dLTtbCCGELUCAEAKBkMQVMBFCIICKYqn6qK08%0A2lptefRRECWJikK1v0rxaa20ahWlgrRVEiCsArWYsIaEPQIJZCeQkH1m7r2/P9DIEsIEkjlzJu/3%0A68XrNfeeM/d+Jl/unPmce865lXq9Xg8AAABQGg1FBwAAAAC2jjIPAAAAJaPMAwAAQMko8wAAAFAy%0AyjwAAACUjDIPAAAAJaPMAwAAQMko8wAAAFAyO0yZX7p0adEROqRWq+WBBx5IrVYrOgqvw6zKw6zK%0AxbzKw6zKw6zKw6zKxbzKozvOaocp862trUVH6JB6vZ62trbU6/Wio/A6zKo8zKpczKs8zKo8zKo8%0AzKpczKs8uuOsdpgyDwAAAN2FMg8AAAAlo8wDAABAySjzAAAAUDLKPAAAAJSMMg8AAAAlo8wDAABA%0AySjzAAAAUDLKPAAAAJSMMg8AAAAlo8wDAABAySjzAAAAUDLKPAAAAJSMMg8AAAAlo8wDAABAySjz%0AAAAAUDLKPAAAAJSMMg8AAAAlo8wDAABAySjzXcyXfvtf+adn7ik6BgAAAF1YU9EB+KP17a356WN3%0Abfq6b2OvghMBAADQFXlnvgup1zf/NQAAALyUMg8AAAAlo8wDAABAySjzAAAAUDLKPAAAAJSMMg8A%0AAAAlo8wDAABAySjzAAAAUDLKPAAAAJSMMg8AAAAlo8wDAABAySjzAAAAUDLKPAAAAJSMMg8AAAAl%0Ao8wDAABAySjzAAAAUDLKPAAAAJSMMg8AAAAlo8wDAABAySjzAAAAUDLKPAAAAJSMMg8AAAAlo8wD%0AAABAySjzAAAAUDLKPAAAAJSMMg8AAAAlo8wDAABAySjzAAAAUDLKPAAAAJSMMg8AAAAlo8wDAABA%0AySjzAAAAUDLKPAAAAJSMMg8AAAAlo8wDAABAySjzAAAAUDLKPAAAAJSMMg8AAAAlo8wDAABAySjz%0AAAAAUDLKPAAAAJSMMg8AAAAlo8wDAABAySjzAAAAUDLKPAAAAJSMMg8AAAAlo8wDAABAySjzAAAA%0AUDLKPAAAAJSMMg8AAAAlo8wDAABAySjzAAAAUDLKPAAAAJSMMg8AAAAlo8wDAABAySjzAAAAUDLK%0APAAAAJSMMg8AAAAlo8wDAABAySjzAAAAUDLKPAAAAJSMMg8AAAAlo8wDAABAySjzAAAAUDLKPAAA%0AAJSMMg8AAAAlo8wDAABAySjzAAAAUDLKPAAAAJSMMg8AAAAlU3iZ//rXv55x48blkEMOycMPP/ya%0A61111VU58cQT8+53vztf/vKX09bW1okpAQAAoOsovMxPmDAhP/vZzzJ48ODXXOfpp5/OJZdckp/+%0A9Ke58cYb8+yzz+bKK6/sxJQAAADQdTQVHWD06NGvu86MGTMybty4DBgwIEly1lln5Xvf+14+9KEP%0Adfh56vV6qtXqG87ZGV6ar1qrdvm8O7o/zMecuj6zKhfzKg+zKg+zKg+zKhfzKo+yzaqxsfF11ym8%0AzHfE4sWLX/bO/eDBg7N48eKteowVK1Zk+fLl2zraNrWh1r7p6wcffDA9G0oxnh3enDlzio5AB5lV%0AuZhXeZhVeZhVeZhVuZhXeZRlVqNGjXrddXaYtti/f/8tHsrfFaxra03m/meSZPjw4enXo1fBidiS%0AarWaOXPmZMSIER3ac0ZxzKpczKs8zKo8zKo8zKpczKs8uuOsSlHmBw0alAULFmy6vXDhwgwaNGir%0AHqNSqXT5oTXW/pivsaGxy+flRY2NZlUWZlUu5lUeZlUeZlUeZlUu5lUe3WlWhV8AryMmTJiQW265%0AJcuXL0+9Xs8VV1yRU045pehYAAAAUIjCy/wFF1yQY489NkuWLMmf//mf54QTTkiSnH/++bn55puT%0AJPvss08++9nP5qyzzsoJJ5yQ3XbbLR/84AeLjA0AAACFKfww+69+9aubvf/CCy982e0zzzwzZ555%0AZmdEAgAAgC6t8HfmAQAAgK2jzAMAAEDJKPMAAABQMso8AAAAlIwyDwAAACWjzAMAAEDJKPMAAABQ%0AMso8AAAAlIwyDwAAACWjzAMAAEDJKPMAAABQMso8AAAAlIwyDwAAACWjzAMAAEDJKPMAAABQMso8%0AAAAAlIwyDwAAACWjzAMAAEDJKPMAAABQMso8AAAAlIwyDwAAACWjzAMAAEDJKPMAAABQMso8AAAA%0AlIwyDwAAACWjzAMAAEDJKPMAAABQMso8AAAAlIwyDwAAACWjzAMAAEDJKPMAAABQMso8AAAAlIwy%0ADwAAACWjzAMAAEDJKPMAAABQMso8AAAAlIwyDwAAACWjzAMAAEDJKPMAAABQMso8AAAAlIwyDwAA%0AACWjzAMAAEDJKPMAAABQMso8AAAAlIwyDwAAACWjzAMAAEDJKPMAAABQMso8AAAAlIwyDwAAACWj%0AzAMAAEDJKPMAAABQMso8AAAAlIwyDwAAACWjzAMAAEDJKPMAAABQMso8AAAAlIwyDwAAACWjzAMA%0AAEDJKPMAAABQMso8AAAAlIwyDwAAACWjzAMAAEDJKPMAAABQMso8AAAAlIwyDwAAACWjzAMAAEDJ%0AKPMAAABQMso8AAAAlIwyDwAAACWjzAMAAEDJKPMAAABQMso8AAAAlIwyDwAAACWjzAMAAEDJKPMA%0AAABQMso8AAAAlIwyDwAAACWjzAMAAEDJKPMAAABQMso8AAAAlIwyDwAAACWjzAMAAEDJKPMAAABQ%0AMso8AAAAlIwyDwAAACWjzAMAAEDJKPMAAABQMso8AAAAlExT0QGS5Kmnnsq5556b559/Pn379s1F%0AF12UoUOHvmydmTNn5uyzz86QIUM23ffzn/88PXv27Oy4AAAAUKguUeYvuOCCnHnmmXnf+96X66+/%0APueee26uvvrqV603ZMiQ/PKXvywgIQAAAHQdhZf5FStWZO7cufnBD36QJJkwYUK+9rWvZf78+dlv%0Av/222fPU6/VUq9Vt9njbw0vzVWvVLp93R/eH+ZhT12dW5WJe5WFW5WFW5WFW5WJe5VG2WTU2Nr7u%0AOoWX+cWLF2fAgAFpanoxSqVSyaBBg7Jo0aJXlfkFCxbkve99bxoaGvK+970vH/rQhzr8PCtWrMjy%0A5cu3afZtbUOtfdPXDz74YHo2FD4eOmDOnDlFR6CDzKpczKs8zKo8zKo8zKpczKs8yjKrUaNGve46%0ApWmLw4cPz+23355+/fplyZIlOfvss7Prrrvm5JNP7tD39+/fP4MHD97OKd+cdW2tydz/TPLiz9uv%0AR6+CE7El1Wo1c+bMyYgRIzq054zimFW5mFd5mFV5mFV5mFW5mFd5dMdZFV7mBw0alOXLl6e9vT1N%0ATU2p1+tZvHhx9tprr5et17dv301f77nnnpk0aVLuueeeDpf5SqXS5YfWWPtjvsaGxi6flxc1NppV%0AWZhVuZhXeZhVeZhVeZhVuZhXeXSnWRX+0XT9+/fP8OHD86tf/SpJMmPGjAwcOPBVh9gvW7YstVot%0ASbJmzZrceuutGTZsWKfnBQAAgKIV/s58kkydOjXnnXde/vmf/zl9+vTJN7/5zSTJ+eefn3HjxmX8%0A+PG54YYbcsUVV6SxsTHVajUnnXRSzjjjjIKTAwAAQOfrEmX+gAMOyM9//vNX3X/hhRdu+vrDH/5w%0APvzhD3dmLAAAAOiSCj/MHgAAANg6yjwAAACUjDIPAAAAJdMlzpnn1b557/Xp19IrPRqbNv3Xs7H5%0AZbd7NDW/ZFlTejQ2p6WhMT1esV6lUin6xwEAAGAbUua7kKaGhvRsbM6Galt+/OjMbfa4L9sB8PvS%0A/8rbPbe4/LW/7487El5reWMaKg4AAQAA2JaU+S6kpbEpPxz/v/Kr2Xdm1wG7p7VWzcZq+2b+a9vs%0AfRtecrue+qbH/cN9hf1cDY2bLfstLzmiYEs7DV51RELjq49IePFIhaa0NLz6/sYGOxMAAIDuRZnv%0AYt625wHpveSFjBw5Mo2NjW/oMer1etpetSPgpWX/jzsDWqvtm73/pbdfe/lrr1Or/3FnQmutmtZa%0ANavbNm6rf6at0lRp2PxOgqYt70T4wxELLzt1oemP67VUGvL06qVpW/pUerX0eM0jHZoa3tgcAQAA%0AXosy3w1VKpW0/P6d734FZWh/yc6EDR3dUdD+6p0GL/3eF49UePnjbGjf/OO212t/zFKvpb29NWvb%0AW7fPD/vk7Vtc3LhpZ8IrdhJs4VSGLZ+68FrLXzyt4ZXf09zQ6LoJAADQzSjzbBdNDY1pamhMn+Ye%0AhTx/e62a1mr1VacfvGpnQLVt03qvvH/Lpza0ZUN7W1auXZOG5qZsrL38iIW2WnVTlmq9lnXtrVm3%0AvXYmvI5KKps/LWFzRyU0vXqdP5y60NGLML7yMVvsTAAAgG1Omadb+sPOhN7NLdvtOarVau6///7N%0AnhJRq9eycTM7CV7/1IWXLG9/9fLW2paPdHjpf39QTz0bqm3ZUG3Lqu32r7Flmyv7La/YmbDlizB2%0AbPmrj3Z48WgFAADobpR52A4aKg3p1dSQXk3NhTx/rV77/REHWz514Q/XTejoEQkdOmJhMxdc/OMO%0Ahg2F/Hu0NDSmKZX0fuzazR49sKXTGloaG7fqIoyvfNyWBhdhBABg21PmoRtqqDSkZ1NDeha0M2Fr%0ALsK4uU9j2PyRB5s70mHzRztsaH/5Jzq01qppTbJuQzGf6tC86RMdXrKToKGxwxdh7OgnPbS8xve5%0ACCMAQPejzAPbXNEXYazX62mv1zaV+3WtG3P/3Dk54OChadt0/+93BGza6fD6F2F8raMSNne0w0sv%0AwthWq6atVs2agj7R4bUuwvjaOxFevs4rT4nY8kUYf7/sJZ/80FRpcN0EAKAwM5c8mX+ee3sOqffJ%0AyIwsOs42o8wD3U6lUklzpTHNDY3p29wjuzT3yrIe/XLornu+4Y983FpbcxHGrdlJ0NGjGbrSRRgb%0AKpVXlf2XXljxlRdhbKk0Zs3KVdmrbVF6NTe/aqfB5i/kuLlPc3ARRgDYkT2z5vlceNd1ueapB5Ik%0Aq3ceXHCibUuZB9gOOuMijFtSrdVecsHEl5T99pfvDGitbf6Ig9e6CGNHLuLY+vujHf6gVq9nfXtb%0A1re3bd0PseJ32+zfY8s7AbbwiQ2/v27Cm71Io50JANB51rW15v/N+XW+N/f2bKy2p6FSyVlDj8lJ%0ATYOKjrZNKfMA3VBjQ0N6NbSkV1MxOxO25iKMr1y+vq018xc+k10H7J7WevVlRyWU9SKMrzyN4Y9H%0AJrz+RRj/+JGRr70zYtPRDpu5CGOPxqY0VFyEEYDur1av5T+fmJ1v3n1dlqx7IUny1j0PyNSxk3LI%0AzgNz//33FxtwG1PmAdjm3sxFGKvVau6vbv5jHzuqXq9vOkLg5YX/5acntL7G/a+5k2Az11V45Tqt%0AtfZXXYRx42Z2MHSmzV2E8fVPW3jxeglbOuKgudKQloJO3wCAl7pv+dOZPPOa3Lt8QZJk37675cuj%0AT87E/YanUqmkWq2+ziOUjzIPQLdT2XSeflOSnp3+/K+8COPG9tc6NeH1T1v4w/LWzew8eK2jHTZU%0A21Kr/3Fnwva8COOQnjvn18eM2eaPCwAdsXjtqlx0z/W5+nf3JUl6N7Xks0e+K5847B2FfbJTZ1Hm%0AAWAbe+VFGIvQ/pKPh3ytUxtaq9WtugjjS5ev2rg+D6xYmOVt6wr5+QDYsa1vb8tlD96RSx+4ddN1%0Aec48aFS+OGpCBvbeqeB0nUOZB4Bu6A8XYeyznXYm/G7V8hz3H3+3XR4bAF5LvV7P9Kfm5Ot3X5tn%0A1qxMkhyzx36ZMmZSRg7Yp9hwnUyZBwAAoMt7cMWiXDDzmsxc+mSSZFDvnXP+6Ik5fciRO+Qnxyjz%0AAAAAdFnPrl+Tv733hlzx2F2pp56ejc35ixHH5i9HHFfYJ/d0Bco8AAAAXU5rtT0/eOh/csnsm7P6%0A9xdxPf2AI3P+qInZq+8uxYbrApR5AAAAuox6vZ6bnn44U2dNz1OrVyRJjug/OFPHnprRA/cvNlwX%0AoswDAADQJTz6/NJMnTUtty96PEmyR69++eKoCfnAQUenodJQcLquRZkHAACgUM9vWJtv33dTLn90%0AZqr1WloaGnP28HfmM0e+q7CPee3qlHkAAAAK0Var5ieP/DZ/d99NWdW6Pkly0r7D85UxJ2e/fv0L%0ATte1KfMAAAB0utsWPpaps6blsZXLkiTDdt0zU8aemrcPOrDgZOWgzAMAANBpnli1PF+9a3puevqR%0AJMluPfrkC0efmLMOHp3GBufFd5QyDwAAwHb3QuuGXHL/zfnBw/+Ttlo1TZWGfPywt+VvjhyfnXv0%0AKjpe6SjzAAAAbDfVWi1XPH5XvnXvDVmxYW2SZNzeh+SC0afkoF32KDhdeSnzAAAAbBd3Lnkik2de%0Ak4eeW5wkOWjnAblgzKSM2/uQgpOVnzIPAADANrVg9XP5+l3X5tr5c5MkO7f0zDkj352PDntrmhsa%0AC07XPSjzAAAAbBNr2zbmuw/8Ot9/8I5srLanoVLJRw4Zm88ddUJ269mn6HjdijIPAADAm1Kr1/If%0Av7sv37z7+ixdvzpJ8o5BB2XymEkZttueBafrnpR5AAAA3rB7ls3P5JnTcv+zTydJ9uvXPxeMPjkn%0A7ntYKpVKwem6L2UeAACArbZo7ap88+7r8p9P3J8k6dPUkr8eOT5/ftjb06NR1dze3vC/8PPPP59d%0Ad911W2YBAACgi1vf3prvzb09/zjntqxvb0sllZw5dFS+ePSE7NG7X9HxdhhvuMy///3vz80337wt%0AswAAANBF1ev1XPPkA7nw7uuycO3KJMmYgftnyphJOWL3vYsNtwPqUJkfM2bMq+5bvXr1pvtnzZq1%0AbVMBAADQZTzw7DOZMmtaZi19KkkyuM8uOf+YiTl1yBHOiy9Ih8r8oYcemv333z9nn312GhoaUq/X%0A86EPfSg/+9nPtnc+AAAACrJs3epcfO+MXPn4Pamnnl5Nzfn0iOPzycOPTa+m5qLj7dAaOrLSj3/8%0A4xxwwAH50pe+lNbW1uy9995pamrK4MGDM3jw4O2dEQAAgE60sdqef5xzW479j2/n54/fnXrqee8B%0AI3Pb+z6fvxk5XpHvAjp8zvzHPvaxvP3tb895552XCRMmpF6vb89cAAAAdLJ6vZ4ZCx7K1+66NvNX%0Ar0iSjNx9n0wde2pG7bFvwel4qQ69M3/TTTelWq1m6NChufzyy7Ny5coMGjRoe2cDAACgkzz83JKc%0ANeNf84lbfpL5q1dkYK9++c47P5BfTfoLRb4L6tA785deemkmT56c008/PR/4wAdyzjnnbO9cAAAA%0AdILnNqzNt++7MZc/OjO1ej09Gpvyv4e/M391xPHp09yj6Hi8hg6V+V/+8peZM2dO/uM//iMf/OAH%0Ac+CBB+YDH/hAJk6cmF69em3vjAAAAGxjbbVq/u3hO/P399+UVa0bkiSn7D8i5x8zMfv2263gdLye%0ADp8zP2LEiIwYMSLnnXdeZsyYkf/4j//IN77xjUycODFf+9rXtmdGAAAAtqFbnnk0X501LfNWLU+S%0AHLbboEwde2reuucBBSejozpc5v+gpaUlEydOTI8ePbJq1apMnz5dmQcAACiBeSuXZeqs6bl14aNJ%0Akv49++QLR0/Inww9Jo0NHbqkGl3EVpX5xx57LL/4xS8ybdq07LvvvjnrrLNy8sknb69sAAAAbAOr%0ANq7P399/U3708J1pr9fS3NCYPxv2tvz1yPHZqaVn0fF4AzpU5n/605/m6quvztKlS3PaaaflJz/5%0ASQ488MDtnQ0AAIA3oVqr5WePzcq37r0xz21cmyQ5YZ9h+croU3LAzrsXnI43o0Nl/rbbbsunPvWp%0AjBs3Lk1NW31kPgAAAJ3sN4vmZfKsaXnk+SVJkoN32SOTx0zKcYMPLjgZ20KHmvn3v//97Z0DAACA%0AbWD+6hX52qxrc/2CB5MkO7f0yueOenc+cuhb0tzQWHA6thVvswMAAHQDa9o25tLZt+ayB+9Ia62a%0AxkpDPnLo2Hxu5Luza88+RcdjG1PmAQAASqxWr+Wqeffm4ntmZNn61UmSY/camsljJuWQXQcWnI7t%0ARZkHAAAoqbuWPpXJM6/JAysWJkn279c/k8ecknfvMyyVSqXgdGxPyjwAAEDJLFyzMt+4+7r88snZ%0ASZJ+zT3yNyPH5+PD3paWRjVvR2DKAAAAJbG+vTX/OOe2/NOc27Oh2pZKKjnr4NH5wtEnZvdefYuO%0ARydS5gEAALq4er2eXz45OxfedV0Wr1uVJBk7cEimjp2Uw/sPLjgdRVDmAQAAurD7lz+dKbOm5e5l%0A85Mke/fdJV8efUpO2e9w58XvwJR5AACALmjpuhdy0T3X56p59yZJeje15K+OOD5nD39nejU1F5yO%0AoinzAAAAXciG9rb8y0P/nUtn35q17a1JkjMOPCrnjjopg/rsXHA6ugplHgAAoAuo1+u5dv7cXHjX%0AdVmw5rkkydED9s2UsZNy9IB9C05HV6PMAwAAFOyh5xZl8sxpuXPJE0mSPXvvlC8dMzHvOeDINFQa%0ACk5HV6TMAwAAFGTFhjX51r035mePzUqtXk+PxqZ86vBj8+kRx6d3c0vR8ejClHkAAIBO1lptz48e%0AvjPfmX1zXmjdkCQ5df8jcv7oidm7764Fp6MMlHkAAIBOUq/Xc8szj2bqrGl54oVnkySH77ZXpo49%0ANWP3HFJwOspEmQcAAOgEj69climzpuW2hY8lSXbv2TdfHDUhZx40Ko0Nzotn6yjzAAAA29HzG9fl%0A7++7Kf/2yG9TrdfS3NCYTxz2jnz2yHelX0vPouNRUso8AADAdtBeq+byR2fl2/fdmJUb1yVJJux7%0AWL48+uQM2Wn3gtNRdso8AADANnbHosczZea0PLpyaZLkkF0GZurYU/OOvQ4qOBndhTIPAACwjTz5%0AwrP5+l3XZsaCh5Iku/Tonf971An50CFj0tTQWHA6uhNlHgAA4E1a3bohl8y+Jf/60G/SVqumsdKQ%0Ajx76lpxz1Luza4/eRcejG1LmAQAA3qBqvZ5/f/zufOu+G/PshjVJkuMGH5wpYyZl6C57FJyO7kyZ%0ABwAAeANmLX0qX3z8pjyxYWWS5ICdds/kMZMybu9DUqlUig1Ht6fMAwAAbIVn1jyfC++6Ltc89UCS%0AZKfmnjnnqPH56KFvTUujikXn8H8aAABAB6xra83/m/PrfG/u7dlYbU9DpZITdh2Sb777T7JHn52K%0AjscORpkHAADYglq9lv98Yna+efd1WbLuhSTJ2/Y8IBeMPiUb5y9J/559Ck7IjkiZBwAAeA33LX86%0Ak2dek3uXL0iS7Nt3t3x59MmZuN/w1Gq13D9/ScEJ2VEp8wAAAK+weO2qXHTP9bn6d/clSXo3teSz%0AR74rnzjsHenZ1FxwOlDmAQAANlnf3pbLHrwjlz5wa9a3tyVJzjxoVL44akIG9nZePF2HMg8AAOzw%0A6vV6pj81J1+/+9o8s2ZlkuSYPfbLlDGTMnLAPsWGg81Q5gEAgB3a3BULM3nmtMxc+mSSZFDvnXP+%0A6Ik5fciRPi+eLkuZBwAAdkjPrl+Ti++dkX9/7O7UU0/Pxub8xYhj85cjjkuvppai48EWKfMAAMAO%0ApbXanh889D+5ZPbNWd22MUly+gFH5vxRE7NX312KDQcdpMwDAAA7hHq9npuefjhTZ03PU6tXJEmO%0A6D84U8eemtED9y82HGwlZR4AAOj2Hn1+aabOmpbbFz2eJNmjV798cdSEfOCgo9NQaSg4HWw9ZR4A%0AAOi2nt+wNt++76Zc/ujMVOu1tDQ05uzh78xnjnxX+jb3KDoevGHKPAAA0O201ar5ySO/zd/dd1NW%0Ata5Pkpy07/B8ZczJ2a9f/4LTwZvXJcr8U089lXPPPTfPP/98+vbtm4suuihDhw591XpXXXVVLrvs%0AstRqtbzlLW/J5MmT09zcXEBiAACgq/r1wscydea0PL5qWZJk2K57ZsrYU/P2QQcWnAy2nS5xcsgF%0AF1yQM888MzNmzMjZZ5+dc88991XrPP3007nkkkvy05/+NDfeeGOeffbZXHnllQWkBQAAuqInVi3P%0Ax276UT58ww/y+Kpl2a1Hn1z01vfm+tM+q8jT7RRe5lesWJG5c+fmtNNOS5JMmDAhS5Ysyfz581+2%0A3owZMzJu3LgMGDAglUolZ511VqZNm1ZEZAAAoAt5oXVDvjZresb/13dy09OPpKnSkLOHvyN3nPH5%0AfPjQsWlsKLz2wDZX+GH2ixcvzoABA9LU9GKUSqWSQYMGZdGiRdlvv/1ett7gwYM33R48eHAWL17c%0A4eep1+upVqvbLvh28oeMZci6ozOr8jCrcjGvcnjpfMyq6/O6Kg+z2jrVWi0/n3d3vn3/TVmxYW2S%0A5F2DD85Xjjk5B+484MV1tuO/pXmVR9lm1djY+LrrFF7mO8uKFSuyfPnyomN02Jw5c4qOQAeZVXmY%0AVbmYV9f2zIbVm742q/Iwq/Iwq9c3d83y/Mui+/LkhlVJkr179MufDToyo3YalNVPLsz9WdhpWcyr%0APMoyq1GjRr3uOoWX+UGDBmX58uVpb29PU1NT6vV6Fi9enL322utV6y1YsGDT7YULF2bQoEEdfp7+%0A/fu/7J39rqparWbOnDkZMWJEh/bGUByzKg+zKhfzKod+q5Ynj12fJGZVAl5X5WFWr2/B6ufyjXuu%0Az3ULHkyS7NTSM+ccOT4fOWRsmhs699/MvMqjO86q8DLfv3//DB8+PL/61a/yvve9LzNmzMjAgQNf%0Adoh98uK59GeddVY+85nPZPfdd88VV1yRU045pcPPU6lUSjW0xsbGUuXdkZlVeZhVuZhX1/bS2ZhV%0AeZhVeZjVq61t25jvPvDrfP/BO7Kx2p6GSiUfOWRsPnfUCdmtZ59Cs5lXeXSnWRVe5pNk6tSpOe+8%0A8/LP//zP6dOnT775zW8mSc4///yMGzcu48ePzz777JPPfvazOeuss5IkY8aMyQc/+MEiYwMAANtZ%0ArV7L1fPuy0X3XJ+l6188xecdgw7K5DGTMmy3PQtOB8XpEmX+gAMOyM9//vNX3X/hhRe+7PaZZ56Z%0AM888s7NiAQAABbpn2fxcMPOazH72mSTJfv3654LRJ+fEfQ9LpVIpOB0Uq0uUeQAAgD9YtHZVvnn3%0AdfnPJ+5PkvRt7pHPHjkuf37Y29OjUYWBRJkHAAC6iPXtrfne3Nvzj3Nuy/r2tlRSyZlDR+WLR0/I%0AHr37FR0PuhRlHgAAKFS9Xs81Tz6QC+++LgvXrkySjBm4f6aMmZQjdt+72HDQRSnzAABAYR549plM%0AmTUts5Y+lSQZ3GeXnH/MxJw65AjnxcMWKPMAAECnW7ZudS6+d0aufPye1FNPr6bmfHrE8fnk4cem%0AV1Nz0fGgy1PmAQCATrOx2p5/efC/c+kDt2ZN28YkyXsPGJnzjpmYvfrsXHA6KA9lHgAA2O7q9Xpm%0ALHgoX7vr2sxfvSJJMnL3fTJ17KkZtce+BaeD8lHmAQCA7erh55Zk6qxp+e/F85IkA3v1y3nHnJT3%0AHXhUGioNBaeDclLmAQCA7eK5DWvz7ftuzOWPzkytXk+PxqZ8cvg78+kjjk+f5h5Fx4NSU+YBAIBt%0Aqq1Wzb89fGf+/v6bsqp1Q5LklP1H5PxjJmbffrsVnA66B2UeAADYZm555tF8dda0zFu1PEly2G6D%0AMnXsqXnrngcUnAy6F2UeAAB40+atXJaps6bn1oWPJkn69+yTLxw9IX8y9Jg0NjgvHrY1ZR4AAHjD%0AVm5cl+/cf3N+9PCdaa/X0tzQmD8b9rb89cjx2amlZ9HxoNtS5gEAgK1WrdXys8dm5W/vvSHPb1yX%0AJDlhn2H5yuhTcsDOuxecDro/ZR4AANgqv1k0L5NnTcsjzy9Jkhy8yx6ZPGZSjht8cMHJYMehzAMA%0AAB0yf/WKfG3Wtbl+wYNJkp1beuXzR52Qjxw6Nk0NjQWngx2LMg8AAGzRmraNuXT2rbnswTvSWqum%0AsdKQjxw6Np8b+e7s2rNP0fFgh6TMAwAAm1Wr13LVvHtz8T0zsmz96iTJsXsNzeQxk3LIrgMLTgc7%0ANmUeAAB4lbuWPpXJM6/JAysWJkn279c/k8ecknfvMyyVSqXgdIAyDwAAbLJwzcp84+7r8ssnZydJ%0A+jX3yN+MHJ+PD3tbWhrVB+gqvBoBAICsb2/NP865Lf805/ZsqLalkkrOOnh0vnD0idm9V9+i4wGv%0AoMwDAMAOrF6v55dPzs6Fd12XxetWJUnGDhySqWMn5fD+gwtOB7wWZR4AAHZQ9y9/OlNmTcvdy+Yn%0ASfbuu0u+PPqUnLLf4c6Lhy5OmQcAgB3M0nUv5KJ7rs9V8+5NkvRuaslfHXF8zh7+zvRqai44HdAR%0AyjwAAOwgNrS35V8e+u9cOvvWrG1vTZKcceBROXfUSRnUZ+eC0wFbQ5kHAIBurl6v59r5c3PhXddl%0AwZrnkiRHD9g3U8ZOytED9i04HfBGKPMAANCNPfTcokyeOS13LnkiSbJn753ypWMm5j0HHJmGSkPB%0A6YA3SpkHAIBuaMWGNfnWvTfmZ4/NSq1eT4/Gpnzq8GPz6RHHp3dzS9HxgDdJmQcAgG6ktdqeHz18%0AZ74z++a80LohSXLakCPypWMmZu++uxacDthWlHkAAOgG6vV6bnnm0UydNS1PvPBskuTw3fbK1LGn%0AZuyeQwpOB2xryjwAAJTc4yuXZcqsablt4WNJkt179s0XR03ImQeNSmOD8+KhO1LmAQCgpJ7fuC5/%0Af99N+bdHfptqvZbmhsZ84rB35LNHviv9WnoWHQ/YjpR5AAAomfZaNZc/Oivfvu/GrNy4LkkyYd/D%0A8uXRJ2fITrsXnA7oDMo8AACUyB2LHs+UmdPy6MqlSZJDdhmYqWNPzTv2OqjgZEBnUuYBAKAEnnzh%0A2Xz9rmszY8FDSZJde/TO5486IR86ZEyaGhoLTgd0NmUeAAC6sNWtG3LJ7Fvyrw/9Jm21ahorDfnY%0AsLfmnJHjs0uP3kXHAwqizAMAQBdUrdVy5bx7cvE9M/LshjVJkuMGH5wpYyZl6C57FJwOKJoyDwAA%0AXcyspU9l6l3TM/e5RUmSA3baPZPHTMq4vQ9JpVIpOB3QFSjzAADQRTyz5vn87fw785sHnkmS7NTS%0AM+eMHJ+PHvrWtDT60x34I78RAACgYOvaWvP/5vw635t7ezZW29NQqeRPDx6T/3v0Cenfs2/R8YAu%0ASJkHAICC1Oq1/OcTs/PNu6/LknUvJElG9BmQb437kxy+++CC0wFdmTIPAAAFuG/505k885rcu3xB%0AkmTfvrvlS6NOyp7PtWbYrnsWnA7o6pR5AADoRIvXrspF91yfq393X5KkT1NLPnPkuHzisLenudKQ%0A+5+/v9iAQCko8wAA0AnWt7flsgfvyKUP3Jr17W1JkjMPGpUvjpqQgb13SpJUq9UiIwIloswDAMB2%0AVK/XM/2pOfn63dfmmTUrkyTH7LFfpoyZlJED9ik2HFBayjwAAGwnc1cszOSZ0zJz6ZNJkkG9d875%0Aoyfm9CFH+rx44E1R5gEAYBtbvn51/vbeG/Lvj92deurp2dicvxhxbP5yxHHp1dRSdDygG1DmAQBg%0AG2mttucHD/1PvjP75qxp25gkOf2AI3P+qInZq+8uxYYDuhVlHgAA3qR6vZ6bnn44U2dNz1OrVyRJ%0Ajug/OFPHnprRA/cvNhzQLSnzAADwJjz6/NJMnTUtty96PEmyR69+OXfUhLz/oKPTUGkoOB3QXSnz%0AAADwBjy/YW2+fd9NufzRmanWa2lpaMzZw9+Zzxz5rvRt7lF0PKCbU+YBAGArtNWq+ckjv83f3XdT%0AVrWuT5KctO/wfGXMydmvX/+C0wE7CmUeAAA66NcLH8vUmdPy+KplSZJhu+6ZKWNPzdsHHVhwMmBH%0Ao8wDAMDreGLV8nz1rum56elHkiS79eiTLxx9Ys46eHQaG5wXD3Q+ZR4AAF7DC60bcsn9N+cHD/9P%0A2mrVNFUa8vHD3pa/OXJ8du7Rq+h4wA5MmQcAgFeo1mq54vG78q17b8iKDWuTJOP2PiSTx0zKgTsP%0AKDgdgDIPAAAvc+eSJzJ55jV56LnFSZKDdh6QyWMm5V17H1JwMoA/UuYBACDJgtXP5et3XZtr589N%0Akuzc0jP/56gT8r8OfUuaGxoLTgfwcso8AAA7tLVtG/PdB36d7z94RzZW29NQqeQjh4zN5446Ibv1%0A7FN0PIDNUuYBANgh1eq1XD3vvlx0z/VZun51kuQdgw7K5DGTMmy3PQtOB7BlyjwAADuce5bNzwUz%0Ar8nsZ59JkuzXr38uGH1yTtz3sFQqlYLTAbw+ZR4AgB3GorWr8s27r8t/PnF/kqRvc4989shx+fPD%0A3p4ejf40BsrDbywAALq99e2t+d7c2/OPc27L+va2VFLJB4eOyheOnpA9evcrOh7AVlPmAQDotur1%0Aeq558oFcePd1Wbh2ZZJkzMD9M3XMqRmx++BiwwG8Cco8AADd0gPPPpMps6Zl1tKnkiSD++yS84+Z%0AmFOHHOG8eKD0lHkAALqVZetW5+J7Z+TKx+9JPfX0amrOp0ccn08efmx6NTUXHQ9gm1DmAQDoFjZW%0A2/MvD/53Ln3g1qxp25gkee8BI3PeMROzV5+dC04HsG0p8wAAlFq9Xs+MBQ/la3dNz/zVzyVJRu6+%0AT6aOPTWj9ti34HQA24cyDwBAaT383JJMmXVNfrP4d0mSgb365bxjTsr7DjwqDZWGgtMBbD/KPAAA%0ApfPchrX59n035vJHZ6ZWr6dHY1M+Ofyd+fQRx6dPc4+i4wFsd8o8AACl0Var5t8evjN/f/9NWdW6%0AIUlyyv4jcv4xE7Nvv90KTgfQeZR5AABK4ZZnHs1XZ03LvFXLkySH7TYoU8eemrfueUDByQA6nzIP%0AAECXNm/lskydNT23Lnw0SdK/Z5984egJ+ZOhx6SxwXnxwI5JmQcAoEtauXFdvnP/zfnRw3emvV5L%0Ac0Nj/mzY2/LXI8dnp5aeRccDKJQyDwBAl9Jeq+aKx+7K3957Q57fuC5JcsI+w/KV0afkgJ13Lzgd%0AQNegzAMA0GX8ZtG8TJ41LY88vyRJcvAue2TymEk5bvDBBScD6FqUeQAACjd/9Yp8bda1uX7Bg0mS%0AnVt65fNHnZCPHDo2TQ2NBacD6HqUeQAACrOmbWMunX1rLnvwjrTWqmmsNOQjh47N50a+O7v27FN0%0APIAuS5kHAKDT1eq1XDXv3lx8z4wsW786SXLsXkMzecykHLLrwILTAXR9yjwAAJ3qrqVPZfLMa/LA%0AioVJkv379c/kMafk3fsMS6VSKTgdQDko8wAAdIqFa1bmG3dfl18+OTtJ0q+5R/5m5Ph8fNjb0tLo%0Az1KAreG3JgAA29W6ttb849zb8r05t2dDtS2VVHLWwaPzhaNPzO69+hYdD6CUlHkAALaLer2eXz45%0AOxfedV0Wr1uVJBk7cEimjp2Uw/sPLjgdQLkp8wAAbHP3L386U2ZNy93L5idJ9um7a84ffXJO2e9w%0A58UDbAPKPAAA28zSdS/konuuz1Xz7k2S9G5qyV8dcXzOHv7O9GpqLjgdQPehzAMA8KZtaG/Lvzz0%0A37l09q1Z296aJDnjwKNy7qiTMqjPzgWnA+h+lHkAAN6wer2ea+fPzYV3XZcFa55Lkhw9YN9MGTsp%0ARw/Yt+B0AN2XMg8AwBvy0HOLMnnmtNy55IkkyZ69d8qXjpmY9xxwZBoqDQWnA+jelHkAALbKig1r%0A8q17b8zPHpuVWr2eHo1N+dThx+bTI45P7+aWouMB7BAKLfO1Wi0XXnhhbrvttlQqlXz0ox/Nhz/8%0A4c2uO27cuDQ3N6dnz55Jkk9+8pM5+eSTOzMuAMAOrbXanh89fGe+M/vmvNC6IUly2pAj8qVjJmbv%0AvrsWnA5gx1Jomf/Vr36VefPmZcaMGVm9enXe+973ZuzYsRk6dOhm1//Od76TYcOGdXJKAIAdW71e%0Azy3PPJqps6bliReeTZKM6D84U8ZMytg9hxScDmDHVGiZv/baa3PmmWemsbExu+yySyZOnJhp06bl%0AnHPO2ebPVa/XU61Wt/njbmt/yFiGrDs6syoPsyoX8yqHl87HrLq+N/O6enzlsnzt7mtz26LHkyS7%0A9+yTLxx1Yt5/4NFpbGgw/23M78ByMa/yKNusGhsbX3edQsv84sWLs9dee226PXjw4MyePfs11//C%0AF76QJBkxYkQ+//nPZ7fdduvwc61YsSLLly9/42E72Zw5c4qOQAeZVXmYVbmYV9f2zIbVm742q/LY%0Amlmtbm/Nvy99MNeu+F1qqaepUslpux+cD+wxLL3XNmXOAw9sx6R4XZWLeZVHWWY1atSo111nu5b5%0AD37wg3nqqac2u+y//uu/tuqxLr/88uy1115pa2vLd77znXzxi1/MZZdd1uHv79+/fwYPHrxVz1mE%0AarWaOXPmZMSIER3aG0NxzKo8zKpczKsc+q1anjx2fZKYVQlszeuqvVbNTx+7K//f/TdlZev6JMmJ%0A+wzL+aMmZv+d+ndG3B2a34HlYl7l0R1ntV3L/M9//vMtLh80aFAWLVqUo446KkmycOHCDBo0aLPr%0A/uEd/Obm5nz0ox/NhAkTtipLpVIp1dAaGxtLlXdHZlblYVblYl5d20tnY1bl8XqzumPR45kyc1oe%0AXbk0SXLILgMzdeypecdeB3VWRH7P66pczKs8utOsCj3M/qSTTsqVV16Zk046KatXr851112X733v%0Ae69ab926dWlvb89OO+2UJJk+fXoOO+ywzo4LANAtPfnCs/narOm54emHkyS79uidzx91Qj50yJg0%0ANXSPP3oBuptCy/zpp5+eOXPm5MQTT0ylUsnHPvaxHHLIIUmSm2++ObfccksuvPDCrFixIp/5zGc2%0AXaxg7733zsUXX1xkdACA0lvduiGXzL4l//rQb9JWq6ax0pCPDXtrzhk5Prv06F10PAC2oNAy39jY%0AmMmTJ2922fjx4zN+/PgkyT777LPV59gDALB51VotV867JxffMyPPbliTJDl+8MGZPGZShu6yR8Hp%0AAOiIQss8AACda+aSJzN55jWZ+9yiJMkBO+2eyWMmZfw+hxacDICtocwDAOwAlrWuzadv+/dMm//i%0AxzLt1NIz54wcn48e+ta0NPqTEKBs/OYGAOjG1rW15tLZt+SfH709rfVaGiqV/OnBY/J/jz4h/Xv2%0ALToeAG+QMg8A0A3V6rX85xOz8427r8vSdS8kSd665wGZOvbUHLbb5j8KGIDyUOYBALqZe5cvyOSZ%0A1+S+5U8nSfbpu2s+1P/QfOrYU9LU5M8/gO7Ab3MAgG5i8dpVueie63P17+5LkvRpaslnjhyXjx/6%0Aljwy58FUKpWCEwKwrSjzAAAlt769LZc9eEcufeDWrG9vS5KcedCofHHUhAzsvVOq1WrBCQHY1pR5%0AAICSqtfrmf7UnHz97mvzzJqVSZJj9tgvU8eemiN337vYcABsV8o8AEAJzV2xMJNnTsvMpU8mSQb1%0A3jnnj56Y04cc6XB6gB2AMg8AUCLL16/O3957Q/79sbtTTz09G5vzFyOOzV+OOC69mlqKjgdAJ1Hm%0AAQBKoLXanh889D/5zuybs6ZtY5Lk9AOOzPmjJmavvrsUGw6ATqfMAwB0YfV6PTc9/XCmzpqep1av%0ASJIc0X9wpo49NaMH7l9sOAAKo8wDAHRRjz6/NFNnTcvtix5PkuzRq1/OHTUh7z/o6DRUGgpOB0CR%0AlHkAgC7m+Q1r8+37bsrlj85MtV5LS0Nj/vfh78xfHfGu9G3uUXQ8ALoAZR4AoItoq1Xzk0d+m7+7%0A76asal2fJJm43/B8efTJ2a9f/4LTAdCVKPMAAF3Arxc+lqkzp+XxVcuSJMN23TNTxp6atw86sOBk%0AAHRFyjwAQIGeWLU8X71rem56+pEkyW49+uQLR5+Ysw4encYG58UDsHnKPABAAVZtXJ9LZt+cHz58%0AZ9pq1TRVGvLxw96WvzlyfHbu0avoeAB0cco8AEAnqtZqueLxu/Kte2/Iig1rkyTj9j4kk8dMyoE7%0ADyg4HQBlocwDAHSSO5c8kckzr8lDzy1Okhy084BMHjMp79r7kIKTAVA2yjwAwHa2YPVz+fpd1+ba%0A+XOTJDu39Mz/OeqE/K9D35LmhsaC0wFQRso8AMB2srZtY777wK/z/QfvyMZqexoqlXzkkLH53FEn%0AZLeefYqOB0CJKfMAANtYrV7L1fPuy0X3XJ+l61cnSd4x6KBMHjMpw3bbs+B0AHQHyjwAwDZ0z7L5%0AuWDmNZn97DNJkv369c8Fo0/OifselkqlUnA6ALoLZR4AYBtYtHZVvnH3dfmvJ+5PkvRt7pHPHjku%0Af37Y29Oj0Z9cAGxbtiwAAG/C+vbWfG/u7fnHObdlfXtbKqnkg0NH5QtHT8gevfsVHQ+AbkqZBwB4%0AA+r1eq558oFcePd1Wbh2ZZJkzMD9M3XMqRmx++BiwwHQ7SnzAABb6YFnn8mUWdMya+lTSZLBfXbJ%0Al0efnEn7j3BePACdQpkHAOigZetW5+J7Z+TKx+9JPfX0amrOp0ccn08efmx6NTUXHQ+AHYgyDwDw%0AOjZW2/MvD/53Ln3g1qxp25gkee8BI3PeMROzV5+dC04HwI5ImQcAeA31ej0zFjyUr901PfNXP5ck%0AGbn7Ppk69tSM2mPfgtMBsCNT5gEANuPh55Zkyqxr8pvFv0uSDOzVL+cdc1Led+BRaag0FJwOgB2d%0AMg8A8BLPbVibb993Yy5/dGZq9Xp6NDblk8PfmU8fcXz6NPcoOh4AJFHmAQCSJG21av7t4Tvz9/ff%0AlFWtG5Ikp+w/IucfMzH79tut4HQA8HLKPACww7vlmUfz1VnTMm/V8iTJ8N0GZcrYU/PWPQ8oOBkA%0AbJ4yDwDssOatXJaps6bn1oWPJkn69+yTLxw9IX8y9Jg0NjgvHoCuS5kHAHY4Kzeuy3fuvzk/evjO%0AtNdraW5ozJ8Ne1v+euT47NTSs+h4APC6lHkAYIfRXqvmisfuyt/ee0Oe37guSXLCPsPyldGn5ICd%0Ady84HQB0nDIPAOwQfrNoXibPmpZHnl+SJDl4lz0yecykHDf44IKTAcDWU+YBgG5t/uoV+dqsa3P9%0AggeTJDu39MrnjzohHzl0bJoaGgtOBwBvjDIPAHRLa9o25tLZt+ayB+9Ia62axkpDPnLo2Hxu5Luz%0Aa88+RccDgDdFmQcAupVavZar5t2bi++ZkWXrVydJjttraC4YMymH7Dqw4HQAsG0o8wBAt3HX0qcy%0AeeY1eWDFwiTJ/v36Z8rYSRm/96GpVCoFpwOAbUeZBwBKb+GalfnG3dfll0/OTpL0a+6Rvxk5Ph8f%0A9ra0NPpzB4Dux9YNACitdW2t+ce5t+V7c27PhmpbKqnkrINH5wtHn5jde/UtOh4AbDfKPABQOvV6%0APb98cnYuvOu6LF63KkkyduCQTB07KYf3H1xwOgDY/pR5AKBU7l/+dKbMmpa7l81PkuzTd9ecP/rk%0AnLLf4c6LB2CHocwDAKWwdN0Lueie63PVvHuTJL2bWvKZI96Vs4e/Iz2bmgtOBwCdS5kHALq0De1t%0A+ZeH/juXzr41a9tbkyTvP/DonHvMSdmz904FpwOAYijzAECXVK/Xc+38ubnwruuyYM1zSZKjB+yb%0AqWNPzVED9ik4HQAUS5kHALqch55blMkzp+XOJU8kSfbsvVO+dMzEvOeAI9NQaSg4HQAUT5kHALqM%0AFRvW5G/vuSFXPH5XavV6ejQ25VOHH5tPjzg+vZtbio4HAF2GMg8AFK612p4fPXxnvjP75rzQuiFJ%0ActqQI/KlYyZm7767FpwOALoeZR4AKEy9Xs8tzzyaqbOm5YkXnk2SjOg/OFPGTMrYPYcUnA4Aui5l%0AHgAoxOMrl2XKrGm5beFjSZLde/bNuaMm5AMHjUpjg/PiAWBLlHkAoFM9v3Fd/v6+m/Jvj/w21Xot%0ALQ2N+fPD3pHPHvmu9GvpWXQ8ACgFZR4A6BTttWouf3RWvn3fjVm5cV2SZMK+h+XLo0/OkJ12Lzgd%0AAJSLMg8AbHd3LHo8U2ZOy6MrlyZJDtllYKaOPTXv2OuggpMBQDkp8wDAdvPkC8/ma7Om54anH06S%0A7Nqjdz5/1An50CFj0tTQWHA6ACgvZR4A2OZWt27IJbNvyb8+9Ju01apprDTkY8PemnNGjs8uPXoX%0AHQ8ASk+ZBwC2mWqtlivn3ZOL75mRZzesSZIcP/jgTB4zKUN32aPgdADQfSjzAMA2MXPJk5k885rM%0AfW5RkuTAnQfkgtGnZPw+hxacDAC6H2UeAHhTnlnzfC6694Zc89QDSZKdWnrmnJHj89FD35qWRn9q%0AAMD2YAsLALxh66rtGffL72RjtT0NlUo+dPCYfP7oE9K/Z9+iowFAt6bMAwBvWC31bKy25217HpAp%0AY0/NYbsNKjoSAOwQlHkAYKvt1WfnDOzVL5VqLVPeenpOGTIilUql6FgAsMNQ5gGArdarqSW/OeP/%0AZu7sB3LUfsMVeQDoZA1FBwAAyqm5oVGJB4CCKPMAAABQMso8AAAAlIwyDwAAACWjzAMAAEDJKPMA%0AAABQMso8AAAAlIwyDwAAACWjzAMAAEDJKPMAAABQMso8AAAAlIwyDwAAACWjzAMAAEDJKPMAAABQ%0AMso8AAAAlIwyDwAAACWjzAMAAEDJKPMAAABQMso8AAAAlIwyDwAAACVTqdfr9aJDdIZ58+alR48e%0ARccAAACALWppacnAgQO3uM4OU+YBAACgu3CYPQAAAJSMMg8AAAAlo8wDAABAySjzAAAAUDLKPAAA%0AAJSMMg8AAAAlo8wDAABAySjzAAAAUDJNRQfYUTz11FM599xz8/zzz6dv37656KKLMnTo0Fetd9VV%0AV+Wyyy5LrVbLW97ylkyePDnNzc2vu4xtqyPzuvPOO/N3f/d3WbduXSqVSo477rh8/vOfT0NDQ555%0A5pmccMIJOfjggzetf+mll2bfffft7B+l2+vIrGbOnJmzzz47Q4YM2XTfz3/+8/Ts2TOJ11Zn6cis%0Arr766vz4xz/edHvJkiUZPXp0vvvd73pddaKvf/3rueWWW7Jw4cL813/9V4YNG7bZ9WyziteRWdle%0AdQ0dmZXtVdfQkVnZXnUNGzduzDnnnJPf/e536dGjR/r3758pU6Zkv/32e9W6t956ay6++OLUarUc%0AfPDBueiii9K3b9/XXdal1ekUH/nIR+pXX311vV6v16+77rr6+973vlets2DBgvrb3/72+rJly+q1%0AWq3+yU9+sn755Ze/7jK2vY7M68EHH6wvWLCgXq/X6xs2bKj/yZ/8yabvefrpp+ujRo3qvMA7sI7M%0A6re//W39tNNO2+z3e211no7M6pVOOeWU+vXXX1+v172uOtOsWbPqixcvrr/rXe+qP/TQQ5tdxzar%0Aa+jIrGyvuoaOzMr2qmvoyKxeyfaqGBs2bKj/+te/rtdqtXq9Xq//5Cc/qX/4wx9+1Xpr1qypv/Wt%0Ab63PmzevXq/X61OnTq1fdNFFr7usq3OYfSdYsWJF5s6dm9NOOy1JMmHChCxZsiTz589/2XozZszI%0AuHHjMmDAgFQqlZx11lmZNm3a6y5j2+rovA477LDss88+SZIePXpk2LBhWbhwYafn3ZF1dFZb4rXV%0AOd7IrGbPnp0VK1Zk3LhxnRWT3xs9enT23HPPLa5jm9U1dGRWtlddQ0dmtSVeV51na2dle1WcHj16%0A5LjjjkulUkmSHHnkkZv9/Xb77bdn2LBhOfDAA5Mkf/qnf5rp06e/7rKuTpnvBIsXL86AAQPS1PTi%0AWQ2VSiWDBg3KokWLXrXe4MGDN90ePHhwFi9e/LrL2LY6Oq+XWr58eWbMmJHjjz9+033r16/PGWec%0Akfe+97357ne/m2q1ur2j73C2ZlYLFizIe9/73pxxxhn56U9/+rLH8Nra/t7I6+oXv/hFTj/99Jcd%0AQup11XXYZpWT7VXXZ3tVPrZXXcePf/zjze5U2dzrZ/ny5Wlvb9/isq7OOfPwJq1Zsyaf+tSn8olP%0AfCIjRoxIkuyxxx65/fbb079//6xcuTLnnHNOfvCDH+Tss88uOO2Oafjw4bn99tvTr1+/LFmyJGef%0AfXZ23XXXnHzyyUVH4zWsW7cu06dPz5VXXrnpPq8reHNsr7o+26vysb3qOr73ve9lwYIF+dGPflR0%0AlE7jnflOMGjQoJft3anX61m8eHH22muvV6330sNCFi5cmEGDBr3uMratjs4refEPo0984hMZP358%0APv7xj2+6v6WlJf3790+S7LLLLjnjjDNyzz33dM4PsAPp6Kz69u2bfv36JUn23HPPTJo0adM8vLY6%0Ax9a8rpLk+uuvz9ChQ3PQQQdtus/rqmuxzSoX26tysL0qH9urruFf//Vfc8MNN+Syyy5Lr169XrV8%0Ac6+fPxwxuKVlXZ0y3wn69++f4cOH51e/+lWSF895Gjhw4KuusjhhwoTccsstWb58eer1eq644oqc%0Acsopr7uMbauj81q7dm0+8YlP5B3veEf+8i//8mXLVqxYkba2tiRJa2trbrjhhte8GjRvXEdntWzZ%0AstRqtSQv/kF76623bpqH11bn6Ois/uAXv/hF3v/+97/sPq+rrsU2qzxsr8rD9qp8bK+K98Mf/jDT%0Ap0/PD3/4w+y0006bXeed73xnHnroofzud79LkvzsZz/b9PrZ0rKurlKv1+tFh9gRPPHEEznvvPOy%0AcuXK9OnTJ9/85jdzyCGH5Pzzz8+4ceMyfvz4JMmVV16Z73//+0mSMWPGZOrUqZvOv9nSMratjszr%0An/7pn/Ld7373ZXtiTzrppPzFX/xFbrjhhvzDP/xDGhoaUq1W85a3vCVf/OIX09LSUuBP1T11ZFaX%0AX355rrjiijQ2NqZareakk07KX/3VX226WIrXVufo6O/BJ554ImeccUbuuOOOl30sjNdV57ngggvy%0A61//Os8++2x22WWX9OnTJzfeeKNtVhfUkVnZXnUNHZmV7VXX0NHfgbZXxVuyZEmOO+647LPPPunT%0Ap0+SF4+MuOqqq3LJJZdkjz32yFlnnZUkufnmm/Otb30r1Wo1Q4cOzcUXX7zpSJgtLevKlHkAAAAo%0AGYfZAwAAQMko8wAAAFAyyjwAAACUTNe/3j4AsN2dfvrpSZK2trY8+eSTOfjgg5MkQ4YM2fTfaaed%0AVmREAOAlXAAPANjkmWeeyXve857cfffdRUcBALbAO/MAwBade+65OfTQQ/Oxj30sl156aebNm5eN%0AGzfmySefzP7775/Pfe5zufjii/PMM89k+PDh+fa3v52GhoasWbMmF110UR555JFs3LgxI0eOzFe+%0A8hUfzwQA24Bz5gGArTJ37txcfPHFuf7667N27dp8+ctfziWXXJLp06fnd7/7XW6//fYkycUXX5xj%0Ajjkmv/jFL/KrX/0qtVotP/7xjwtODwDdg3fmAYCt8va3vz0777xzkuSwww5LS0tL+vbtu+n2U089%0AlSS56aabcv/99+eHP/xhkmTDhg1pbGwsJDMAdDfKPACwVXr06LHp68bGxpfdbmhoSLVaTZLU6/X8%0Awz/8Q4YMGdLpGQGgu3OYPQCwXbz73e/OZZddlvb29iTJqlWrMn/+/IJTAUD3oMwDANvFeeedl549%0Ae+Y973lPTj311HzsYx/LwoULi44FAN2Cj6YDAACAkvHOPAAAAJSMMg8AAAAlo8wDAABAySjzAAAA%0AUDLKPAAAAJSMMg8AAAAlo8wDAABAySjzAAAAUDLKPAAAAJSMMg8AAAAl8/8D5/7XysvmaoYAAAAA%0ASUVORK5CYII="/>
          <p:cNvSpPr>
            <a:spLocks noChangeAspect="1" noChangeArrowheads="1"/>
          </p:cNvSpPr>
          <p:nvPr/>
        </p:nvSpPr>
        <p:spPr bwMode="auto">
          <a:xfrm>
            <a:off x="34925" y="685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14" descr="data:image/png;base64,iVBORw0KGgoAAAANSUhEUgAAAqIAAAFuCAYAAABaw3qhAAAAOXRFWHRTb2Z0d2FyZQBNYXRwbG90%0AbGliIHZlcnNpb24zLjcuMSwgaHR0cHM6Ly9tYXRwbG90bGliLm9yZy/bCgiHAAAACXBIWXMAAA9h%0AAAAPYQGoP6dpAAA82klEQVR4nO3de3yMd97/8fdkklAJwggixToXVYqQdtvaJoiW6krc0aBFid30%0AeFvdrS6rq8uvurvdVq29W1pUkaK25datoNV1b9ugTo1WT5QQCRFCQuQwc/3+GM2yZpghmWuSeT0f%0Ajz4eMvPNXN98XJ2+es0ksRiGYQgAAADwsSCzNwAAAIDARIgCAADAFIQoAAAATEGIAgAAwBSEKAAA%0AAExBiAIAAMAUhCgAAABMQYgCAADAFIQoAAAATEGIAoAPDB48WO+++67Z2wAAv2LhV3wCwPW59dZb%0AK/9cXl4uu92uunXrVt62YMEC9e7d24ytAYBfI0QBoAq99NJL2rlzp9566y2ztwIAfo+X5gHAB+Li%0A4rRq1SpJ0pEjR9SpUye98847uu+++9SjRw+lpKQoLy9PS5cu1d13363evXtr+vTpstvtlY9x7Ngx%0ATZ48WXfeeaduu+02/epXv9LJkyfN+pIA4LoRogBgkn/84x9avHixPvnkE0nSmDFjlJubq4yMDK1e%0AvVr/+Mc/9MEHH0iSysrKNGbMGDVt2lQZGRnatGmTrFarJk+ebOaXAADXhRAFAJM88sgjstlsCgsL%0A06BBg3Ts2DH96le/UmhoqFq3bq3evXvriy++kCR9/PHHOnv2rH7zm9+oXr16CgsL01NPPaVPP/1U%0AeXl5Jn8lAHBtgs3eAAAEqsjIyMo/16tXT40bN5bVaq287YYbbtDZs2clSQcPHlRBQYFiYmIueYzQ%0A0FAdPXpUzZs3982mAaAKEaIAUANERkaqRYsW2rRpk9lbAYAqw0vzAFADDBgwQBUVFXr55ZdVVFQk%0ASSooKNA//vEPk3cGANeOEAWAGiA8PFwrVqxQbm6u7rvvPvXs2VMPPPCAtm/fbvbWAOCa8XNEAQAA%0AYAquiAIAAMAUhCgAAABMQYgCAADAFIQoAAAATEGIAgAAwBSEKAAAAExBiAIAAMAUNS5Ejx075tPj%0AORwOffHFF3I4HD49rr9jLu4xG9eYi2vMxT1m4xpzcY/ZuObPc6lxIVpWVubT4xmGofLycvFz/y/F%0AXNxjNq4xF9eYi3vMxjXm4h6zcc2f51LjQhQAAAC1AyEKAAAAUxCiAAAAMAUhCgAAAFMQogAAADAF%0AIQoAAABTEKIAAAAwBSEKAAAAU3gVoqWlpXrkkUeUkJCgoUOHaty4cTp06JDLtZs3b9agQYM0cOBA%0APfbYYyouLvboPgAAAAQGr6+IjhgxQuvXr9fatWsVHx+vadOmXbbm7Nmzmjp1qubNm6cNGzaoadOm%0Amjdv3lXvAwAAQODwKkTr1Kmjfv36yWKxSJK6d++unJycy9Zt2bJFnTt3Vrt27SRJI0eO1Pvvv3/V%0A+wAAABA4gq/nk5csWaK4uLjLbs/NzVV0dHTlx9HR0crPz1dFRcUV7wsOvvp2DMOQ3W6/nm175cdj%0A+fKYNQFzcY/ZuMZcXGMu7jEb15iLe8zGtXd3HtF72wo1p8N5RYTV9ckxrVarR+uuOURfffVVZWdn%0Aa/Hixdf6ENekoKBA+fn5Pj2mJGVlZfn8mDUBc3GP2bjGXFxjLu4xG9eYi3vM5t/+8f1ZvbGrSJK0%0AaWuW2jcO8clxe/Xq5dG6awrRN954Qxs2bNDixYt1ww03XHZ/VFSUPvnkk8qPc3JyFBkZqeDg4Cve%0A5wmbzXbJFdXqZrfblZWVpW7dunlc94GAubjHbFxjLq4xF/eYjWvMxT1mc6nFnx7UG7vyJEk/7xSm%0An991q8e95Ste72bRokV6//33tWjRIjVo0MDlmjvvvFPPPfec9u/fr3bt2mn58uUaPHjwVe/zhMVi%0AMeXkslqtnNQuMBf3mI1rzMU15uIes3GNubjHbKSF//pBf3j/a0nSL+9qo/5Nzyk4ONjv5uJViObl%0A5Wn27Nlq2bKlHnroIUlSaGioVq1apTlz5qhp06ZKSUlReHi4Zs6cqUcffVR2u10dOnTQCy+8IElX%0AvA8AAADX5/X/O6CZ7++TJD16dztNim+vPXv2mLwr17wK0ebNm+ubb75xed+TTz55ycfx8fGKj493%0AufZK9wEAAODaXByhj93dXpMHdpTD4TB5V+751xsFAAAAcE3mb9mv//cP58vxT8S116QBHSt/5Ka/%0AIkQBAABquNf+uV/Pf+CM0CfjO2jSgI4m78gzhCgAAEAN9j8f79cL650R+t/9O+i/+9eMCJUIUQAA%0AgBpr3ubv9acM5/fvTOrfUU/272DyjrxDiAIAANRAF0fo5AEd9Xh8zYpQiRAFAACoceZ++J1e3Pit%0AJOmpgR31WFzNi1CJEAUAAKhR5mz6Ti9tckborxM66dG725u8o2tHiAIAANQQL2/6Vi9v+k6S9PSg%0Am5T2s3Ym7+j6EKIAAAB+zjAMvbTpO73yoTNCp9xzk37Zr2ZHqESIAgAA+DXDMPTSxm/1ykffS5J+%0Ae+9NmnhXzY9QiRAFAADwW4Zh6C8bv9XcCxE6bXBnTbizrcm7qjqEKAAAgB8yDEN/3vCN5m3eL6n2%0ARahEiAIAAPgdwzD0p4xv9LePnRE6fUgXPXxHG5N3VfUIUQAAAD9iGIZeWP+NXv2nM0Kfva+Lxv20%0A9kWoRIgCAAD4DcMwNPuDr/XalgOSpBlDu2rM7T8xd1PViBAFAADwA4Zh6PkPvtb8CxH63P1d9dBt%0APzF3U9WMEAUAADCZYRia9f4+vf6vHyRJf/j5zXowtrXJu6p+hCgAAICJDMPQH9bt08JPnBE68+c3%0Aa3QARKhEiAIAAJjGMAw9t+4rLfrkoCTp/w3rppF9W5m7KR8iRAEAAExgGIZm/O9XWvzpQUnS84nd%0AlNIncCJUIkQBAAB8zjAM/X7tl3rzs0OyWKTZid00IiawIlQiRAEAAHzKMAxNX/Ol3sp0RugLibco%0AOaal2dsyBSEKAADgIw6Hoelr92ppZrYsFumPSbfov3oHZoRKhCgAAIBPOByGpq3Zq+VbnRH6p+Hd%0ANbzXjWZvy1SEKAAAQDVzOAxNfW+v0rc5I/TF/+quxJ6BHaESIQoAAFCtHA5Dv303S29vP6wgi/Ri%0AcncNu5UIlbwM0ZkzZ+qjjz5STk6O3nvvPXXu3PmyNatXr9aSJUsqP87Ly1NMTIz++te/6siRIxow%0AYIA6duxYef/cuXPVqlXgfZcYAACo/RwOQ8/8PUsrPndG6F+Se+jnt0abvS2/4VWIJiQkaMKECRo5%0AcqTbNUlJSUpKSqr8eMiQIbrvvvsqPw4LC9OaNWuuYasAAAA1h8Nh6OnVX2jVjiMKskgvjeih+3sQ%0AoRfzKkRjYmK8evA9e/aooKBAcXFxXn0eAABATWa/EKHvXIjQlx+4VUO7tzB7W36nWt8j+s477+j+%0A++9XSEhI5W0lJSVKSkqSw+FQfHy80tLSZLVaPX5MwzBkt9urY7su/XgsXx6zJmAu7jEb15iLa8zF%0APWbjGnNxz19mY3cYevrvWXp311FZgyz6y3/dosE3NzNtX2bMxdO2sxiGYXj74HFxcZo3b57L94j+%0A6Ny5c7rjjju0cuVKtW/fXpJUVlamoqIi2Ww2FRYWatKkSbr99tuVmprq8bF37dolh8Ph7ZYBAACq%0And0wNG/7af3z0HkFWaRJfSN0e8u6Zm/L53r16uXRumq7Irp+/Xp16NChMkIlKTQ0VDabTZIUERGh%0ApKQkrVu3zqsQtdlsio723fsr7Ha7srKy1K1bN6+u3NZ2zMU9ZuMac3GNubjHbFxjLu6ZPRu7w9Cv%0A3/lC/zx0XtYgi+aM6K57bm7u831cti8/PmeqLUTfeecdDR8+/JLbCgoK1KBBA4WEhKisrEwbNmy4%0A4lVVVywWiylDtFqtfveX5w+Yi3vMxjXm4hpzcY/ZuMZc3DNjNhV2h369+gut2ZOr4CCL5qbcqnu6%0ARfl0D1fjj+dMkDeLp0+frrvuukt5eXkaP368BgwYIEmaOnWqPvzww8p1Bw4c0L59+3TPPfdc8vk7%0AduzQsGHDNHToUA0bNkyRkZFKS0urgi8DAADAHBV2h361co/W7D6q4CCL/jqyp99FqL/y6oroc889%0A5/L2WbNmXfJx27ZttWvXrsvWDRw4UAMHDvTmkAAAAH6rwu7Qf6/YrXVfOK+EzhvVUwldzX85vqbg%0ANysBAABcgwq7Q0+u2K33v8hViNWieSN7aiAR6hVCFAAAwEvldof+++3dej/LGaH/M6qX+ndpZva2%0AahxCFAAAwAvldoeeSN+lD/bmKdQapP8Z3VPxnYnQa0GIAgAAeKjc7tDjy3dp/ZfOCH31wZ6Ku4kI%0AvVaEKAAAgAfKKhx6PH2nMr48plBrkF57sJfuvqmp2duq0QhRAACAqyircOjR5Tu18atjCg0O0vwH%0Ae+lnnYjQ60WIAgAAXEFZhUOPLNupTfucEbrgod7q1zHS7G3VCoQoAACAG6UVdj26bKc27TuuOhci%0A9C4itMoQogAAAC6UVtiVtnSnPvraGaGvj+mtOzsQoVWJEAUAAPgP58vtSlu6Q5u/yVfdkCC9MSZG%0AP23fxOxt1TqEKAAAwEXOl9v1y6U79PGFCF04Jka3E6HVghAFAAC44Hy5XRPf2qEt316I0LExur0d%0AEVpdCFEAAAA5IzR1yef6v+9O6IYQqxaOjdFt7Wxmb6tWI0QBAEDA+88IXTQuRrFtidDqRogCAICA%0AVlLmjNB/fX9C9UKtWjQ2Rn2JUJ8gRAEAQMAqKbNr/Jvb9en+AoWFWrX44T6K+Uljs7cVMAhRAAAQ%0AkM6VVWj84s/12QFnhL75cB/1JkJ9ihAFAAAB51xZhR5evF2ZB04qvE6w3nw4Rr1aE6G+RogCAICA%0Acq6sQuMWbdfWH36M0D7q1bqR2dsKSIQoAAAIGGdLKzRu8XZt++Gk6tcJ1pvj+6hnKyLULIQoAAAI%0ACMWlFRq3aJu2Hzyl+nWCtWR8H91KhJqKEAUAALVecWmFxi7cps8PnVL9usF6a3xf9WgZYfa2Ah4h%0ACgAAarWi8+Uau2i7dlyI0KXj+6o7EeoXCFEAAFBrFZ0v15iF27Qzu1AN6gZr6YS+uuXGCLO3hQsI%0AUQAAUCuduRChu7IL1fCGEC2b0Fc3Rzc0e1u4CCEKAABqnTPny/XQG9u0+zAR6s+CvFk8c+ZMxcXF%0AqVOnTtq3b5/LNVu3btUtt9yi+++/v/Kf8+fPV96/atUqDRw4UP3799e0adNUXl5+fV8BAADARc6U%0AlOvBCxEaUY8I9WdehWhCQoKWL1+u6OjoK65r06aN1qxZU/lP3bp1JUmHDx/WnDlztGzZMm3cuFEn%0ATpzQypUrr333AAAAFzlb5tCYRZ9rz+FCNaoXouUTYolQP+ZViMbExKh58+bXfLCMjAzFxcUpMjJS%0AFotFKSkpWrdu3TU/HgAAwI9Ol5RrxpaT+iLntBrVC9GyCbHq0qKB2dvCFVTLe0Szs7M1bNgwBQUF%0AKTExUaNGjZIk5ebmXnI1NTo6Wrm5uV49tmEYstvtVbrfK/nxWL48Zk3AXNxjNq4xF9eYi3vMxjXm%0A4lrhuTI9tHC79p+qUKN6IVo6vo86NQtjTjLnnLFarR6tq/IQ7dq1q7Zs2aL69esrLy9PqampatSo%0Ake69994qefyCggLl5+dXyWN5Iysry+fHrAmYi3vMxjXm4hpzcY/ZuMZc/q2ozKEZ/zypHwor1CDU%0Aot/d0UDn8/Zrd57ZO/MvvjxnevXq5dG6Kg/R8PDwyj83b95cQ4YM0Y4dO3TvvfcqKipK2dnZlffn%0A5OQoKirKq8e32WxXfY9qVbLb7crKylK3bt08rvtAwFzcYzauMRfXmIt7zMY15nKpUxeuhP5QWKHG%0AYSH63U8baPAdPZnNRfz5nKnyED1+/LiaNGmioKAgFRcXa/PmzRo+fLgk5zc7paSk6PHHH1eTJk2U%0Anp6uwYMHe/X4FovFlCFarVa/+8vzB8zFPWbjGnNxjbm4x2xcYy7SybNlenDh59qXW6Qm4aF66+EY%0Ancvdz2zc8Me5eBWi06dP18cff6wTJ05o/PjxCgsL08aNGzV16lTFxcUpPj5eGzZsUHp6uqxWq+x2%0AuwYNGqSkpCRJUsuWLfXEE08oJSVFktSnTx+NGDGi6r8qAABQq508W6aRCzL1dV6RmoTXUXpqX7Vt%0AUk+7vfvWE5jMqxB97rnnXN4+a9asyj+PHj1ao0ePdvsYycnJSk5O9uawAAAAlQqKSzXq9a2VEfr2%0AxL5q37Q+35hUA/GblQAAQI1xcYRG1q+j9NRYtW8afvVPhF8iRAEAQI1worhUoxZs1TfHitS0fh2l%0AT4xVu0gitCYjRAEAgN/LLyrVyAWZ+u54sZo1cF4JbUuE1niEKAAA8GsXR2jzBnWVPjFWbZqEmb0t%0AVAFCFAAA+K3jRec1csFWfX8hQt+eGKufEKG1BiEKAAD80vEz55WyIFP7888qqmFdpacSobUNIQoA%0AAPzO8TPn9cCCTB3IP6sWDZ0vx7e2EaG1DSEKAAD8yrEz55UyP1MHTpxVdMQNSk+NVStbPbO3hWpA%0AiAIAAL+Rd9r5cvwPFyL07YmxatmYCK2tCFEAAOAXck+XKGV+pg4WnCNCAwQhCgAATHe0sEQpCzJ1%0AqOCcbmzkjNAbGxGhtR0hCgAATJVT6LwSmn3ynFo2dr4nlAgNDIQoAAAwTU5hiR6Y/5kOnyxRq8b1%0AlD4xVtERN5i9LfgIIQoAAExx5NQ5pSzI1OGTJWptq6f01Fi1IEIDCiEKAAB87vBJZ4QeOeWM0Lcn%0AxiqqIREaaAhRAADgU4dPntMD8zOVU1iiNk3ClJ4aq+YN65q9LZggyOwNAACAwEGE4mJcEQUAAD6R%0AXXBOD8z/TEdPn1fbJmFKnxirZg2I0EBGiAIAgGp3qOCsHpifqdzT59U2Mkxvp8aqKREa8HhpHgAA%0AVKuDJ/4doe0iw/T2RCIUTlwRBQAA1eaHE2eVMj9TeWfOq33TcC1P7aum9YlQOBGiAACgWhzIL1bK%0AgkwdO1OqDk3DtTw1VpH165i9LfgRQhQAAFS5/fnFSpmfqeNFperYzBmhTcKJUFyK94gCAIAq9f3x%0Af0dop2b1iVC4xRVRAABQZb4/7nw5Pr+oVDc1r69lE/rKRoTCDUIUAABUie+PF+mB+Vt1otgZoctT%0AY9U4LNTsbcGPeRWiM2fO1EcffaScnBy999576ty582VrPvvsM7344os6d+6cLBaL+vXrp6eeekpB%0AQUE6cuSIBgwYoI4dO1aunzt3rlq1anX9XwkAADDNd8eKlLIgUyeKy9Q5qoGWTehLhOKqvArRhIQE%0ATZgwQSNHjnS7pmHDhnrppZfUsmVLlZaWauzYsXrvvfeUmJgoSQoLC9OaNWuub9cAAMBvfHusSCnz%0AM1VwtkxdLkRoIyIUHvAqRGNiYq66pkuXLpV/rlOnjjp37qycnBzvdwYAAPzeN3lFGrnAGaFdWzgj%0ANKIeEQrPVOt7RPPz85WRkaFXX3218raSkhIlJSXJ4XAoPj5eaWlpslqtHj+mYRiy2+3VsV2XfjyW%0AL49ZEzAX95iNa8zFNebiHrNxzZ/m8k1ekUa/sU0nz5Wra4sGWjKut+rXsZq2N3+ajT8xYy6etp3F%0AMAzD2wePi4vTvHnzXL5H9EfFxcUaM2aMhgwZonHjxkmSysrKVFRUJJvNpsLCQk2aNEm33367UlNT%0APT72rl275HA4vN0yAACoQgcLy/X7f55UUZmhdo2CNf2uxgoP5adCwqlXr14erauWK6LFxcWaMGGC%0A4uPjKyNUkkJDQ2Wz2SRJERERSkpK0rp167wKUZvNpujo6Crfszt2u11ZWVnq1q2bV1duazvm4h6z%0AcY25uMZc3GM2rvnDXPblntHM97erqMxQt+gGenNcjBreEGLKXi7mD7PxR/48lyoP0bNnz2rChAm6%0A44479Mgjj1xyX0FBgRo0aKCQkBCVlZVpw4YNV7yq6orFYjFliFar1e/+8vwBc3GP2bjGXFxjLu4x%0AG9fMmsuXR09r9MLtKjxXru43NtSS8X39IkIvxjnjmj/OxasQnT59uj7++GOdOHFC48ePV1hYmDZu%0A3KipU6cqLi5O8fHxWrJkibKyslRSUqKNGzdKkgYNGqS0tDTt2LFDr7zyioKCgmS32xUbG6u0tLRq%0A+cIAAEDV2ptzWqNe36rTJeXq3jJCb43vowZ1/StCUbN4FaLPPfecy9tnzZpV+ee0tDS3cTlw4EAN%0AHDjQm0MCAAA/cHGE9mgZoSVEKKoAv1kJAABcUdaR0xr1eqbOnK9Qz1YRevPhPqpPhKIKEKIAAMCt%0AL44UavTrW3XmfIV6tW6kxeNiiFBUGUIUAAC4tOdwoUa/sVVF5yvUu3UjLX64j8LrkA6oOpxNAADg%0AMruyT+mhN7apqLRCMT9ppEXjiFBUPX7yLAAAuMTOiyK0z08aazERimrCWQUAACrtOHRKYxZuU3Fp%0Ahfq0aaxFY2MURoSimnBmAQAASdKOQyc1ZuF2FZdWKLZtYy0cG6N6oaQCqg9nFwAA0OcHT2rMwm06%0AW2bXbW1temNsbyIU1Y4zDACAALf94EmNvRCht7ez6Y0xMboh1L9+FSRqJ0IUAIAAtu2Hkxq7aJvO%0Aldn10/Y2vf4QEQrfIUQBAAhQWw8UaNzi7TpXZtcd7Zvo9TG9VTeECIXvEKIAAASgzAMFGrdou0rK%0A7bqzQxMteIgIhe8RogAABJhP95/Q+MWfq6Tcrrs6Rmr+g72IUJiCEAUAIIB8+v0JPfzmdp0vd6hf%0Ax0i9RoTCRPxmJQAAAsQnF0XozzoRoTAfV0QBAAgA//ruhMa/uV2lFQ7F3dRU/zO6p+oEE6EwF1dE%0AAQCo5bZ8m18ZofFEKPwIIQoAQC32z2/zNWHJ5yqtcKh/56b6GxEKP8JL8wAA1FIff3NcE9/aobIK%0AhwZ0aaZ5I3sqNJhrUPAfnI0AANRCm785rolLnBE6kAiFn+KKKAAAtczmr4/rF2/tUJndoYSuzTQ3%0AhQiFfyJEAQCoRT7cd0xpS3eqzO7QPTc31ysptyrESoTCPxGiAADUEpu+Oqa0ZTtUbjd0b7fmmvMA%0AEQr/xtkJAEAtsPGiCB3cLYoIRY3AFVEAAGq4DV/m6dHlO1VuNzTklii9PKKHgolQ1ACEKAAANdj6%0AvXl6bPlOVTgM3de9hV5K7k6Eosbw6kydOXOm4uLi1KlTJ+3bt8/tulWrVmngwIHq37+/pk2bpvLy%0Aco/uAwAAnlu/N7cyQocSoaiBvDpbExIStHz5ckVHR7tdc/jwYc2ZM0fLli3Txo0bdeLECa1cufKq%0A9wEAAM+t35unR5fvUoXD0M97tNBfiFDUQF6dsTExMWrevPkV12RkZCguLk6RkZGyWCxKSUnRunXr%0ArnofAADwzKeHz+uJFXtkdxgadmu0XkzmPaGomar8PaK5ubmXXDGNjo5Wbm7uVe/zlGEYstvtVbNZ%0AD/x4LF8esyZgLu4xG9eYi2uZ+0/oj1tOyro1UxaL2bvxL4YhnTt7VvWYzSUMh6HdR07LYUg/79FC%0ALyTeLBkO8a8WzzPumDEXq9Xq0boa981KBQUFys/P9/lxs7KyfH7MmoC5uMdsXGMu/7bnWKlm/+uU%0AyhySVGb2dvxXQaHZO/BLP2tdVyPb25X1xR6zt+J3eJ5xzZdz6dWrl0frqjxEo6KilJ2dXflxTk6O%0AoqKirnqfp2w22xXfo1rV7Ha7srKy1K1bN4/rPhAwF/eYjWvM5VJbvsvX7E93qcwh9Yqqo7H9Oska%0AxEurF7M7HMo+lK1WrVsxm4vYHQ6dyjui5J/1VEhIjbueVK14nnHNn+dS5WdwQkKCUlJS9Pjjj6tJ%0AkyZKT0/X4MGDr3qfpywWiylDtFqtfveX5w+Yi3vMxjXmIn38zXH9YukulVU41P+mpprQ1aKYbi0C%0Afi7/yW63a7f9uHowm0v8OJeQkGDm4gbPM67541y8+l/M6dOn66677lJeXp7Gjx+vAQMGSJKmTp2q%0ADz/8UJLUsmVLPfHEE0pJSdGAAQPUuHFjjRgx4qr3AUAg2PzNcU18a4fKKhwa0KWZ5qb0UEgQb4AE%0AEJi8uiL63HPPubx91qxZl3ycnJys5ORkl2uvdB8A1Gabvz6uX7y1Q2V2hxK6NtPclJ6yWgyztwUA%0ApuFNNwDgAx/uO1YZoYO6NtdfR/ZUaDBPwQACG+9yBoBqtumrY0pbtkPldkP33Nxcr6TcqhB+5iMA%0AcEUUAKrTxosidHC3KCIUAC7CFVEAqCYbvszTo8t3OiP0lijNGcFvvwGAixGiAFAN1u/N02PLd6rC%0AYei+7i30Er8HHAAuw7MiAFSx9XtzKyN0KBEKAG5xRRQAqtAHWbl6LH2X7A5D9/dooRf/iwgFAHcI%0AUQCoIu9/kasn3nZG6LBbo/Xn/+ouKz+sHgDc4n/TAaAKrPviaGWEJhKhAOARrogCwHX63z1H9d8r%0AdsvuMJTU80b9cfgtRCgAeIAQBYDrsGZ3jiat2C2HIQ3vdaNeSCJCAcBTvDQPANfo4ghN7n2j/kiE%0AAoBXCFEAuAbv7jpSGaEjerfU7MRbFESEAoBXCFEA8NLfdx7R5JV75DCkB2Ja6vnEbkQoAFwD3iMK%0AAF54Z8cR/fqdPTIMKaVPK836+c1EKABcI66IAoCHVn1+uDJCR/UlQgHgehGiAOCBlZ8f1m9WfyHD%0AkEbHttIf7idCAeB68dI8AFzFiu3ZmvL3LBmG9NBtrTVjaFdZLEQoAFwvQhQAruDtbc4IlaQxt7XW%0A74lQAKgyhCgAuLF8a7Z++64zQsfe/hM9e18XIhQAqhAhCgAuLNt6SFPf3StJGvfTn2j6ECIUAKoa%0AIQoA/+GtzEP63XvOCB1/RxtNG9yZCAWAakCIAsBF3vrsoH635ktJ0oQ72mgqEQoA1YYQBYAL3vz0%0AoJ5d64zQiXe11TP33ESEAkA1IkQBQNLiT37Q7//3K0nSL/q11ZRBRCgAVDdCFEDAW/ivH/TcOmeE%0A/rJfOz09qBMRCgA+4HWIHjx4UFOmTNGpU6cUHh6u2bNnq0OHDpesWb16tZYsWVL5cV5enmJiYvTX%0Av/5VR44c0YABA9SxY8fK++fOnatWrVpdx5cBANfm9f87oJnv75MkPfKzdvp1AhEKAL7idYhOnz5d%0AycnJSkxM1Pr16zVlyhStXr36kjVJSUlKSkqq/HjIkCG67777Kj8OCwvTmjVrrmPbAHD9Lo7Qx+5u%0Ar8kDOxKhAOBDXv2u+YKCAu3du1dDhw6VJCUkJCgvL0+HDh1y+zl79uxRQUGB4uLirm+nAFCFFmz5%0Ad4Q+HkeEAoAZvLoimpubq8jISAUHOz/NYrEoKipKR48eVevWrV1+zjvvvKP7779fISEhlbeVlJQo%0AKSlJDodD8fHxSktLk9Vq9WgPhmHIbrd7s+3r8uOxfHnMmoC5uMdsXPOnucz/vx/0wvpvJEmP391O%0AT8a1k8PhMGUv/jQXf8NsXGMu7jEb18yYi6ddZzEMw/D0Qffu3avJkycrIyOj8rbhw4dr8uTJuu22%0A2y5bf+7cOd1xxx1auXKl2rdvL0kqKytTUVGRbDabCgsLNWnSJN1+++1KTU31aA+7du0y7T8YAGq+%0Ad78u1tKsYklScpcwjeha3+QdAUDt06tXL4/WeXVFNCoqSvn5+aqoqFBwcLAMw1Bubq5atGjhcv36%0A9evVoUOHygiVpNDQUNlsNklSRESEkpKStG7dOo9D1GazKTo62pttXxe73a6srCx169bN47oPBMzF%0APWbjmj/M5dV/HtDSrDxJ0pNx7fVEfPurfEb184e5+Ctm4xpzcY/ZuObPc/EqRG02m7p27aq1a9cq%0AMTFRGRkZatas2RVflh8+fPgltxUUFKhBgwYKCQlRWVmZNmzYoM6dO3u8B4vFYsoQrVar3/3l+QPm%0A4h6zcc2suczb/L3+tOFbSdKvBnTUE/EdrvIZvsX54h6zcY25uMdsXPPHuXj9XfMzZszQM888o9de%0Ae01hYWF6/vnnJUlTp05VXFyc4uPjJUkHDhzQvn37NH/+/Es+f8eOHXrllVcUFBQku92u2NhYpaWl%0AVcGXAgCuzf3wO7240RmhTw3sqMfi/CtCASBQeR2ibdu21YoVKy67fdasWZet27Vr12XrBg4cqIED%0AB3p7WAC4Jq98+J3+ciFCf53QSY/ebf7L8QAAJ36zEoBa6+VN3+rlTd9Jkn4zqJMe+RkRCgD+hBAF%0AUCu9tPFbzfnQGaFT7rlJv+zXzuQdAQD+EyEKoFYxDEMvbfpOr1yI0GfuuUm/IEIBwC8RogBqDcMw%0A9JeN32ruR99Lkqbe21mpd7U1eVcAAHcIUQC1gmEY+vOGbzRv835J0rTBnTXhTiIUAPwZIQqgxjMM%0AQ3/K+EZ/+9gZob8b0kXj72hj8q4AAFdDiAKo0QzD0Avrv9Gr/3RG6LP3ddG4nxKhAFATEKIAaizD%0AMDT7g6/12pYDkqTf39dFY4lQAKgxCFEANZJhGHr+g681/0KEPnd/Vz1020/M3RQAwCuEKIAaxzAM%0AzXp/n17/1w+SpD/c31UPEqEAUOMQogBqFMMw9Id1+7TwE2eEzvz5zRod29rkXQEArgUhCqDGMAxD%0Az637Sos+OShJmjXsZo3qS4QCQE1FiAKoEQzD0Iz//UqLPz0oSXo+sZtS+rQyd1MAgOtCiALwe4Zh%0A6Pdrv9Sbnx2SJM1O7KYHiFAAqPEIUQB+zTAMTV/zpd7KPCSLRXoh8RYlx7Q0e1sAgCpAiALwWw6H%0Aoelr92ppZrYzQpNuUXJvIhQAagtCFIBfcjgMTVuzV8u3OiP0T8O7a3ivG83eFgCgChGiAPyOw2Fo%0A6nt7lb7NGaF/Ht5dSUQoANQ6hCgAv+JwGPrtu1l6e/thBVmkF5O7a9itRCgA1EaEKAC/4XAYeubv%0AWVrxuTNC/5LcQz+/NdrsbQEAqgkhCsAvOByGnl79hVbtOKIgi/TSiB66vwcRCgC1GSEKwHT2CxH6%0AzoUIffmBWzW0ewuztwUAqGaEKABT2R2Gfv3OHv19Z46sQRa9PKKH7iNCASAgEKIATGN3GPr1qj36%0A+y5nhM55oIeG3EKEAkCgIEQBmMLuMDR55W69t/uorEEWzU25Vfd2izJ7WwAAHyJEAfhchd2hyav2%0AaM3uowq+EKH3EKEAEHC8DtGDBw9qypQpOnXqlMLDwzV79mx16NDhkjVbt25Vamqq2rRpU3nbihUr%0AVLduXUnSqlWrtGDBAjkcDsXGxurZZ59VSEjIdX4pAGqCCrtDv169V2v3OCP0ryNv1aCbiVAACERB%0A3n7C9OnTlZycrIyMDKWmpmrKlCku17Vp00Zr1qyp/OfHCD18+LDmzJmjZcuWaePGjTpx4oRWrlx5%0AfV8FgBrB7jD0q1VfVEbovFE9iVAACGBehWhBQYH27t2roUOHSpISEhKUl5enQ4cOefwYGRkZiouL%0AU2RkpCwWi1JSUrRu3Trvdg2gxqmwO/Ty1tN6PytPIVaL/jaqpxK6Njd7WwAAE3n10nxubq4iIyMV%0AHOz8NIvFoqioKB09elStW7e+ZG12draGDRumoKAgJSYmatSoUZWPER397x9SHR0drdzcXI/3YBiG%0A7Ha7N9u+Lj8ey5fHrAmYi3vM5nLldocmrdijT4+cV4jVor+m3Kr4myKZkThfroTZuMZc3GM2rpkx%0AF6vV6tG6avlmpa5du2rLli2qX7++8vLylJqaqkaNGunee++97scuKChQfn5+FezSO1lZWT4/Zk3A%0AXNxjNk4VDkMvZRYqM6dUwUHSU7EN1aT0qHbvPmr21vwK54t7zMY15uIes3HNl3Pp1auXR+u8CtGo%0AqCjl5+eroqJCwcHBMgxDubm5atHi0p/7Fx4eXvnn5s2ba8iQIdqxY4fuvfdeRUVFKTs7u/L+nJwc%0ARUV5/h4xm812yRXV6ma325WVlaVu3bp5XPeBgLm4x2z+rdzu0JMr9igzp1QhVot+fVtDjR0YE/Bz%0AuRjni3vMxjXm4h6zcc2f5+JViNpsNnXt2lVr165VYmKiMjIy1KxZs8telj9+/LiaNGmioKAgFRcX%0Aa/PmzRo+fLgk5/tKU1JS9Pjjj6tJkyZKT0/X4MGDPd6DxWIxZYhWq9Xv/vL8AXNxL9BnU1bhjNCM%0AL48p1Bqkv426VY1KcgJ+Lu4wF/eYjWvMxT1m45o/zsXrl+ZnzJihZ555Rq+99prCwsL0/PPPS5Km%0ATp2quLg4xcfHa8OGDUpPT5fVapXdbtegQYOUlJQkSWrZsqWeeOIJpaSkSJL69OmjESNGVOGXBMBs%0AZRUOPbp8pzZ+dUyhwUGa/2Av3dnept27c8zeGgDAj3gdom3bttWKFSsuu33WrFmVfx49erRGjx7t%0A9jGSk5OVnJzs7aEB1ABlFQ49smynNu1zRuiCh3qrX0e+MQkAcDl+sxKAKlNaYdejy3Zq077jqnMh%0AQu/qGGn2tgAAfooQBVAlSivsSlu6Ux997YzQ18f01p0diFAAgHuEKIDrdr7crrSlO7T5m3zVCQ7S%0AG2NidEeHJmZvCwDg5whRANflfLldv1y6Qx9/k6+6Ic4I/Wl7IhQAcHWEKIBrdr7crolv7dCWb50R%0AunBsjG5vR4QCADxDiAK4JufL7Upd8rn+77sTuiHEqoVjY3RbO5vZ2wIA1CCEKACv/WeELhoXo9i2%0ARCgAwDuEKACvlJQ5I/Rf359QvVCrFo2NUV8iFABwDQhRAB4rKbNr/Jvb9en+AtULtWrxuD7q06ax%0A2dsCANRQhCgAj5wrq9D4xZ/rswMFCgu1avHDfRTzEyIUAHDtCFEAV3WurEIPL96uzAMnFV4nWG8+%0AHKNerYlQAMD1IUQBXNG5sgqNW7RdW3/4MUL7qFfrRmZvCwBQCxCiANw6W1qhcYu3a9sPJ1W/TrDe%0AHN9HPVsRoQCAqkGIAnCpuLRC4xZt0/aDp1S/TrCWjO+jW4lQAEAVIkQBXKa4tEJjF27T54dOqX7d%0AYL01vq96tIwwe1sAgFqGEAVwiaLz5Rq7aLt2XIjQpeP7qjsRCgCoBoQogEpF58s1ZuE27cwuVIO6%0AwVo6oa9uuTHC7G0BAGopQhSAJOnMhQjdlV2ohjeEaOn4vup2Y0OztwUAqMUIUQA6c75cD72xTbsP%0AOyN02YS+ujmaCAUAVC9CFAhwp0vK9dDCbdpzuFAR9ZxXQolQAIAvEKJAADtdUq6H3tiqPUdOK6Ke%0A80po1xZEKADANwhRIECdPleuBxdu1RdHTqtRvRAtmxCrLi0amL0tAEAAIUSBAFR4rkyj39iqvTln%0A1DgsVMsm9FXnKCIUAOBbhCgQYArPlWnU61v15VFnhC5P7aubmhOhAADfI0SBAHLqrDNCv8o9I1tY%0AqJanxqpT8/pmbwsAEKAIUSBAnLwQoftyz6hJuDNCOzYjQgEA5vE6RA8ePKgpU6bo1KlTCg8P1+zZ%0As9WhQ4dL1nz22Wd68cUXde7cOVksFvXr109PPfWUgoKCdOTIEQ0YMEAdO3asXD937ly1atXq+r8a%0AAC6dPFumkQsy9XVekZqE11F6al91IEIBACbzOkSnT5+u5ORkJSYmav369ZoyZYpWr159yZqGDRvq%0ApZdeUsuWLVVaWqqxY8fqvffeU2JioiQpLCxMa9asqZqvAMAVFRSXatTrWysj9O2JfdW+KREKADBf%0AkDeLCwoKtHfvXg0dOlSSlJCQoLy8PB06dOiSdV26dFHLli0lSXXq1FHnzp2Vk5NTRVsG4KkTxaUa%0AucAZoZH16+jtibFEKADAb3h1RTQ3N1eRkZEKDnZ+msViUVRUlI4eParWrVu7/Jz8/HxlZGTo1Vdf%0ArbytpKRESUlJcjgcio+PV1pamqxWq0d7MAxDdrvdm21flx+P5ctj1gTMxT1/mc2J4lKNfmO7vjte%0ArKb162jZ+Bi1sd1g2r78ZS7+hrm4x2xcYy7uMRvXzJiLp11nMQzD8PRB9+7dq8mTJysjI6PytuHD%0Ah2vy5Mm67bbbLltfXFysMWPGaMiQIRo3bpwkqaysTEVFRbLZbCosLNSkSZN0++23KzU11aM97Nq1%0ASw6Hw9MtAwGp8Lxdz/7zlI6cqVDjukGa8bPGalGf700EAPhGr169PFrn1X+ZoqKilJ+fr4qKCgUH%0AB8swDOXm5qpFixaXrS0uLtaECRMUHx9fGaGSFBoaKpvNJkmKiIhQUlKS1q1b53GI2mw2RUdHe7Pt%0A62K325WVlaVu3bp5XPeBgLm4Z/Zs8otK9fQb23TkTIWaN6ijpeP7qE2TMJ/v4z+ZPRd/xVzcYzau%0AMRf3mI1r/jwXr0LUZrOpa9euWrt2rRITE5WRkaFmzZpd9rL82bNnNWHCBN1xxx165JFHLrmvoKBA%0ADRo0UEhIiMrKyrRhwwZ17tzZ4z1YLBZThmi1Wv3uL88fMBf3zJjN8aLzGvXGNu3PP6vmDerq7Ymx%0A+okfROjFOGdcYy7uMRvXmIt7zMY1f5yL16/VzZgxQ88884xee+01hYWF6fnnn5ckTZ06VXFxcYqP%0Aj9eSJUuUlZWlkpISbdy4UZI0aNAgpaWlaceOHXrllVcUFBQku92u2NhYpaWlVe1XBQSg42fOK2VB%0Apvbnn1VUw7pKT/W/CAUA4GJeh2jbtm21YsWKy26fNWtW5Z/T0tLcxuXAgQM1cOBAbw8L4AqOnTmv%0AlPmZOnDirFo0rKv0ibFqbSNCAQD+je9eAGq4iyM0OuIGpafGqpWtntnbAgDgqghRoAbLO+18Of6H%0ACxH69sRYtWxMhAIAagZCFKihck+XKGV+pg4WnCNCAQA1EiEK1EBHC0uUsiBThwrO6cZGzgi9sRER%0ACgCoWQhRoIbJKXReCc0+eU4tGzvfE0qEAgBqIkIUqEGOnDqnlAWZOnyyRK0a11P6xFhFR9xg9rYA%0AALgmhChQQxw5dU4PzM/UkVMlam2rp/TUWLUgQgEANRghCtQAh086r4T+GKFvT4xVVEMiFABQsxGi%0AgJ87fNJ5JTSnsERtmoQpPTVWzRvWNXtbAABctyCzNwDAvewCIhQAUHtxRRTwU84I/UxHT59X2yZh%0ASp8Yq2YNiFAAQO1BiAJ+6FDBWT0wP1O5p8+rbWSY3k6NVVMiFABQyxCigJ85eMIZoXlnzqtdpPNK%0AaNP6RCgAoPbhPaKAH/nhoght3zScCAUA1GpcEQX8xIH8YqUsyNSxM6Xq0DRcy1NjFVm/jtnbAgCg%0A2hCigB/Yn1+slPmZOl5Uqo7NnBHaJJwIBQDUbrw0D5js++P/jtBOzeoToQCAgMEVUcBE3x8vUsqC%0ArcovKtVNzetr2YS+shGhAIAAQYgCJvnumDNCTxQ7I3R5aqwah4WavS0AAHyGEAVM4IzQTJ0oLlPn%0AqAZaNqEvEQoACDiEKOBj3+QVaeSCTBWcLVOXCxHaiAgFAAQgQhTwoYsjtGsLZ4RG1CNCAQCBiRAF%0AfOTrvDMauWCrTp4t083RDbR0PBEKAAhshCjgA18dPaNRr2fq1LlydYtuqKXj+6phvRCztwUAgKkI%0AUaCaXRyht9zYUG+N76uGNxChAADwA+2BavTl0dMaeSFCuxOhAABcwusQPXjwoB544AElJCQoKSlJ%0A3333nct1q1at0sCBA9W/f39NmzZN5eXlHt0H1BZ7c05r5IKtKjxXrh4tI/TWBCIUAICLeR2i06dP%0AV3JysjIyMpSamqopU6Zctubw4cOaM2eOli1bpo0bN+rEiRNauXLlVe8DaosDp8r10KLPdbqkXLe2%0AitCS8X3UoC4RCgDAxbwK0YKCAu3du1dDhw6VJCUkJCgvL0+HDh26ZF1GRobi4uIUGRkpi8WilJQU%0ArVu37qr3AbVBVs5p/f6fJ3W6pFw9W0VoycNEKAAArnj1zUq5ubmKjIxUcLDz0ywWi6KionT06FG1%0Abt36knXR0dGVH0dHRys3N/eq93nCMAzZ7XZvtn3NThSXatp7X+rw8VOqtzVTFotPDlsjGIZ07uxZ%0A5uLCN3nFOltuqGfLhlo4prfqhQT57Jz1Zz/OgFlcirm4x2xcYy7uMRvXzJiL1Wr1aF2N+675goIC%0A5efn++RYe46VauO+UxcOXOiTY9Y4zMWlm2wh+lWvOtr/9V6zt+J3srKyzN6CX2Iu7jEb15iLe8zG%0ANV/OpVevXh6t8ypEo6KilJ+fr4qKCgUHB8swDOXm5qpFixaXrcvOzq78OCcnR1FRUVe9zxM2m+2S%0AK6rVqbth6KYOBdr11fdq1bqVrEH8kIEf2R0OZR/KZi4uhFotCj93VD273+Lx/xEGArvdrqysLHXr%0A1o25XIS5uMdsXGMu7jEb1/x5Ll6FqM1mU9euXbV27VolJiYqIyNDzZo1u+Rlecn53tGUlBQ9/vjj%0AatKkidLT0zV48OCr3ucJi8Xi0yH2bdtEdc4cUY9uLfzuL89Mdrtdu+3HmYsLdrtdu3fnymq1MhsX%0AmItrzMU9ZuMac3GP2bjmj3Px+qX5GTNm6JlnntFrr72msLAwPf/885KkqVOnKi4uTvHx8WrZsqWe%0AeOIJpaSkSJL69OmjESNGSNIV7wMAAEDg8DpE27ZtqxUrVlx2+6xZsy75ODk5WcnJyS4f40r3AQAA%0AIDDw5j4AAACYghAFAACAKQhRAAAAmIIQBQAAgCkIUQAAAJiCEAUAAIApCFEAAACYghAFAACAKQhR%0AAAAAmMJiGIZh9ia88f3336tOnTpmbwMAAABuhIaGqlmzZlddV+NCFAAAALUDL80DAADAFIQoAAAA%0ATEGIAgAAwBSEKAAAAExBiAIAAMAUhCgAAABMQYgCAADAFIQoAAAATBFs9gb8xcGDBzVlyhSdOnVK%0A4eHhmj17tjp06HDZulWrVmnBggVyOByKjY3Vs88+q5CQEBN27BuezGXr1q1KTU1VmzZtKm9bsWKF%0A6tat6+vt+szMmTP10UcfKScnR++99546d+7scl2gnS+ezCUQz5fS0lJNmjRJ+/fvV506dWSz2fT7%0A3/9erVu3vmzt5s2b9cILL8jhcKhjx46aPXu2wsPDTdi1b3g6myNHjmjAgAHq2LFj5W1z585Vq1at%0AfL1ln3n44YeVn5+voKAghYWFadq0aerSpctl6wLteUbybDaB+Fzzo9WrV+u3v/2t5s2bp/79+192%0Av189zxgwDMMwHnzwQWP16tWGYRjGBx98YCQmJl62Jjs72/jpT39qHD9+3HA4HMYvfvELY+nSpb7e%0Aqk95MpfMzExj6NChvt6aqbZt22bk5uYad999t/HVV1+5XBOI54sncwnE8+X8+fPGxx9/bDgcDsMw%0ADOOtt94yRo8efdm64uJi47bbbjO+//57wzAMY8aMGcbs2bN9uldf83Q2hw8fNnr16uXr7Znq9OnT%0AlX/esGGDcd999122JhCfZwzDs9kE4nONYTj/XRkxYoSRnJxsbNy48bL7/e15hpfmJRUUFGjv3r0a%0AOnSoJCkhIUF5eXk6dOjQJesyMjIUFxenyMhIWSwWpaSkaN26dWZs2Sc8nUsgiomJUfPmza+4JtDO%0AF8mzuQSiOnXqqF+/frJYLJKk7t27Kycn57J1W7ZsUefOndWuXTtJ0siRI/X+++/7dK++5ulsAlGD%0ABg0q/1xUVFQ5o4sF4vOM5NlsApHD4dC0adM0bdo0hYaGulzjb88zvDQvKTc3V5GRkQoOdo7DYrEo%0AKipKR48eveTlodzcXEVHR1d+HB0drdzcXJ/v11c8nYskZWdna9iwYQoKClJiYqJGjRplxpb9SqCd%0AL94I9PNlyZIliouLu+x2V+dMfn6+KioqKv89rO3czUaSSkpKlJSUJIfDofj4eKWlpclqtfp4h771%0Am9/8Rlu3bpUkzZ8//7L7A/l55mqzkQLvuWbRokXq2bOnbr75Zrdr/O15JjCe2VCtunbtqi1btqh+%0A/frKy8tTamqqGjVqpHvvvdfsrcEPBfr58uqrryo7O1uLFy82eyt+50qzadq0qbZs2SKbzabCwkJN%0AmjRJCxcuVGpqqu836kN//OMfJUnvvvuu/vznP2vBggUm78h/XG02gfZc8+2332rDhg1aunSp2Vvx%0ACi/NS4qKiqr8vwFJMgxDubm5atGixWXrLn7JKCcnR1FRUT7dqy95Opfw8HDVr19fktS8eXMNGTJE%0AO3bs8Pl+/U2gnS+eCuTz5Y033tCGDRu0YMEC3XDDDZfd7+qcufhVidrsarMJDQ2VzWaTJEVERCgp%0AKSlgzhtJGjZsmLZu3apTp05dcjvPM+5nE2jPNZ9//rlycnKUkJCguLg47d69W7/73e+0fPnyS9b5%0A2/MMISrJZrOpa9euWrt2rSTne26aNWt22cvPCQkJ+uijj5Sfny/DMJSenq7BgwebsWWf8HQux48f%0Al8PhkCQVFxdr8+bNbr+LPJAE2vniqUA9XxYtWqT3339fixYtuuT9bRe788479dVXX2n//v2SpOXL%0AlwfEOePJbAoKClReXi5JKisr04YNG2r1eXPmzBkdO3as8uNNmzYpIiJCERERl6wLxOcZT2cTaM81%0AI0eO1L/+9S999NFH+uijj9SjRw/94Q9/0MiRIy9Z52/PMxbDMAzTju5HDhw4oGeeeUaFhYUKCwvT%0A888/r06dOmnq1KmKi4tTfHy8JGnlypWV70Xp06ePZsyYUat/TIYnc1m6dKnS09NltVplt9s1aNAg%0APfbYY7X6zePTp0/Xxx9/rBMnTigiIkJhYWHauHFjwJ8vnswlEM+XvLw89evXTy1btlRYWJgk5xW+%0AVatWac6cOWratKlSUlIkSR9++KH+9Kc/yW63q0OHDnrhhRcqr+rURp7OZsOGDXrllVcUFBQku92u%0A2NhYPf30026/IaOmy8nJ0ZNPPqnS0lJZLBY1btxYTz/9tDp37hzwzzOeziYQn2su9uCDD2rMmDHq%0A37+/Xz/PEKIAAAAwBS/NAwAAwBSEKAAAAExBiAIAAMAUhCgAAABMQYgCAADAFIQoAAAATEGIAgAA%0AwBSEKAAAAExBiAIAAMAUhCgAAABMQYgCAADAFP8fAClzN4RlOJIAAAAASUVORK5CYII="/>
          <p:cNvSpPr>
            <a:spLocks noChangeAspect="1" noChangeArrowheads="1"/>
          </p:cNvSpPr>
          <p:nvPr/>
        </p:nvSpPr>
        <p:spPr bwMode="auto">
          <a:xfrm>
            <a:off x="34925" y="1143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AutoShape 15" descr="data:image/png;base64,iVBORw0KGgoAAAANSUhEUgAAAqQAAAFuCAYAAABX3QrmAAAAOXRFWHRTb2Z0d2FyZQBNYXRwbG90%0AbGliIHZlcnNpb24zLjcuMSwgaHR0cHM6Ly9tYXRwbG90bGliLm9yZy/bCgiHAAAACXBIWXMAAA9h%0AAAAPYQGoP6dpAABItklEQVR4nO3dd3xTh9kv8J+G5T1lWx4YD2yD7UBI2Bs84iRkFGghzl4kzQDC%0Ave9t0zdp+qZt3iR9e28gNG0C2c0CmiahGQVss2cgDIMZHngvWd7bks79Q5axsQ02lnSOpN/388mn%0AxTpIT54oysNPzzlHJgiCACIiIiIikcjFLoCIiIiInBsHUiIiIiISFQdSIiIiIhIVB1IiIiIiEhUH%0AUiIiIiISFQdSIiIiIhIVB1IiIiIiEhUHUiIiIiISFQdSIiIiIhIVB1IiIiIiEhUHUiIiG3nmmWfw%0A9NNPD/rYn//8Z9x+++04dOgQHnroIcyYMQPjx49HcXGxjaskIrI9DqRERDaSkZGB3bt3o6qqqt/P%0Au7q68OWXXyIjIwPu7u742c9+htdff12kKomIbI8DKRGRjcyZMwcRERHYsmVLv59v374dHR0dWLJk%0ACSZPnowlS5YgNjZWpCqJiGyPAykRkY3IZDLcc8892Lp1K/R6fe/Pv/jiC9x5553w8vISsToiIvFw%0AICUisqGlS5eiqakJ2dnZAIC8vDwcO3YM9957r8iVERGJhwMpEZEN+fr64vbbb8cXX3wBwJSO3nTT%0ATZgwYYLIlRERiYcDKRGRjWVkZODgwYM4f/48vvnmG2RkZIhdEhGRqDiQEhHZ2KRJk5CUlIRnn30W%0ALi4uuO2223ofMxqN6OzsRFdXFwCgu7sbnZ2dMBgMYpVLRGR1HEiJiERw7733orS0FMuWLYNKper9%0A+Y8//ohJkyb1DqmLFy/GpEmT8M0334hVKhGR1ckEQRDELoKIiIiInBcTUiIiIiISFQdSIiIiIhIV%0AB1IiIiIiEhUHUiIiIiISFQdSIiIiIhIVB1IiIiIiEhUHUiIiIiISlV0PpNXV1TZ7LaPRiNOnT8No%0ANNrsNe0B+zI09mZw7MvQ2JvBsS9DY28Gx74MTaq9seuB1HxrPVsQBAHd3d3gfQT6Y1+Gxt4Mjn0Z%0AGnszOPZlaOzN4NiXoUm1N3Y9kBIRERGR/eNASkRERESi4kBKRERERKLiQEpEREREouJASkRERESi%0A4kBKRERERKLiQEpEREREouJASkRERESi4kBKRERERKLiQEpEREREouJASkRERESi4kBKZAXtXQb8%0A5p9nkHmpTexSiIiIJI8DKZEVfHDwErYcL8Om402oaGgXuxwiIiJJ40BKZGEtnXps3FsIANALwF93%0AF4pcERERkbRxICWysI8OFqGhrRsBHi4AgH/8VIayen51T0RENBQOpEQW1NzRjU37TInoi4sTMDFY%0AhW6DgLd25YtcGRERkXRxICWyIHM6GhPkiTsmheKeJC8AwNZjZSitY0pKREQ0GA6kRBbS1NGNTfsu%0AAQDWpMRBIZdhQqAKc2PV0BsF/CWbKSkREdFgOJASWciHB4rQ2N6N2GAv3DEprPfnq5NjAZh2SUt0%0ATEmJiIiuxIGUyAIa27vxbs/u6OqedNRsSqQ/5sUFwmAU8JddeWKVSEREJFkcSIks4IMDl9DUoUdc%0AsBcWTwwd8PjatHgAwJc/laNY12rr8oiIiCSNAynRKDW2d+O9/T27o6n901Gzm8f6Y0F8EAxGARu4%0AS0pERNQPB1KiUXp//yU0d+gRr/HC7TcMTEfNzCnpVyfKUVTLlJSIiMiMAynRKDS2deN9czqaEg/5%0AIOmo2eQIPywab0pJ38zmLikREZEZB1KiUXhvfyGaO/WYEOKN224Iuebxz6WaUtKvT5SjUNti7fKI%0AiIjsAgdSouvU0NaF9w8UATBdd/Rq6ajZjRF+SJkQDKMA7pISERH14EBKdJ3e3XcJLT3paHrStdNR%0AM3NK+s3JchQwJSUiIuJASnQ96lu78OHBIgCmAXM46ajZxDG+SE3QwCgAb2Zxl5SIiIgDKdF1eHd/%0AIVo69UgM9UF6kmbEv/+51DgAwLZTFcivabZ0eURERHbFKgPpH//4RyQnJ2P8+PE4d+7ckMdt3boV%0At9xyC1JTU/Hiiy+iu7vbGuUQWVRdaxc+NO+OpsZBJht+Omp2Q7gvbknUQBCAN7O4S0pERM7NKgNp%0Aeno6PvvsM4SHhw95TGlpKdavX49PP/0UO3fuRG1tLbZs2WKNcogsatO+QrR2GZAU5oNbEkeejpqt%0A6UlJ/3W6AnnVTEmJiMh5WWUgnTZtGkJCrn6Sx/bt25GcnIygoCDIZDJkZGTg22+/tUY5RBaja+nE%0AR312R68nHTVLCvNFepIpJV3PXVIiInJiSrFeuLKysl+CGh4ejsrKyhE9hyAIMBgMli5tUObXsdXr%0A2Qtn68s7ewrQ1mXADWE+WBSvvurf93B6szo5FtvPVuO7nEo8U9GAeI23xWuWGmd7z4wEezM49mVo%0A7M3g2JehidEbhUJxzWNEG0gtQafTQavV2vQ1c3JybPp69sIZ+tLYacRHB03vtzuj5Th16tSwft+1%0AejMz3BWHyzvx+38ex3/M8httmXbDGd4z14u9GRz7MjT2ZnDsy9Bs2ZspU6Zc8xjRBtLQ0FCUlJT0%0A/rq8vByhoUPfB3wwarX6qnuqlmQwGJCTk4OJEycOa9J3Fs7Ul9f+fQGdhhpMDPfBY7fNuObX9cPt%0AzUshzbh9wwEcKuuAe8g4jA9x7JTUmd4zI8XeDI59GRp7Mzj2ZWhS7Y1oA2l6ejoyMjKwatUqBAYG%0A4vPPP8fixYtH9BwymczmzVQoFJL6BygVjt6X2pZOfHLY9AeotWnxUCqH/6/OtXqTGO6HxRND8V1O%0AJTbsKsDf7r/2nyQdgaO/Z0aDvRkc+zI09mZw7MvQpNYbq5zU9NJLL2H+/PmoqqrCY489hrS0NADA%0ACy+8gKysLABAREQEVq9ejYyMDKSlpSEgIAArVqywRjlEo/bOngK0dxtwY4QfFo0Ptvjzmy4fBfxw%0Apgq5FU0Wf34iIiIps0pC+vvf/37Qn7/yyiv9fr18+XIsX77cGiUQWUxNcwf+frgYgOmC9qM5s34o%0A8RpvLJ4Yim9PV2J91kW888BUi78GERGRVPFOTUTX8M6eQnR0GzE5wg8L44Os9jprUkwp6faz1Thb%0A0Wi11yEiIpIaDqREV1HT3IFPetLRtWmju+7otcRpvHHnpDAAwLpMXpeUiIicBwdSoqt4e3chOvVG%0A3DzWD/PjAq3+eqt7UtKdudU4U86UlIiInAMHUqIh1DR14NMj5t1R66ajZrHBXrjrRqakRETkXDiQ%0AEg3hr7sL0Kk3YkqkP+bZIB01W50SB7kMyDxXjZwypqREROT4OJASDaKqsQOfHe257qiN0lGzcUFe%0AuHuy6YYP6zIv2ux1iYiIxMKBlGgQf9udjy69EdOi/DEnVm3z11+VHAu5DMg6X4NTpQ02f30iIiJb%0A4kBKdIWqxg58frQUgO3TUbOYIC/87CampERE5Bw4kBJd4a+789FlMGJ6dABmjbN9Omq2OjkOCrkM%0Auy5ocaKkXrQ6iIiIrI0DKVEfFQ3t+KInHbXWXZmGKyrQE0t6U1KecU9ERI6LAylRH+Z0dEZ0AGaP%0As92Z9UNZlRwLhVyGPRe1OF7MlJSIiBwTB1KiHuUN7dj8Y8/uaFq8yNWYRKo9sexm7pISEZFj40BK%0A1OOtXfnoNgiYFaPGzBjxdkevtCo5Dkq5DPvyanG8uE7scoiIiCyOAykRgLL6Nmw9dnl3VEoiAjzw%0A8yljAHCXlIiIHBMHUiIAb+0qQLdBwOxxasyQUDpq9syi2N6U9FgRU1IiInIsHEjJ6ZXWXU5HpbI7%0AeqWIAA/8YqopJX2Du6RERORgOJCS03trVz70RgFzYwMxLSpA7HKG9MyiWLgoZDiQr8PRS0xJiYjI%0AcXAgJadWWteGfxwvAwCsTZPW7uiVxvh74BdTIwAAb+xkSkpERI6DAyk5tQ3ZedAbBcyLC8SUSOmm%0Ao2bmlPRQoQ6HC3Vil0NERGQRHEjJaZXo2vDlT+UAgOdSpbk7eqVwP3esmMaUlIiIHAsHUnJaG7Lz%0AYDAKmB8fhCmR/mKXM2zPLIqFSiHHkUt1OFhQK3Y5REREo8aBlJxSUW0r/nnClI6uldh1R68l1Ncd%0A90w3paTrduZBEASRKyIiIhodDqTklDZk58NgFLBwfBBuGms/6ajZ0wtjoVLKcbSoDgcLuEtKRET2%0AjQMpOZ1Lta346oTpzHp72R29UoivG+6dPhaA6R73TEmJiMiecSAlp7MhKw9GAUieEIzJEX5il3Pd%0Anlo4DiqlHD8W1eNAPlNSIiKyXxxIyakUalvw9UnzmfX2tTt6JY3P5ZT0DaakRERkxziQklPZkJ0P%0AowCkTAjGpDF+Ypczak8vHAdXpRzHi+uxL49n3BMRkX3iQEpOo0Dbgm9O2td1R68l2McN982IBMCU%0AlIiI7BcHUnIab/bsjqYmaDBxjK/Y5VjMLxfGwM1FjhMlDdhzUSt2OURERCPGgZScQn5NM7adqgBg%0A/7ujVwr2dsP9vSkpr0tKRET2hwMpOYX1WfkQBOCWRA1uCHecdNTsyQXj4OYix6nSBuy+wJSUiIjs%0ACwdScnh51c349rQpHV3jYOmoWZC3Kx6cFQWAu6RERGR/OJCSw1uflQdBANKTNEgKc7x01OyJ+TFw%0Ad1HgdFkjss/XiF0OERHRsHEgJYd2sboZ3+VUAnCcM+uHEujligdnm3ZJ13GXlIiI7AgHUnJo6zNN%0A6ehtN4QgIdRH7HKs7ol5MfBQKZBT3oisc0xJiYjIPnAgJYd1vqqpNx111N3RK6m9Lu+SrsviLikR%0AEdkHDqTksNZn5gEAFk8MxYQQx09HzZ6YHwNPlQJnypuwM7da7HKIiIiuiQMpOaRzlU344UwVZDJg%0AdYpzpKNmAZ4qPDQ7CgB3SYmIyD5wICWHZE5Hb58YivEh3iJXY3sr58XAy1WJ3MombD/LlJSIiKSN%0AAyk5nLMVjfj3WVM6+pyTpaNm/p4qPNybkl6E0ciUlIiIpIsDKTkcczp6x6QwxGmcLx01e3xeNLxd%0AlThf1YztZ6vELoeIiGhIHEjJoZwpb8SO3GrIZMCalFixyxGVn4cKj8yJAmDaJWVKSkREUsWBlBzK%0Aup509K4bwxAb7LzpqNljc2Pg7abEhepm/HCGKSkREUkTB1JyGGfKG5F5rhpyGbAq2Tl3R6/k6+GC%0AR+dEAwDWZ3GXlIiIpIkDKTmMdZkXAZjTUS+Rq5GOR+dGw9tNiYvVLfj+TKXY5RAREQ3AgZQcwumy%0ABmSeq4HcCa87ei2+7i54fG4MANMJXwampEREJDFWGUiLiopwzz33ID09HcuWLUNeXt6AY44cOYJJ%0Akybh7rvv7v2ro6PDGuWQEzDvjv5scjhigpiOXumRuVHwcVMir6al93aqREREUmGVgfSll17C8uXL%0AsX37dqxcuRLPP//8oMdFR0fjm2++6f3Lzc3NGuWQgztZ2oDs8zVQyGVYxXR0UD5uLnh8njklvciU%0AlIiIJMXiA6lOp8OZM2dw1113AQDS09NRVVWF4uJiS78UEYDLu6M/mxyO6EBPkauRrkfmRMHX3QUF%0A2lZ8e7pC7HKIiIh6KS39hJWVlQgKCoJSaXpqmUyG0NBQVFRUIDIyst+xJSUlWLJkCeRyOZYuXYr7%0A7rtvRK8lCAIMBoPFar8a8+vY6vXshdh9OVnagN0XtFDIZXh6YbSk/vmI3ZsrebjI8dicKPy/zDys%0Az8zDbUkaKOQym9chtb5ICXszOPZlaOzN4NiXoYnRG4VCcc1jLD6QDldSUhL27t0Lb29vVFVVYeXK%0AlfD398ftt98+7OfQ6XTQarVWrHKgnJwcm76evRCrL3/cVwcAmD/WDQ2leThZKkoZVyWl98xNXkZ4%0AqWQorG3FX/51GAsi3UWrRUp9kRr2ZnDsy9DYm8GxL0OzZW+mTJlyzWMsPpCGhoZCq9VCr9dDqVRC%0AEARUVlYiLCys33FeXpdPPAkJCcEdd9yB48ePj2ggVavVCA8Pt1jtV2MwGJCTk4OJEycOa9J3FmL2%0A5aeSepyoqoJCLsNvl05DpNrDpq9/LVJ9z/yyrQB/3pGHbQXdeOaOGVAqbHuxDan2RQrYm8GxL0Nj%0AbwbHvgxNqr2x+ECqVquRlJSEbdu2YenSpdi+fTs0Gs2Ar+tramoQGBgIuVyOlpYW7Nq1Cz//+c9H%0A9FoymczmzVQoFJL6BygVYvTlzewCAMCym8MRI+G7MkntPfPwnBi8t78IRbo2fJtTjWVTxohSh9T6%0AIiXszeDYl6GxN4NjX4Ymtd5YJRp5+eWXsXnzZqSnp2Pjxo149dVXAQAvvPACsrKyAAA7duzAnXfe%0AibvuugsrVqzAnDlzsGzZMmuUQw7oeHEd9uXVQimX8a5MI+TlqsQT88cBADZk50FvMIpcEREROTur%0A7JDGxMRg8+bNA37+yiuv9P7/+++/H/fff781Xp6cwBs7Tdcd/fmUMYgIkNZX9fbgwVmR2LSvEEW6%0ANnx9sgI/FyklJSIiAninJrJDPxbVYX++KR19ZlGs2OXYJU9XJZ6cb7ouKVNSIiISGwdSsjvm647+%0AYirT0dF4YFYk1J4qFOva8M8T5WKXQ0RETowDKdmVo5fqcCBfBxcF09HR8lAp8eSCyylpN1NSIiIS%0ACQdSsitv7DSnoxEY4890dLTunxmJQC8VSuva8c+fysQuh4iInBQHUrIbhwt1OFTIdNSSPFRK/HKB%0A+Yz7fHTpmZISEZHtcSAlu2FOR1dMi0C4n3h3GHI0982IRKCXK8rq2/ElU1IiIhIBB1KyC4cKdDhy%0AqQ4qhRxPL2Q6aknuKgWeWmhKSf/ClJSIiETAgZQkTxAEvJF5OR0NYzpqcffNGItgb1eUN7Rj6/FS%0AscshIiInw4GUJO9QgQ5HzenoonFil+OQ3Fwup6RvZeejU28QuSIiInImHEhJ0vqmoxnTIxDqy3TU%0AWjKmj4XGxxUVjR3Ycoy7pEREZDscSEnSDuTr8GNRPVRKOZ7mmfVW5eai6N3P/esupqRERGQ7HEhJ%0Asvqmo/dOHwuNj5vIFTm+FdMiEOLjhsrGDmz5kbukRERkGxxISbL259fieHE9XJXy3v1Gsi43F0Xv%0Anu5buwrQ0c2UlIiIrI8DKUmSIAi91x29dwbTUVtaMS0Cob5uqGrqwGampEREZAMcSEmS9ubV4qeS%0ABlM6uoDpqC25KhW9+7p/3Z3PlJSIiKyOAylJTt909P6ZkQhmOmpzy6eOQZivG6qbOvH50RKxyyEi%0AIgfHgZQkZ/dFLU6WNsDNRd57n3WyLVelAs8km1NS7pISEZF1cSAlSREEAet60tEHZkYiyNtV5Iqc%0A1y+mRCDczx3a5k58eoQpKRERWQ8HUpKU3Re0OFXWCDcXOZ6Yz3RUTCqlHM/2pKR/212A9i6mpERE%0AZB0cSEky+l539MFZUUxHJeDnU8ZgjL87als68emRYrHLISIiB8WBlCQj+3wNTpc1wt1FgSfmx4hd%0ADgFwUcixqiclfXsPU1IiIrIODqQkCYIgYF1mHgDgwdmRCPRiOioVS28eg7EBHqht6cInh5mSEhGR%0A5XEgJUnIPFeDnPJGeKgUeJK7o5Liori8S/r2ngK0delFroiIiBwNB1ISnSkdNe2OPjQ7CgGeKpEr%0AoistuSkcYwM8oGvtwt8PMSUlIiLL4kBKotuZW42zFU3wVCmwch53R6Wo7y7pO3sL0drJlJSIiCyH%0AAymJqu/uKNNRaVtyUzii1B6oa+3Cx0xJiYjIgjiQkqi2n61GbmUTvFyVTEclTqmQY1VyHABg494C%0AtDAlJSIiC+FASqIxGi/vjj48Owr+TEcl7+7JYYgO9ER9Wzc+OlgkdjlEROQgOJCSaLafrcL5qmZ4%0Auyrx+LxoscuhYVAq5FidYtol3bSvEM0d3SJXREREjoADKYnClI6adkcfmRMFPw+mo/birhvDERPk%0AiQampEREZCEcSEkU/z5bhQvVpnT0sbncHbUnCrkMa1JMu6Sb9l1CE1NSIiIaJQ6kZHNGo4D15nR0%0AbjR8PVxErohG6o5JYYgN9kJjezc+OlAkdjlERGTnOJCSzX1/ptKUjrop8dhc7o7aI4VchtW9KWkh%0AU1IiIhoVDqRkU4Y+6ehjc6Ph68501F4tnhiK2GAvNHXo8cH+IrHLISIiO8aBlGzqu5xK5NW0wMdN%0AiUfmMB21Z313Sd/dX4jGdqakRER0fTiQks2Y0lHTdUcfmxvDdNQBLJ4YiniNF5o79Hh//yWxyyEi%0AIjvFgZRs5tvTFSjQtprS0blRYpdDFiCXy7AmJR4A8P7+S2hsY0pKREQjx4GUbMJgFPBmlml3dOW8%0AGPi4MR11FLfdEIIJId5o7tTjvf2FYpdDRER2iAMp2cS/TpnSUT8PFzw8J0rscsiC5H12Sd8/UISG%0Ati6RKyIiInvDgZSsTm8w9ktHvZmOOpz0JFNK2tKpx7v7uEtKREQjw4GUrG7bqQoU1prS0YdmR4ld%0ADlmBXC7Dc6mmXdIPDlxCfStTUiIiGj4OpGRVV6ajXq5KkSsia0lP0iAx1AetXQa8y11SIiIaAQ6k%0AZFXfnKxAka4N/kxHHZ5MJsNzqaZd0g8PFKGOKSkREQ0TB1KyGr3BiA3ZpnT0ifnjmI46gbREDZLC%0ATCnppn1MSYmIaHg4kJLVfHWiHEW6NgR4qvDgrEixyyEbMKWkpl3Sjw4WQdfSKXJFRERkDziQklV0%0AG4zYkJ0PAHhyfgw8mY46jdSEYEwM90VblwEbmZISEdEwWGUgLSoqwj333IP09HQsW7YMeXl5gx63%0AdetW3HLLLUhNTcWLL76I7m7e5cVRfPVTOUrq2qD2VOEBpqNOpe8u6ccHi1HLlJSIiK7BKgPpSy+9%0AhOXLl2P79u1YuXIlnn/++QHHlJaWYv369fj000+xc+dO1NbWYsuWLdYoh2ys22DEhl2mP4Q8uSAG%0AHiqmo84meUIwbhzji/ZuAzbuZUpKRERXZ/GBVKfT4cyZM7jrrrsAAOnp6aiqqkJxcXG/47Zv347k%0A5GQEBQVBJpMhIyMD3377raXLIRH886cylNa1I9BLhftnMh11Rn13ST8+VARtM1NSIiIamsWjq8rK%0ASgQFBUGpND21TCZDaGgoKioqEBkZ2e+48PDw3l+Hh4ejsrJyRK8lCAIMBoNlCr8G8+vY6vXsxZV9%0A6dJf3h19Yl40XBUyp+2Zs79n5sUGYHKEL06WNuLt3fn4z9snAGBfroa9GRz7MjT2ZnDsy9DE6I1C%0AobjmMXb9XapOp4NWq7Xpa+bk5Nj09eyFuS87C9tQVt8OP1c5bnBrwMmTJ8UtTAKc+T1zR5QcJ0uB%0Avx8uwqyAVvi7Xf5Qcua+XAt7Mzj2ZWjszeDYl6HZsjdTpky55jEWH0hDQ0Oh1Wqh1+uhVCohCAIq%0AKysRFhY24LiSkpLeX5eXlyM0NHREr6VWq/ulrNZkMBiQk5ODiRMnDmvSdxZ9+2IQZFi1cy8A4NmU%0AeMyYGiVucSLjewa4URDwXdFhnChtxAGdB15cnMC+XAV7Mzj2ZWjszeDYl6FJtTcWH0jVajWSkpKw%0Abds2LF26FNu3b4dGo+n3dT1g2i3NyMjAqlWrEBgYiM8//xyLFy8e0WvJZDKbN1OhUEjqH6BUKBQK%0AbD1WhoqGDgR5u+L+WVHsUw9nf8+sTRuPB98/is+OluKphbFQe7oAYF+uhr0ZHPsyNPZmcOzL0KTW%0AG6ucZf/yyy9j8+bNSE9Px8aNG/Hqq68CAF544QVkZWUBACIiIrB69WpkZGQgLS0NAQEBWLFihTXK%0AIRvo0hvxVs/u6FMLxsHNRTpvchLXvLhATIn0R6feiL/tKRC7HCIikiCr7JDGxMRg8+bNA37+yiuv%0A9Pv18uXLsXz5cmuUQDb2j+NlqGjsQLC3K+6dMVbsckhCZDIZ1qbG4/73juDTIyVYOTdK7JKIiEhi%0AeKcmGrVug4C39piuNfn0QqajNNCcWDWmRvqjS2/E27wuKRERXYEDKY1a1qV2VDV2IMTHDfdMZzpK%0AA8lkMqxNM12X9Isfy6Br56VYiIjoMg6kNCqd3QZ8eb4FAPD0IqajNLTZ49SYHhWALr0R/zzXKnY5%0AREQkIRxIaVQ2HytDXbsRIT6uWDEtQuxySMJkMhmeSzPd4z7zUhsqGtpFroiIiKSCAyldt45uA97u%0A2R19asE4uCqZjtLVzR4XiBnR/tAb0fveISIi4kBK1+2LoyWobu5EoLscv5g6RuxyyE6sSTGlpFuO%0Al6GcKSkREYEDKV2njm4D/rrbdE3JpQlecFXyrUTDMyM6ADcEqUxXZ9iVL3Y5REQkAZwi6Lp8dqQE%0ANc2dCPNzQ3K0u9jlkJ1ZkeQFANh6rBRl9W0iV0NERGLjQEoj1tFt6L3jztMLxsFFLhO5IrI3iUEq%0AzB6n7klJefcmIiJnx4GURuyTw8XQNnci3M8dy24OF7scslNrkmMBmFLS0jqmpEREzowDKY1Ie9fl%0AM+ufTY6FirujdJ2mRvljbmwg9EbukhIROTtOEzQinx4pRm1LJ8b4u+PnU3hmPY3O2p7rkv7jeBlT%0AUiIiJ8aBlIatrUuPt3t2R1clx8JFwbcPjc6UyADMizOlpBuy88Quh4iIRMKJgobtk8PFqG3pwtgA%0ADyy9mekoWYb5Hvdf/lSOYh1vKUpE5Iw4kNKwtHXp8U6f3VGmo2QpN4/1x4L4IBiMAjZkc5eUiMgZ%0AcaqgYfn4UDF0raZ0dMlNPLOeLMuckn51ohxFtUxJiYicDQdSuqbWTj027jWlo9wdJWuYHOGHReNN%0AKemb3CUlInI6nCzomj4+VIy61i5EqZmOkvU8l2pKSb8+UY5CbYvI1RARkS1xIKWraunUY+Ne85n1%0AcVAyHSUruTHCDykTgmEUgL9wl5SIyKlwuqCr+uhgEerbuhEd6Im7J4eJXQ45uN6U9GQ5CpiSEhE5%0ADQ6kNKTmjm5s2mfaHV2dEst0lKxu4hhfpCZoYBSADVncJSUichacMGhIHx0sQkNbN2ICPXHnJKaj%0AZBvPpZru3rTtVAXya5iSEhE5Aw6kNChTOnoJALA6hbujZDs3hPsiLdGUkr7JlJSIyClwyqBBfXig%0ACI3t3RgX5Ik7b2Q6SrZlTkn/dboCedXNIldDRETWxoGUBmjqtzsaB4VcJnJF5GySwnyRnqSBIADr%0AmZISETk8DqQ0wAf7i9DUoUdssBfu4O4oicR8xv13OZW4yJSUiMihcSClfhrbu/HuflM6uobpKIko%0AIdQHt90QYkpJM5mSEhE5Mg6k1M/7+y+huUOPuGAv3D4xVOxyyMmt6dkl/S6nEuermkSuhoiIrIUD%0AKfVqbO/G+wdMZ9avSWU6SuKbEOKDxT1/MOIZ90REjosDKfV6rycdHa/xxu03MB0laViTGgeZDPg+%0ApwrnKpmSEhE5Ig6kBABobOvGB/svp6NypqMkEfEa796UlLukRESOiQMpAQDe3V+I5k49JoR449ak%0AELHLIepnTYopJf332SqcrWgUuxwiIrIwDqSEhrYufHCgCIDpguRMR0lq4jTevZcgY0pKROR4OJAS%0ANu0rREtPOnpLItNRkqY1KbGQyYAdudU4U86UlIjIkXAgdXL1rV34sDcdjWc6SpIVG+yNu3puY7uO%0AKSkRkUPhQOrkNu0rRGuXAYmhPkhP0ohdDtFVrU6Jg1wGZJ6rRk4ZU1IiIkfBgdSJ1bV24aODRQBM%0Au6MyGdNRkrZxQV64e3I4AGBd5kWRqyEiIkvhQOrENu41paM3hPsgLZHpKNmHVcmxkMuArPM1OFXa%0AIHY5RERkARxInZSupRMfHyoCADyXEs90lOxGTJAXfnYTU1IiIkfCgdRJbdxbiLYuAyaG+yIlIVjs%0AcohGZHWy6da2uy5ocZIpKRGR3eNA6oRqWzrx8aFiANwdJfsUFeiJJUxJiYgcBgdSJ7RxbyHauw24%0AcYwvkicwHSX7tCo5Fgq5DLsvaPFTSb3Y5RAR0ShwIHUy2uY+u6Op3B0l+xWp9sSym80pKa9LSkRk%0AzziQOpl39hSgo9uIyRF+WDg+SOxyiEbl2UVxUMpl2HtRi+PFTEmJiOwVB1InUtPcgU+OcHeUHMdY%0AtQeW3TwGAHdJiYjsGQdSJ/L27sLedHRBPNNRcgzPJsdCKZdhX14tjhXViV0OERFdB4sOpEajEX/4%0Awx+QmpqKtLQ0fPLJJ0Mem5ycjPT0dNx99924++678f3331uyFLpCTVMHPu1JR9emcXeUHEdEgAd+%0AMdWUkr7BlJSIyC4pLflk27ZtQ35+PrZv347m5mYsWbIEM2bMQFxc3KDHr1u3DgkJCZYsgYbwtz0F%0A6NQbcfNYP8yPCxS7HCKLemZRLP5xvAwH8nU4eqkO06MDxC6JiIhGwKIJ6ffff4/ly5dDoVDAz88P%0At912G7799ltLvgRdh+qmDnx6pAQA01FyTGP8PfCLqREAgDd2MiUlIrI3Fk1IKysrERYW1vvr8PBw%0AnDp1asjjf/WrXwEAJk6ciP/4j/9AQMDIUg1BEGAwGK6v2BEyv46tXs+S3tqVhy69EVMi/TAr2t+i%0Afw/23BdrY28GZ62+PDU/GluPleJQoQ4H87WYYYcpKd8zg2NfhsbeDI59GZoYvVEoFNc8RiYIgjDc%0AJ1yxYgWKiooGfezrr7/GE088gd///ve46aabAACffvopTp06hT/96U8Djq+oqEBYWBi6u7uxbt06%0AXLx4EZs2bRpuKQCAEydOwGg0juj3OBtduwHPfK9FtxF4ab4/btS4il0SkdVs/KkR2wvakRSkwu8X%0A2t9ASkTkiKZMmXLNY0aUkG7evPmqj4eGhqKioqJ3IC0vL0doaOigx5qTVBcXFzz00ENIT08fSSkA%0AALVajfDw8BH/vuthMBiQk5ODiRMnDmvSl4r/2paLbiMwNdIfD94y3eJf19trX2yBvRmcNfvy2+gO%0A7Pq/e3BW24UOnwjMjFFb9Pmtje+ZwbEvQ2NvBse+DE2qvbHoV/a33nortmzZgltvvRXNzc344Ycf%0A8Pbbbw84rq2tDXq9Hj4+PgCA7777DomJiSN+PZlMZvNmKhQKSf0DvJrKxnZsPlYGAPhfafFQKi36%0Aj7sfe+qLrbE3g7NGX8YEeOKe6WPx8aFirM8uwOzYILvcmeZ7ZnDsy9DYm8GxL0OTWm8sOqHcfffd%0AyMnJwS233AKZTIaHH34Y48ePBwBkZWUhOzsbr7zyCnQ6HVatWtW7vzBmzBi8/vrrliyFAPx1VwG6%0ADEZMjw7ArHH2lRQRXa+nFo7DF0dLcfRSHQ4V6DA7lleVICKSOosOpAqFAr/73e8GfSwlJQUpKSkA%0AgIiICHz99deWfGm6QkVDOzb/WAoAWMt71pMTCfV1R8b0CHx0qBhvZF7ErHFqvv+JiCSOd2pyUG/t%0AykeXwYiZMUxHyfk8vSgWKqUcPxbV40C+TuxyiIjoGjiQOqCy+jZsOWZKR59LjRe5GiLb0/i44d7p%0AYwGY7t40gouJEBGRCDiQOqC3dhWg2yBgVoza7s4yJrKUpxeOg6tSjuPF9diXVyt2OUREdBUcSB1M%0AWX0btvako2vTmI6S8wr2ccN9MyIBMCUlIpI6DqQO5q1d+dAbBcyJVfN+3uT0frkwBm4ucpwoacCe%0Ai1qxyyEioiFwIHUgpXVt2Npz3dG13B0lQrC3G+7vSUnXZeYxJSUikigOpA7kL9mmdHReXCCmRjEd%0AJQKAJxeMg5uLHCdLG7CbKSkRkSRxIHUQJbo2/OMnUzr6XGqcyNUQSUeQtysenBUFAFi3k7ukRERS%0AxIHUQWzIzoOhJx2dEsl0lKivJ+bHwN1FgVNljdh1oUbscoiI6AocSB1Asa4V/zxRDoBn1hMNJtDL%0AFQ/O4i4pEZFUcSB1ABuy82EwClgQH4Sbx/qLXQ6RJD0xPwYeKgVOlzUi6xxTUiIiKeFAaueKalvx%0AFdNRomtSe/XZJc3iLikRkZRwILVzb/bsji4aH4TJEX5il0MkaU/Mj4GnSoEz5U3YmVstdjlERNSD%0AA6kdK9S24OuedHQNrztKdE0Bnio8NDsKAHdJiYikhAOpHduQnQ+jACRPCGY6SjRMK+fFwMtVidzK%0AJmw/y5SUiEgKOJDaqQJtC745aUpHed1RouHz91Th4Z6UdH1WHoxGpqRERGLjQGqnNmTlwSgAqQnB%0AmDTGT+xyiOzK4/Oi4e2qxLnKJuzIrRK7HCIip8eB1A7l17Rg26kKAMBz3B0lGjE/DxUemRMFwLRL%0AypSUiEhcHEjt0Js96WhaogY3hPuKXQ6RXXpsbgy83ZQ4X9WMf59lSkpEJCYOpHYmr7oZ/zptSkfX%0ApHB3lOh6+Xq44NE50QCA9UxJiYhExYHUzqzPyoMgALcwHSUatUfnRsPbTYkL1c34/kyl2OUQETkt%0ADqR25GJ1M77LMf1Hk7ujRKPn6+6Cx+ZeTkkNTEmJiETBgdSOmNPRW5NCkBjmI3Y5RA7h0bnR8HFT%0AIq+mpfcPfEREZFscSO3EhapmfN/zH8s1vO4okcX4uLng8XkxAID1mReZkhIRiYADqZ1Yn3URggDc%0APjEECaFMR4ks6ZE5UfB1d0GBthXf9pw0SEREtsOB1A6cq2zC9zmmy9Ks5pn1RBbn7eaClfN6dkmz%0AuEtKRGRrHEjtwPrMPADA4omhmBDCdJTIGh6aHQU/DxcUalvxr1NMSYmIbIkDqcTlVjTh32erIJNx%0Ad5TImkwpqWmX9M2sPOgNRpErIiJyHhxIJW591kUApnQ0XuMtcjVEju2h2VHw93BBYW1r7+15iYjI%0A+jiQStjZikZsP1ttSke5O0pkdV6uSjwxfxwApqRERLbEgVTC1vXsjt4xKQxxTEeJbOLBWZEI8FSh%0ASNeGr08yJSUisgUOpBJ1prwRO3PN6Wis2OUQOQ1PVyWemG/aJd2QzZSUiMgWOJBK1LpM0+7oXTeG%0AITaY6SiRLT04KxJqTxWKdW3454lyscshInJ4HEglKKesEZnnaiCX8bqjRGLwUCnx5ILLKWk3U1Ii%0AIqviQCpB5nT07snhGBfkJXI1RM7p/pmRCPRSobSuHf/8qUzscoiIHBoHUok5VdqArPOmdHRVMndH%0AicTioVLilwtMZ9xvyM5Hl54pKRGRtXAglRhzOvqzyeGIYTpKJKr7ZkQi0MsVZfVMSYmIrIkDqYSc%0AKKnHrgtaKOQyrOLuKJHo3FUKPLWQKSkRkbVxIJUQ83VHfzY5HNGBniJXQ0QAcN+MsQj2dkV5Qzv+%0AcZwpKRGRNXAglYifSuqx56IpHV3N644SSYaby+WU9K1dTEmJiKyBA6lEmNPRpTeFI1LNdJRISjKm%0AX05JtxwrFbscIiKHw4FUAo4X12NvTzq6Kpm7o0RS4+aiwNN9UtJOvUHkioiIHAsHUgkwn1m/7OZw%0AjFV7iFwNEQ3mnuljEeLjhsrGDmz5kSkpEZElcSAV2bGiOuzLq4WS6SiRpLm5KPD0InNKWoCObqak%0ARESWwoFUZG/0pKM/nzIGEQFMR4mkbMW0CIT6uqGqqQObmZISEVmMUuwCnNnRS3U4kK+DUi7DM4t4%0AZj2R1LkqFXh6USx++/UZ/HV3PlZMi4Cbi0LsssjJNLZ3Y/eFGmSeq8HhAh1c5QYknPkJMcFeGBfo%0AheggT0QHekLtqYJMJhO7XKJhsehAunv3brz55pu4ePEiMjIy8MILLwx5bFFREZ5//nnU19fDy8sL%0Ar732GuLinOsra/Pu6C+mRjAdJbITy6eOwd925aOisQOfHy3BI3OixS6JnEBpXRsyz1Uj81w1jhTW%0AQW8U+j1e1lQDnKvp9zMfNyWig7wQE2gaUGN6BtXoQE94qJhHkbRY9B0ZGRmJ//7v/8YPP/yAtra2%0Aqx770ksvYfny5Vi6dCn+/e9/4/nnn8eXX35pyXIk7UihDgcLdHBRyPBMz14aEUmfq1KBZ5Jj8cJX%0AZ/C33QXImD6WKSlZnNEo4HR5IzJzTUPo+armfo/HBXshNVGDebFq5F7Ig9w3BMW6NhTWtqJQ24qK%0AxnY0dehxqrQBp0obBjx/iI9bvwE1JsgTMYFeGOPvDqWC23xkexYdSKOjTUnBzp07r3qcTqfDmTNn%0A8P777wMA0tPT8Yc//AHFxcWIjIy0ZEmS9UafdHSMP9NRInvyiykR+OuuApQ3tOOzIyV4dC5TUhq9%0Ajm4DDhbUYmduDbLOVaOmubP3MbkMmBYVgLREDVITNIjquZufwWCAa6MrJk+OhEKh6Pdcxbo2FGpb%0AUFjbiks9fxVqW1Df1o2qpg5UNXXgYIGuXw1KuQxj1R6ICfRETJBXv4E1yMuVKwBkNaJk9pWVlQgK%0ACoJSaXp5mUyG0NBQVFRUjGggFQQBBoNtznQ1v44lXu9woQ6HC+vgopDhqfnRNvt7sAZL9sXRsDeD%0Ac4S+KGTA0wtj8MLXZ/G33QVYMTXcIimpI/TGGhy5L7Utndh9QYvMczXYn69De5+rN3iqFFgQH4SU%0AhGAsiA+Ev4eq97Ere3Jlb1zkQGyQB2KDBgYe9W1dKKpt6x1Ui3StuFTbhku1rejUG1GoNaWsV64A%0AeLkqEKXuGVADPREV6NE7sHq5SmsFwJHfM6MlRm/6/mFpKCN6B61YsQJFRUWDPvb1118jNDR0JE83%0AajqdDlqt1qavmZOTM6rfLwgCXtldBwBIjnJDTdEF1Fzj99iD0fbFkbE3g7P3vsQqBAR7KFDT0on/%0A+eow7oy33B3W7L031uIIfREEAeXNBhyr6MCPFZ24oOtG321Qtbsc08LcMC3MFUlBKpj+nFOD4os1%0AKL7K8460NzIA4+TAuGAAwTIAnjAKHtC1G1HRrEdlswHlzXpUtuhR0WyAttWAlk4DzlQ04UxF04Dn%0A83eTI8xbgVAvJcK9lQj1ViDMWwmNpwJKuXipqiO8Z6zFlr2ZMmXKNY8Z0UC6efPm6y6mr9DQUGi1%0AWuj1eiiVSgiCgMrKSoSFhY3oedRqNcLDwy1S07UYDAbk5ORg4sSJw5r0h3KoUIfc2mqoFDL8dtkM%0AhPq6WbBK27NUXxwRezM4R+rLWmMZfvPVGXxb0In/+NlMuKtG9/fjSL2xJHvvi95gxInSBuw8V4Os%0AczUo0vU/xyIpzAepE4KRkhCMxFDvEX0tbqvedOqNKKlr6/3q3/SX6de61i7UdxhR32HEWW13v9+n%0AkMsQ4e/ek6R6IFrtaboKgNoTGh/rrQDY+3vGmqTaG1EydrVajaSkJGzbtg1Lly7F9u3bodFoRrw/%0AKpPJbN5MhUJx3a8pCALezCoAYLrry5gAx7ln/Wj64ujYm8E5Ql9+PjUCf91TgNK6dnz+YxlWzo+x%0AyPM6Qm+swZ760tKpx76LWuw8V41d52tQ33Z5UHNRyDBrXCDSEoKRkqBBmJ/7qF/P2r3xUCgwIdQX%0AE0J9BzzW2N7dM6C24JK2tffEqku1rWjvNqBI14YiXRt2XbjiOVWKyzuqgaZBNabnslU+bi4Wqdue%0A3jO2JrXeWHQgPXToEH7961+jpaUFgiBg+/bt+N3vfoeUlBRkZWUhOzsbr7zyCgDg5Zdfxm9+8xu8%0A88478PT0xKuvvmrJUiTpYIEOR4vqoFLI8fRCXneUyN65KORYtSgOv/ryNN7eU4D7Zo7l5XScWFVj%0ABzLPVWNnbjUOFejQZTD2Pubn4YLk8cGmM+PjAuFtoYFLCnzdXTA5wg+TI/z6/VwQBFQ3dQ56YlVp%0AfTvaugw4W9GEs4OsAAR6qUzDac+gGh3oiXFBnogI8ICrUjpDFFmORT85Z82ahb179w76WEpKClJS%0AUnp/HRMTY7EVAHsgCALe2Gk6sz5jegRC7PyreiIyWXJzOP6yKx8ldW34+6FiPLmAl3FzFoIgILey%0ACZm5Ncg8V42c8sZ+j0eqPZCWoEFqogZTI/2d7nJKMpkMIb5uCPF1w+zYwH6PdemNKK1v60lUW3oG%0AVdPAWtPcidqWLtS21OFoUV2/3yeXAWP8PfpcqsoT0YFeiAnyRIiPG+Qi7qvS6PCP8jayP78Wx4rr%0AoVLK8TTvykTkMFwUcqxKjsX/+cdpvLO3EPfPjISnxM44Jsvp0htx5JIOO3OrkZlbjYrGjt7HZDLg%0Apgg/pCWGIC0xGOOCvHiZpCGolHKMC/LCuCAvAJp+jzV3dPdcBaD/oFqobUFrlwEldW0oqWvDnov9%0AT2p2c5EjSm0aVKPUHlC0tkMIaECsxht+fa5QQNLET00b6JuO3jt9LDQ+TEeJHMmSm8Lx1q58FOna%0A8PGhYjy1kCmpI2ls68auCzXYea4aey5o0dKp733MzUWOeXFBSEvQYNGEYAR5u4pYqWPwdnPBxDG+%0AmDim/76qIAjQNncO+Pq/sLYVJbo2dHQbcb6qud9NBDb8eBgAEOCpuuImAKZkNVLtwRtbSAQHUhvY%0Al1eLn0oa4KqU42n+h4rI4SgVcqxKjsP/3noKG/cW4MFZTEntXYmuDTvPmVLQo0V1MPS5VWeglyvS%0AEoORmqDBnNhADjQ2IpPJEOzjhmAfN8yMUfd7TG8woqy+HYW1LT3XUW1BTlE1tB0yVDV1oq61C3Wt%0AXTheXH/FcwLhfu6XT6zqc0OAMD93KLgCYDP8xLQyQRB678p034xIBDMdJXJId08Ow1925eNSbSs+%0AOlTEExftjNEo4GRZQ++tOi9Wt/R7fLzGG6k9Q+iNY/y4qygxSoUcUYGeiAr0RPIE06WNTp7sxuTJ%0Ak9GhF1Cku/zV/6Va85UAWtDcoUdZfTvK6tuxL6+233OqlHLTZaquOLEqOtAL/h4uXMewMA6kVrbn%0AohYnetLRXy60zCVhiEh6lAo5VqfEYu3mU9i4txAPzoqS3N1rqL/2LgMO5Nci81w1Ms/VoLbl8q06%0AFXIZpve5VedYNW/xbK88XZVICvNFUtjAFQBda5dpSNW2oqDnslWXaltRrGtDl96IC9XNuFDdPOA5%0Afd1dBnz9b14JGO31iJ0VPy2tyJSO5gEA7p8ZiWBvpqNEjuyuG8OxITsfhdpWfHSwCM/wBEbJ0TZ3%0AIvt8NXbm1mB/vhYd3ZcvzeTtqsSC8UFIS9RgYXwwfD0c59JMNJBMJkOglysCvVwxLSqg32MGo4Dy%0AnhWAy/uqpv8tb2hHY3s3TpY24GRpw4DnDfN1u3xN1d7rq3pijL8HVwCuggOpFe2+oMWp0ga4ucjx%0AS14KhsjhKeQyrEmJw5ovTvakpJEOdb1JeyQIAvJrWnr3QU+UNkDoc6/OcD93pCYEIy0xBNOjA6BS%0AOtelmWhwCrkMY9UeGKv2wMLx/R9r7zKgSNfab1A17642tnejorEDFY0dOJCv6/f7VAo5xqoHXrIq%0AOtATgV4qp18B4EBqJX13Rx+YGckzL4mcxB2TwvBmVh4KtK348EARVqXEiV2S09EbjDhWXG+6NNO5%0AahRfcavOSWN8kZpg+io+YYS36iRyVymQEOqDhFCfAY/Vt3b17qf2v81qKzr1RuTXtCC/pmXA7/N2%0AU/aeVGW+rqp5BcBZTpB0jr9LEey6UIPTZY1wd1HwQtlETkQhl2F1T0q6aV8hHpoTZbHbINLQmju6%0AsfeiaR80+3wNGtsv36pTpZBjdqwaaYkapEzQ8MYkZDX+nipM8VRhSqR/v58bjQIqGtv7X1e153ar%0AZfXtaO7Q41RZI06VNQ54To2Pa+8tVWN60tXoQC+M8XeHiwPdbIEDqRUIgoB1PbujD86KRKAX01Ei%0AZ3LHpDBsyM5Hfk0LPthfhDWpTEmtoaKhHVnnqrEjtxqHC3XoNlz+Lt7fwwXJEzRISwzGvLggp0mZ%0ASJrkchnG+HtgjL8H5sUF9Xuso9t0sf++NwAwp6q61i5UN3WiuqkThwr7rwAo5TKMDfDok6Z69a4C%0ABHm72l3yz39DrSDr3OV0dOV8nllP5GzMu6SrPj+Bd/cX4uE5UfB1Z0o6WoIg4Ex5Y+9X8VfeAz06%0A0BNpiRqkJWpw81h/nkBCdsHNRYF4jTfiNd4DHmts6x5wYpU5We3oNprWA2pbB/w+T5Wi34lVfVcA%0APFykmapyILUwQRCwLsu0O/rgbKajRM5q8cRQbMjOw8XqFry//xLWpsWLXZJd6tQbcDBfi80/NeHk%0Ajj2o6nOrTrkMmBLpb9oHTdT03IaSyHH4erjgprH+uGnswBWA6uaOywOq1jSkFta2orSuDa1dBpwp%0Ab8KZ8qYBzxnq64anbvLAZBv9PQwXB1IL25lbjTPlTfBQKfDkfO6OEjkruVyGNSnxeOazn/D+/kt4%0AdE40LyM0TPWtXdh1oQaZPbfqbO0y9D7m7qLA/PhApCZokDwhGGr+oZ+ckFwuQ6ivO0J93TEnNrDf%0AY116I0rq2vp9/V/Yk67WtnSisrEDJY3S+yziQGpBfXdHH5odhQBPlcgVEZGYbrshBBNCvHG+qhnv%0AHbiE/8WUdEhFta3IPFeNnbnVOFZc3+9WncHerpgcJMfyuYmYGxfEW3USXYVKKUdssBdig70AaPo9%0A1tTRjbrmDtQWXxCnuKvgQGpBO3KrkVvZBE+VAk/M4+4okbOT9+ySPvXpT/hg/yU8xpS0l8Eo4GRp%0APXbmmpLQKy+FMyHEu3cfNEHjhdOnT2Hy+CAoFBxGia6Xj5sLPF3k0JVIb7+aA6mFGI2X09GH50TB%0An+koEQFIT7qckr67vxD/+5bx1/5NDqqtS4/9eZcvzVTb0tX7mFIuw8wYNVITgpGSoEFEwOVbdRoM%0AhsGejogcCAdSC9mRW4VzlU3wclXi8blMR4nIRC6X4bnUePzyk+P44EARHpsbDT8P5/kDa01zB7LP%0A1WBnbjX259eiU9/nVp1uSiwaH4zURA0Wjg/i9VqJnBgHUgvol47OZjpKRP2lJ2mQGOqD3MombNpX%0AiP+TPkHskqxGEARcrG7p3Qe98l7fY/zdTV/FJ2gwLTrAoS7sTUTXjwOpBfz7bBXOVzXD21WJx+dF%0Ai10OEUmMTCbDmtQ4PPn34/jwQBEemxvjUCc9dhuM+LGorvf6oKV17f0evzHCD2kJpiR0vIa36iSi%0AgTiQjpLRKGB9Tzr6yJwop/oqjoiG75ZEDZLCfHC2wpSS/vpW+05Jmzq6seeCFpnnqrHrfA2aOvS9%0Aj6mUcsyNDey5VWcwgn14q04iujoOpKP0w5kqXKhuhrebEo9xd5SIhiCTmXZJV358DB8dLMLjc6Pt%0A7hqaZfVtyOrZBz1cqIO+z6WZ1J4qJE8wpaDz4gLhoeJ/Xoho+PiJMQpGo4D1PXdl4kWviehaUhOC%0AMTHcFznljdi4rxC/uS1B7JKuShAE5JQ3IjO3GjvP1eBcZf+7vowL8kRaYgjSEoMxOYK36iSi68eB%0AdBS+y6nExeoWeLsp8ehc7o4S0dWZUtI4PPbRMXx8sBgr58VI7vbCHd0GHCrUIbNnH7S6qbP3MbkM%0AmBoVgLQEDVISghHDW3USkYVwIL1OBqOA9Vmm3dHH5kbD153pKBFdW/KEYNw4xhenyhqxaW8hfnO7%0A+ClpXWsXss/XIDO3GnvztGjrc6tOD5UCC+KDkJaowaLxwbyKCBFZBQfS6/Tt6Qrk17TAh+koEY2A%0AeZf0kQ9/xMeHirFyvjgpaaHWdGmmzNwaHCuuQ591UIT4uCE1MRipCRrMjFHzVp1EZHUcSK+DwSjg%0AzZ509PF5MbyYMxGNyMLxQZgc4YeTpQ14Z08BXlicaPXXNBgF/FRS37MPWo1CbWu/xxNDfZCaqOm9%0AGgAvzUREtsSB9Dp8e7oCBdpW+Lq74JE5UWKXQ0R2xrxL+vAHP+Lvh00pabC35S+N1Nqpx74+t+qs%0Aa718q04XhelWnWmJGqQkaBDu527x1yciGi4OpCPUd3d05bxoeDMdJaLrsCA+CDeN9cOJkga8s6cQ%0Av73DMilpdVNHz6WZqnCgQIeuPrfq9HFTInlCMNISQzA/PpCfX0QkGRxIR+hfpytRqG2Fn4cLHpod%0AJXY5RGSnZDIZ1qbG48H3j+KTw8V4cn4M1J4jHxAFQcD5qubes+JPlTX2e3xsgAfSEjVITdBgapQ/%0Ab9VJRJLEgXQEDEYBG3bnAwBWzothukBEozIvLhA3j/XDTyUN+NueArx4+/Du3tRtMOLopcu36iyr%0Av3yrTpkMmBzhh9QE0z5obLAX90GJSPI4kI7AvpIOFOna4M90lIgsQCaTYW1aPB547yg+PVKClXOj%0Ahjy2sb0buy/UIPNcDXZfqEFzn1t1urnIMTc2CGmJwVg0Idgq+6hERNbEgXSY9AYjtp5rAQCsnB8D%0AL1e2johGb25sIKZG+uNYcT3e3luIu8dcfqy0rs10aaZz1ThSWNfvVp2BXiqkTNAgNVGDubGBcFfx%0A0kxEZL84VQ3TN6cqUdViQICHCx6aFSV2OUTkIMwp6X3vHsEXP5YhQuGLLO1FZJ/X4nxVc79j4zVe%0ASE0wDaGTx/hBzlt1EpGD4EA6DEajgL/sKgAAPD4vGp5MR4nIgmaPU2N6VACOFtXhlf31AOoBAAq5%0ADNOi/JGaoEFaogaRak9xCyUishJOVsPQ3m1AdVMHAtzkuH/GWLHLISIHI5PJ8KtbxyNj02EoZcCi%0ABA1uSQzBwvFB8PPgrTqJyPFxIB0GT1clvls1B5fyzjMdJSKrmBoVgCO/ScbF3DOYNmUyFAruhBKR%0A8+AF6YYpOtATAe78DwQRWY+vuwtcFNwLJSLnw4GUiIiIiETFgZSIiIiIRMWBlIiIiIhExYGUiIiI%0AiETFgZSIiIiIRMWBlIiIiIhExYGUiIiIiETFgZSIiIiIRMWBlIiIiIhExYGUiIiIiETFgZSIiIiI%0ARCUTBEEQu4jrlZ+fD1dXV7HLICIiIqIhqFQqaDSaqx5j1wMpEREREdk/fmVPRERERKLiQEpERERE%0AouJASkRERESi4kBKRERERKLiQEpEREREouJASkRERESi4kBKRERERKLiQEpEREREolKKXYDUFBUV%0A4fnnn0d9fT28vLzw2muvIS4ubsBxW7duxaZNm2A0GjFz5kz87ne/g4uLiwgV28Zw+nLkyBGsXLkS%0A0dHRvT/bvHkz3NzcbF2uzfzxj39EdnY2ysvL8fXXXyMhIWHQ45zt/QIMrzfO+J7p7OzE2rVrUVBQ%0AAFdXV6jVavzXf/0XIiMjBxy7a9cuvP766zAajYiPj8drr70GLy8vEaq2vuH2paysDGlpaYiPj+/9%0A2YYNGzB27Fhbl2xTjz76KLRaLeRyOTw9PfHiiy8iMTFxwHHO9lkznL444+eM2Zdffon//M//xFtv%0AvYXU1NQBj0vqM0agfh544AHhyy+/FARBEH744Qdh6dKlA44pKSkR5syZI9TU1AhGo1F48sknhU8+%0A+cTWpdrUcPpy+PBh4a677rJ1aaI6evSoUFlZKSxatEjIzc0d9BhnfL8IwvB644zvmY6ODmH37t2C%0A0WgUBEEQ/v73vwv333//gONaWlqEWbNmCfn5+YIgCMLLL78svPbaazat1ZaG25fS0lJhypQpti5P%0AdI2Njb3/f8eOHcKdd9454Bhn/KwZTl+c8XNGEEz/rqxYsUJYvny5sHPnzgGPS+0zhl/Z96HT6XDm%0AzBncddddAID09HRUVVWhuLi433Hbt29HcnIygoKCIJPJkJGRgW+//VaMkm1iuH1xRtOmTUNISMhV%0Aj3G294vZcHrjjFxdXbFgwQLIZDIAwI033ojy8vIBx+3duxcJCQkYN24cAODee+/Fd999Z9NabWm4%0AfXFWPj4+vf+/ubm5t099OeNnzXD64oyMRiNefPFFvPjii1CpVIMeI7XPGH5l30dlZSWCgoKgVJra%0AIpPJEBoaioqKin5fG1VWViI8PLz31+Hh4aisrLR5vbYy3L4AQElJCZYsWQK5XI6lS5fivvvuE6Nk%0ASXG298tIOft75uOPP0ZycvKAnw/2vtFqtdDr9b3/LjqyofoCAO3t7Vi2bBmMRiNSUlLw1FNPQaFQ%0A2LhC2/vVr36FI0eOAAA2btw44HFn/ay5Vl8A5/uc+eCDD3DzzTfjhhtuGPIYqX3GOP6nGtlMUlIS%0A9u7dC29vb1RVVWHlypXw9/fH7bffLnZpJFHO/p55++23UVJSgg8//FDsUiTlan0JDg7G3r17oVar%0A0dDQgLVr1+L999/HypUrbV+ojf3pT38CAHz11Vf485//jE2bNolckTRcqy/O9jlz8eJF7NixA598%0A8onYpYwIv7LvIzQ0tPdPBwAgCAIqKysRFhY24Li+XyWVl5cjNDTUprXa0nD74uXlBW9vbwBASEgI%0A7rjjDhw/ftzm9UqNs71fRsKZ3zPvvfceduzYgU2bNsHd3X3A44O9b/p+U+GortUXlUoFtVoNAPDz%0A88OyZcuc5j1jtmTJEhw5cgT19fX9fu7snzVD9cXZPmeOHTuG8vJypKenIzk5GSdPnsRvf/tbfPbZ%0AZ/2Ok9pnDAfSPtRqNZKSkrBt2zYApn0cjUYz4Gvp9PR0ZGdnQ6vVQhAEfP7551i8eLEYJdvEcPtS%0AU1MDo9EIAGhpacGuXbuGPOvcmTjb+2UknPU988EHH+C7777DBx980G8Hrq958+YhNzcXBQUFAIDP%0APvvM4d83w+mLTqdDd3c3AKCrqws7duxw+PdMU1MTqqure3+dmZkJPz8/+Pn59TvO2T5rhtsXZ/uc%0Auffee7F//35kZ2cjOzsbkydPxh/+8Afce++9/Y6T2meMTBAEQbRXl6DCwkL85je/QUNDAzw9PfHq%0Aq69i/PjxeOGFF5CcnIyUlBQAwJYtW3p3VaZPn46XX37ZoS+tMZy+fPLJJ/j888+hUChgMBhw6623%0A4tlnn3XoJfOXXnoJu3fvRm1tLfz8/ODp6YmdO3c6/fsFGF5vnPE9U1VVhQULFiAiIgKenp4ATKnf%0A1q1bsX79egQHByMjIwMAkJWVhf/5n/+BwWBAXFwcXn/99d6kx9EMty87duzAm2++CblcDoPBgJkz%0AZ+LXv/71kCduOILy8nKsWbMGnZ2dkMlkCAgIwK9//WskJCQ49WfNcPvijJ8zfT3wwAN46KGHkJqa%0AKunPGA6kRERERCQqfmVPRERERKLiQEpEREREouJASkRERESi4kBKRERERKLiQEpEREREouJASkRE%0ARESi4kBKRERERKLiQEpEREREouJASkRERESi4kBKRERERKLiQEpEREREovr/TYOgYpgxZ0AAAAAA%0ASUVORK5CYII="/>
          <p:cNvSpPr>
            <a:spLocks noChangeAspect="1" noChangeArrowheads="1"/>
          </p:cNvSpPr>
          <p:nvPr/>
        </p:nvSpPr>
        <p:spPr bwMode="auto">
          <a:xfrm>
            <a:off x="34925" y="1295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AutoShape 16" descr="data:image/png;base64,iVBORw0KGgoAAAANSUhEUgAAAqQAAAFuCAYAAABX3QrmAAAAOXRFWHRTb2Z0d2FyZQBNYXRwbG90%0AbGliIHZlcnNpb24zLjcuMSwgaHR0cHM6Ly9tYXRwbG90bGliLm9yZy/bCgiHAAAACXBIWXMAAA9h%0AAAAPYQGoP6dpAABKd0lEQVR4nO3dd3gUBf7H8feWFFJIII0k9B5qqMFDLJSDs3GAglRBwPK786wn%0AtsMuthPvvKLSlCICooJySrWXUBNCifSWhFQSQnp25/cHXpQj0QDJzib7eT2PzwOZYefjN8Pkw87O%0AjMUwDAMREREREZNYzQ4gIiIiIp5NhVRERERETKVCKiIiIiKmUiEVEREREVOpkIqIiIiIqVRIRURE%0ARMRUKqQiIiIiYioVUhERERExlQqpiIiIiJhKhVRERERETGU3O4CIiKf4wx/+gGEY/Otf/zpv2csv%0Av8ymTZu46aab+Oijjzh69Cje3t5069aNBx54gHbt2pmQWETENfQOqYiIi4wdO5bPP/+ckydPnvP1%0A0tJSVq5cydixYykpKeGRRx7hm2++4bPPPqN169ZMmTKF4uJik1KLiNQ+FVIRERfp378/zZo1Y/ny%0A5ed8fe3atRQXFzNixAjuuOMOevfuja+vL76+vtx5551kZmZy6NAhk1KLiNQ+FVIRERexWCzcfPPN%0ArFixgvLy8oqvv/vuu1x//fUEBASc92e+/vpr/Pz8aNmypQuTioi4lgqpiIgLjRw5ktOnT7Np0yYA%0A9u/fz9atWxk3btx56yYnJ/PEE0/wyCOP4Ofn5+qoIiIuo0IqIuJCQUFBXHPNNbz77rvA2XdHe/To%0AQceOHc9Zb+fOnUyePJk//elP3HTTTWZEFRFxGRVSEREXGzt2LN9++y3JycmsWrWKsWPHnrP8u+++%0A49Zbb+XBBx9kwoQJJqUUEXEdi2EYhtkhREQ8zahRo8jLy6OgoIAvvvgCb29vANavX8+MGTN47rnn%0AGDZsmMkpRURcQ++QioiYYNy4cRw/fpxRo0ZVlFGAWbNmUVRUxMMPP0yPHj0q/lu9erWJaUVEapfe%0AIRURERERU+kdUhERERExlQqpiIiIiJhKhVRERERETKVCKiIiIiKmUiEVEREREVOpkIqIiIiIqVRI%0ARURERMRUdbqQpqenu2xbTqeTnTt34nQ6XbbNukBzqZpmUznNpWqaTeU0l6ppNpXTXKrmrrOp04W0%0AtLTUZdsyDIOysjL0HIFzaS5V02wqp7lUTbOpnOZSNc2mcppL1dx1NnW6kIqIiIhI3adCKiIiIiKm%0AUiEVEREREVOpkIqIiIiIqVRIRURERMRUKqQiIiIiYioVUhERERExlQqpiIiIiJhKhVRERERETKVC%0AKiIiIiKmUiEVEREREVOpkIqIiIh4gB3HTnHX0gQO55aZHeU8drMDiIiIiEjt+vZAFtMWbqWw1EGI%0ANZARZgf6HyqkIiIiIvXYpuR07li8ndJyJ5e3DWFYG5vZkc6jU/YiIiIi9dSanWnctnAbpeVOhnSK%0A4M2JvfC1u1/90zukIiIiIvXQiq3HmbFyJ04DhsdG8fJN3bFimB2rUu5XkUVERETkkiz87gh/fu9s%0AGb25TzNeGR2Ll819a5/eIRURERGpR17/4iDPf5IMwJT+LZl5XScsFovJqX6ZCqmIiIhIPWAYBrPX%0A7+Pvmw4AcNfAttw3pL3bl1FQIRURERGp8wzD4Jk1e5n39WEAZgzryJ1XtTE5VfWpkIqIiIjUYQ6n%0AwWMfJrF083EAnhremUmXtTQ31AVSIRURERGpo8ocTh5YkciqhFSsFnhhVDdu6t3M7FgXTIVURERE%0ApA4qKXdw1zs7WLcnHbvVwqs3x3JdtyizY10UFVIRERGROqao1MFti7by1f4svO1W/j2+J4NiIsyO%0AddFUSEVERETqkPziMqa+tZXNR3Lw87YxZ1Jv+rcNNTvWJVEhFREREakjcgtLuWX+ZhJP5BHoa+et%0AKX3o1aKx2bEumQqpiIiISB2QmV/CxHnxJJ/Mp5GfF4umxtElOsjsWDVChVRERETEzaXmFjFhbjyH%0AsgoID/Rh8bQ42kcEmh2rxqiQioiIiLixo9kFjJsTT0puEdHBDVgyLY6Wof5mx6pRKqQiIiIibmp/%0Aej7j58aTkV9Cq1B/lkyLIyq4gdmxapwKqYiIiIgb2pWSx6T5m8kpKKVDRCCLpvUlPNDX7Fi1QoVU%0ARERExM1sO5rD5AVbyC8up1vTIN6e0pdG/t5mx6o1KqQiIiIibuTbA1lMW7iVwlIHfVo2Yv7kPgT6%0Aepkdq1apkIqIiIi4iU3J6dyxeDul5U4GtAvljYm98POu/3Wt/v8fioiIiNQBa3amcfe7Oyh3Ggzp%0AFME/xvXAx24zO5ZLqJCKiIiImGzF1uPMWLkTpwHDY6N4+abueNmsZsdyGRVSERERERMt/O4IM1ft%0ABuDmPs14dkRXbFaLyalcS4VURERExCSvf3GQ5z9JBmBK/5bMvK4TFotnlVFQIRURERFxOcMwmL1+%0AH3/fdACAuwa25b4h7T2yjIIKqYiIiIhLGYbBM2v2Mu/rwwDMGNaRO69qY3Iqc6mQioiIiLiIw2nw%0A2IdJLN18HICnhndm0mUtzQ3lBlRIRURERFygzOHkgRWJrEpIxWqBF0Z146bezcyO5RZUSEVERERq%0AWUm5g7ve2cG6PenYrRZevTmW67pFmR3LbaiQioiIiNSiolIHty3aylf7s/C2W/n3+J4MiokwO5Zb%0AUSEVERERqSX5xWVMfWsrm4/k4OdtY86k3vRvG2p2LLejQioiIiJSC3ILS7ll/mYST+QR6GvnrSl9%0A6NWisdmx3JIKqYiIiEgNy8wvYeK8eJJP5tPIz4tFU+PoEh1kdiy3pUIqIiIiUoNSc4uYMDeeQ1kF%0AhAf6sHhaHO0jAs2O5dZUSEVERERqyNHsAsbNiSclt4jo4AYsmRZHy1B/s2O5PRVSERERkRqwPz2f%0A8XPjycgvoVWoP0umxREV3MDsWHWCCqmIiIjIJdqVksek+ZvJKSilQ0Qgi6b1JTzQ1+xYdYYKqYiI%0AiMgl2HY0h8kLtpBfXE63pkG8PaUvjfy9zY5Vp6iQioiIiFykbw9kMW3hVgpLHfRp2Yj5k/sQ6Otl%0Adqw6R4VURERE5CJsSk7njsXbKS13MqBdKG9M7IWft6rVxdDURERERC7Qmp1p3P3uDsqdBkM6RfCP%0AcT3wsdvMjlVnqZCKiIiIXIAVW48zY+VOnAYMj43i5Zu642Wzmh2rTquVQnrkyBEeeughTp06RUBA%0AAM8//zzt2rU7Z534+HimT59Oq1atKr62bNkyfH11RZqIiIi4p4XfHWHmqt0A3NynGc+O6IrNajE5%0AVd1XK4V05syZjB49mpEjR/Lpp5/y0EMPsXLlyvPWa9WqFatWraqNCCIiIiI16vUvDvL8J8kATOnf%0AkpnXdcJiURmtCTX+/nJ2dja7du3ihhtuAGDo0KGcPHmSo0eP1vSmRERERGqdYRi8su6HijJ618C2%0AKqM1rMbfIU1LSyMsLAy7/exLWywWIiMjSU1NpUWLFuese+zYMUaMGIHVamXkyJGMHz/+grZlGAYO%0Ah6PGsv+S/27HVdurKzSXqmk2ldNcqqbZVE5zqZpmU7manIthGDz3STLzvzn7xtqDQ9tz+xWtcTqd%0Al/zaZjBjn7HZfv1iL9MuaurcuTNffvklgYGBnDx5kunTp9OoUSOuueaaar9GdnY2mZmZtZjyfElJ%0ASS7dXl2huVRNs6mc5lI1zaZymkvVNJvKXepcHIbBm9tOs+FwEQDTegQS1/A0CQkJNZDOXK7cZ3r1%0A6vWr69R4IY2MjCQzM5Py8nLsdjuGYZCWlkZUVNQ56wUEBFT8ukmTJlx33XVs27btggppSEgI0dHR%0ANZb9lzgcDpKSkujatWu1mr6n0FyqptlUTnOpmmZTOc2lappN5WpiLmUOJw+uTGLD4SKsFpg1sgs3%0A9mxaw0ldz133mRovpCEhIXTu3JnVq1czcuRI1q5dS0RExHmn6zMyMggNDcVqtXLmzBk+++wzbrzx%0AxgvalsVicfkwbTabW30D3YXmUjXNpnKaS9U0m8ppLlXTbCp3sXMpKXfwp3cTWbcnHbvVwqs3x3Jd%0At6hf/4N1iLvtM7Vyyv7JJ5/k4Ycf5o033sDf359Zs2YB8OijjzJw4EAGDRrEunXrWLp0KTabDYfD%0AwbBhwxg1alRtxBERERGplqJSB7ct2spX+7Pwtlv59/ieDIqJMDtWvVcrhbR169YsW7bsvK8/++yz%0AFb+eMGECEyZMqI3Ni4iIiFyw/OIypr61lc1HcvDztjFnUm/6tw01O5ZH0JOaRERExOPlFpZyy/zN%0AJJ7II9DXzltT+tCrRWOzY3kMFVIRERHxaJn5JUycF0/yyXwa+XmxaGocXaKDzI7lUVRIRURExGOl%0A5hYxYW48h7IKCA/0Ycm0ONpFBJody+OokIqIiIhHOppdwLg58aTkFhEd3IAl0+JoGepvdiyPpEIq%0AIiIiHmd/ej7j58aTkV9Cq1B/lkyLIyq4gdmxPJYKqYiIiHiUXSl5TJq/mZyCUjpEBLJoWl/CA33N%0AjuXRVEhFRETEY2w7msPkBVvILy6nW9Mg3p7Sl0b+3mbH8ngqpCIiIuIRvj2QxbSFWyksddCnZSPm%0AT+5DoK+X2bEEFVIRERHxAJuS07lj8XZKy50MaBfKGxN74eetGuQu9J0QERGRem3NzjTufncH5U6D%0AIZ0i+Me4HvjY3ec57qJCKiIiIvXYiq3HmbFyJ04DhsdG8fJN3fGyWc2OJf9DhVRERETqpUXfH+WJ%0Aj/YCcHOfZjw7ois2q8XkVFIZFVIRERGpdz5MPsOipJMATOnfkpnXdcJiURl1VyqkIiIiUm8YhsHs%0ADftZlHQGgLsGtuW+Ie1VRt2cCqmIiIjUC4Zh8Myavcz7+jAADw5tz/9d3c7kVFIdKqQiIiJS5zmc%0ABo99mMTSzccBmNYjkNuvaG1yKqkuFVIRERGp08ocTh5YkciqhFSsFpg1sgttrVlmx5ILoPseiIiI%0ASJ1VUu7gD0u2syohFbvVwt/H9uDGnk3NjiUXSO+QioiISJ1UVOrgtkVb+Wp/Ft52K/8e35NBMRE4%0AHA6zo8kFUiEVERGROie/uIypb21l85Ec/LxtzJnUm/5tQ82OJRdJhVRERETqlNzCUm6Zv5nEE3kE%0A+tp5a0oferVobHYsuQQqpCIiIlJnZOaXMHFePMkn82nk58WiqXF0iQ4yO5ZcIhVSERERqRNSc4uY%0AMDeeQ1kFhAf6sGRaHO0iAs2OJTVAhVSkhjmdBrtS8/hqXyYNS0uJNTuQiEg9cDS7gHFz4knJLSI6%0AuAFLpsXRMtTf7FhSQ1RIRWpAcZmDbw9msX5PBhv3ppORXwKAr81C/56FtA7Xv+BFRC7W/vR8xs+N%0AJyO/hFah/iyZFkdUcAOzY0kNUiEVuUiZ+SV8lpzB+r3pfL0/i6Kyn24z4u9tI8jPi9TcYu5/bycr%0Abr8Mu023/RURuVC7UvKYNH8zOQWldIgIZNG0voQH+podS2qYCqlINRmGwf6MM6zfk87GvensOJ6L%0AYfy0PCrIl8GdIhgcE0Fc68ak5xYx7NUv2XEslze+PMQfrm5rXngRkTpo29EcJi/YQn5xOd2aBvH2%0AlL408vc2O5bUAhVSkV9Q5nCy5XAOG/ZmsGFvOsdyCs9Z3q1pEINjIhgUE06nyIZYLJaKZdGNGjC1%0AZ0Ne25zH7PX7uLJ9mK4EFRGppm8PZDFt4VYKSx30admI+ZP7EOjrZXYsqSUqpCL/I6+ojC/2ZbJh%0ATzqf/ZBBfnF5xTJvu5XL24YyKCacQR0jaBL0y6eNrmzuy4FCXz7Zlc49yxL4+K7L8fWy1fb/gohI%0AnbYpOZ07Fm+ntNzJgHahvDGxF37eqiz1mb67IsCx7EI27E1nw950Nh/Oodz507n4EH9vBnYMZ3Cn%0ACAa0C72gg6LFYuHp4Z3YdjSXAxlneOHTZB6/vnNt/C+IiNQLa3amcfe7Oyh3GgzpFME/xvXAx65/%0AyNd3KqTikZxOg4QTuWzYc7aE7ks/c87yduEBFZ8HjW0WjM1qqeKVfl0jP29evLEbkxdsYcE3RxjU%0AMYLL2+nxdiIi/2vF1uPMWLkTpwHDY6N4+abueOmCUI+gQioeo7C0nK/3Z7FhbzqbkjPIOlNascxm%0AtdC3ZeMfS2g4LUJq9t52V3UIZ2K/Fiz6/ih/fi+RT+++giA/fRZKROS/Fn53hJmrdgNwc59mPDui%0A6yW9GSB1iwqp1Gvpp4vZuPfsvUG/PpBFSbmzYlmgr52rOoQzOCacq9qH13pBfPiajnx9IIvDWQXM%0AXL2Lv93co1a3JyJSV7z+xUGe/yQZgCn9WzLzuk7nXCQq9Z8KqdQrhmGwNy2fDXvP3pop8UTeOcub%0ANW7A4JgIhsRE0KdVY5eeCvLztvPK6O7c+Pp3rEpIZVBMBDd0j3LZ9kVE3I1hGMxev4+/bzoAwF0D%0A23LfkPYqox5IhVTqvNJyJ98fymbj3nQ27M0gJbeoYpnFArHNghkcc/bzoO0jAkw90PVo3og/Xt2W%0Av23cz2MfJNG3ZeNfvVJfRKQ+MgyDZ9bsZd7XhwGYMawjd17VxuRUYhYVUqmTThWU8vm+DDbsyeCL%0AfZmcKfnp1ky+XlYGtAtjcEw4V3cMd7snevxxYFs+/yGDxBN5/Pm9RN6e0herPiclIh7E4TR47MMk%0Alm4+DsBTwzsz6bKW5oYSU6mQSp1xOKuADXvSWb83na1HcvjZnZkID/RhUEw4g2Mi6N821K3v9ell%0As/LKmFiu/ftXfLU/i4XfHWFy/1ZmxxIRcYkyh5MHViSyKiEVqwVeGNWNm3o3MzuWmEyFVNyWw2mw%0A/dipihJ6KLPgnOUdmwQy5MdbM3WNDqpT7zK2CQvg0Wti+Muq3cz6JJnL24XSNjzQ7FgiIrWqpNzB%0AXe/sYN2edOxWC6/eHMt13fRZelEhFTdzpqScr/Zlsn5vOp8lZ3CqsKximZfNQr/WIRWP6mzayM/E%0ApJduQr8WrN+bwZf7MrlnWQLv39kfb7vutyci9VNRqYPbFm3lq/1ZeNut/Ht8TwbFRJgdS9yECqmY%0ALjW3qOKCpO8OZlPq+OnWTEENvM4+JSkmgivah9ar5xhbLBZeurEbQ1/9kl0pp3lt037u/20Hs2OJ%0AiNS4/OIypr61lc1HcvDztjFnUm/6t9UDQuQnKqTicoZhsCvldMWjOnennj5necsQv4pT8b1aNMJe%0Aj5/SEdHQl+dGdOX/lmznn58d4OqO4fRs3sjsWCIiNSa3sJRb5m8m8UQegb523prSh14tGpsdS9yM%0ACqm4RHGZg+8OZv94f9AMTp4urlhmtUCvFo1+PBUfQZswf4+6B901XSMZ0SOaD3akcN+yBNb8aQD+%0APvqrKSJ1X2Z+CRPnxZN8Mp9Gfl4smhpHl+ggs2OJG9JPPak12WdK2JScwYa96Xy1P4vCUkfFMj9v%0AG1e2D2NQTARXdwgjJMDHxKTme+KGzsQfyuZIdiHP/mcvz43oanYkEZFLkppbxIS58RzKKiA80Icl%0A0+JoF6GLN6VyKqRSYwzD4GDmGdbvOVtCtx87hfGzWzNFBvlW3JqpX+sQt741k6sFNfDi5dHdGTcn%0AnnfijzE4JpyBHfVhfxGpm45mFzBuTjwpuUVEBzdgybQ4Wob6mx1L3JgKqVySMoeTXRklrPnPXjYm%0AZ3I0u/Cc5V2iG1Y8JalzVEOPOhV/oX7TJpRpl7di7teHefC9JNbeE+zx7xyLSN2zPz2f8XPjycgv%0AoVWoP0umxREV3MDsWOLmVEjlgp0uLuOLHzLZ8OOtmU4XlwOnAPC2WflN259uzRQZpIPQhXhgaAe+%0A3J/JvvQzPPx+Em9M7KUSLyJ1xq6UPCbN30xOQSkdIgJZNK2v2z0tT9yTCqlUy/Gcwoqr4uMP5VD+%0As8ckNfS2MKRLFEM6NWFAu1BdkHMJfL1szB4Ty+//+Q3r9qTz3rYTeoKJiNQJ247mMHnBFvKLy+nW%0ANIi3p/Slkb+32bGkjlBzkEo5nQaJJ3IrropPPpl/zvK24QEMjong6g6hWHKO0KtHV2w2fSa0JnSO%0ACuK+IR144dNknvxoD/1ah9Cscd1+CICI1G/fHshi2sKtFJY66NOyEfMn96lX942W2qdCKhWKSh18%0AfSCLDXvS2ZicQdaZkoplNquFPi1/ujVTqx8/nO5wOEg4ddSsyPXWbVe0ZlNyOluOnOL+5Yksva0f%0Atjr0aFQR8RybktO5Y/F2SsudDGgXyhsTe+HnrXohF0Z7jIfLOF3MxuQMNv54a6aS8p+ekhToY+fK%0ADmEMjongqg5hBPvp1Iur2KwWXhkdy7BXv2TzkRzmfnWI269sY3YsEZFzrNmZxt3v7qDcaTCkUwT/%0AGNcDH7vOlsmFUyH1MIZhkHwyn41701m/N4PE47nnLI8OblDxlKS+rRrr2eomatbYj8ev78yDK3fy%0A8rofGNAujE5RDc2OJSICwIqtx5mxcidOA4bHRvHyTd3xqsdP1pPapULqAUrLnWw+nMOGvems35NO%0ASm7ROcu7NwtmSEw4gztF0CEiUFd1u5Gbejdl/Y/ft/uWJ/DhH/rr/q0iYrqF3x1h5qrdANzcpxnP%0AjuiqjxXJJVEhradyC0v5/IdM1u9N58sfMskvKa9Y5mO3MqBdKINjIhjYMZzwhrolh7uyWCzMGtmV%0AHcdOkXwyn1fW7+ORa2LMjiUiHuz1Lw7y/CfJAEzp35KZ13XSGxlyyVRI65EjWQUV74JuPXoKx89u%0AzRQa4MPgH5+S1L9tKA289S5bXREa4MPzI7sxbeFW5nx1iKs7hHNZmxCzY4mIhzEMg9nr9/H3TQcA%0AuGtgW+4b0l5lVGpErRTSI0eO8NBDD3Hq1CkCAgJ4/vnnadeu3XnrrVixgjlz5uB0OunXrx+PP/44%0AXl66TUR1OZwGO46dYv2Pt2Y6kHHmnOUdmwRW3KC+e9NgrDqdUmcN7hTB2L7NWLr5OA+sSOSTewbQ%0AULdUEREXMQyDZ9bsZd7XhwGYMawjd16lCy2l5tRKIZ05cyajR49m5MiRfPrppzz00EOsXLnynHWO%0AHz/O3/72Nz744ANCQ0O58847Wb58OePHj6+NSPVGQUk5X+3PZMPeDDYlZ5BTUFqxzG610K91SMXz%0A4nXvyvrlsWs78c2BbI7lFPLE6t28MjrW7Egi4gEcToPHPkxi6ebjADw1vDOTLmtpbiipd2q8kGZn%0AZ7Nr1y7mz58PwNChQ3n66ac5evQoLVq0qFhv7dq1DBw4kLCwMADGjh3L66+/rkJaibS8IjbuzWDD%0A3nS+PZBNqeOnWzM19LVzdcezBfTKDmF616we8/exM3tMd256/Tve357C4JgIrukaaXYsEanHyhxO%0AHliRyKqEVKwWeGFUNz09TmpFjRfStLQ0wsLCsNvPvrTFYiEyMpLU1NRzCmlaWhrR0dEVv4+OjiYt%0ALe2CtmUYBg6Ho2aC/4r/bscV2zMMg92pp9mUnMmG5Ax2p54+Z3nzxn4MjgljUMdwerVodM5tNlw1%0Aj//dnqu3WxfUxmximwZxx5Wt+dfnh3jk/SR6NG1Y5y5K0z5TNc2mcppL1WpzNiXlTu5+N4H1ezOw%0AWy3MHt2da7o2qRPfB+0zVTNjNtV5kmOdvqgpOzubzMxMl24zKSmpVl63zGGwK7OULanFbE0tIbvo%0Ap3dBLUD7EC/6RPnQJ8qX6EAbFksJnD7O7qTjtZLnQtXWXOqDmp7NFSEGnwTbOZxbxv+9/S2PXt6o%0ATl5UoH2mappN5TSXqtX0bErKDV749hSJ6aV4WeGBy4KIcpwkIeFkjW6ntmmfqZorZ9OrV69fXafG%0AC2lkZCSZmZmUl5djt9sxDIO0tDSioqLOW+/YsWMVv09JSSEy8sJOP4aEhJzzLmttcjgcJCUl0bVr%0AzT2zPbvg7K2ZNiZn8NX+LApLf/rXSgMvGwPahTIoJoyr2ocRGuBTI9usabUxl/qiNmfz76ZnuOGf%0A37LjZCl7S0MYF9e8Rl+/NmmfqZpmUznNpWq1MZv84nKmL9pGYnopft42Xp/Qk/517M4e2meq5q6z%0AqfFCGhISQufOnVm9ejUjR45k7dq1REREnHO6Hs5+tnTs2LHcddddhIaGsnTpUq699toL2pbFYnH5%0AMG0220Vv0zAMDmaevTXThj3pbD92ip/dmYmIhj4MjolgcKcILmsdUqdugH4pc6nvamM2HSODeGhY%0AR576eA/PffID/duF0TosoEa3Udu0z1RNs6mc5lK1mppNbmEptyzYQuKJPAJ97bw1pQ+9WjSugYTm%0A0D5TNXebTa2csn/yySd5+OGHeeONN/D392fWrFkAPProowwcOJBBgwbRrFkz/vSnPzF27FgA+vbt%0Ay5gxY2ojjqnKHU62Hj3Fhj3pbEzO4HBWwTnLO0c1PFtCYyLoEt2wTp56FXNM/k1LNian882BbO5d%0AnsjKOy7Drsf2ichFyswvYeK8eJJP5tPIz4tFU+PoEh1kdizxELVSSFu3bs2yZcvO+/qzzz57zu9H%0Ajx7N6NGjayOCqfKLy/hiXyYbf7w1U15RWcUyb5uVy9qEMDgmnEExEUQFNzAxqdRlVquFl2/qztDZ%0AX5J4PJd/fnaQuweff79fEZFfk5pbxIS58RzKKiA80Icl0+JoFxFodizxIHX6oiZ3cuJUYcWtmb4/%0AlE2Z46dz8Y38vLi6YzhDYiIY0D6MAB+NXWpGZFADnv59F+5+N4G/b9rPVR3C6N4s2OxYIlKHHM0u%0AYNyceFJyi4gObsA70+NoEeJvdizxMGpGF8npNEhKyat4VGfyyfxzlrcO82fIj58H7dm8ETY9JUlq%0AyfDYaDbszeCjxFTuXZbAmj8N0KNhRaRa9qfnM35uPBn5JbQK9WfJtDiduRNTqJBegBKHwabkDDb9%0AcPZJSZn5JRXLrBbo3bIxQ358VGddu8BE6ranh3dmy+EcDmUVMOuTvTw1vIvZkUTEze1KyWPS/M3k%0AFJTSISKQRdP6Eh5Yt+5rLPWHCmk1OJ0Gj364i/e3p1PqSK/4eoCPnSvbhzG4UzhXtQ+nkb+3iSnF%0AkwX7efPSTd2YOG8zC787yqCYCK5sH2Z2LBFxU9uO5jB5wRbyi8vp1jSIt6f01c8wMZUKaTUUlTn4%0AYEcqpQ6ICvatOBUf1yoEb7uuahb3MKBdGJN/05K3vj3Cn1cksvaeK/QDRkTO8+2BLKYt3EphqYO+%0ALRszb3JvAvXYaTGZCmk1+PvYWXNXf3bu3sMNV/SueCyqiLuZMawjX+3P5GBmAY99uIt/jOuhW4mJ%0ASIVNyencsXg7peVOBrQL5c2JvfWZc3ELenuvmlqF+tMiyEs/3MWtNfC2MXtMLHarhTVJaaxKSDU7%0Akoi4iTU707ht4TZKy50M6RTB3FtURsV9qJCK1DPdmgZz96Cz9yP9y6pdpOQWmZxIRMy2Yutx7lq6%0AnXKnwfDYKP41vic+dpVRcR8qpCL10J1XtaFH82Dyi8t5YHkizp8/o1ZEPMrC747w5/d24jTg5j7N%0AeGV0LF56qpu4Ge2RIvWQ3WZl9uhYGnjZ+O5QNvO/OWx2JBExwetfHGTmqt0A3Nq/FbNGdtV9scUt%0AqZCK1FMtQ/35y3WdAHhx7Q/88D8PbxCR+sswDF5Z9wPPf5IMwF0D2/KX62J0HYS4LRVSkXpsbN9m%0ADOwYTmm5k3uWJVBa7jQ7kojUMsMweGbNXv6+6QBw9u4b9/+2g8qouDUVUpF6zGKx8PyorjTy82Jv%0A2mle3bDP7EgiUoscToNHPkhi3tdnP6bz1PDO3HlVG5NTifw6FVKRei480JdZI7sCZz9PtuVIjsmJ%0ARKQ2lDmc3Lc8gaWbj2O1wEs3dmPSZS3NjiVSLSqkIh5gWJdIbuzVFKcB9y1P4ExJudmRRKQGlZQ7%0A+cOS7axKSMVutfDa2J7c1LuZ2bFEqk2FVMRDPH59J6KDG3A8p4inP9pjdhwRqSEl5Qa3L9rGuj3p%0AeNutvDGxF9d2izQ7lsgFUSEV8RCBvl68Mro7Fgss23qcdbtPmh1JRC5RfnE5T3+Vw1cHsvHztrFg%0Ach8GxUSYHUvkgqmQiniQuNYh3HZFawAefj+JzPwSkxOJyMXKKyxj0vwt7M0qI9DXzqKpfenfNtTs%0AWCIXRYVUxMPcN6Q9HZsEkl1QysPv78Qw9BQnkbrmdHEZk+bHszMlj0BvC4tv7UOvFo3NjiVy0VRI%0ARTyMj93GqzfH4m2zsmFvBsu2HDc7kohcgIKScqYs2ELiiTwa+3nx1FWN6RIdZHYskUuiQirigTo2%0AacgDQ9sD8NTHeziaXWByIhGpjuIyB9Pe3sq2o6do6Gvn7Sl9aB7kZXYskUumQirioaZe3pq4Vo0p%0ALHVw3/JEHE6duhdxZyXlDm5btI3vDmUT4GNn4dQ4OkU1NDuWSI1QIRXxUDarhb+O7k6Aj51tR0/x%0A+hcHzY4kIlUoczj5w5IdfLkvkwZeNhZM6UNss2CzY4nUGBVSEQ/WtJEfT97QGYDZ6/exKyXP5EQi%0A8r/KHU7ueTeBDXvT8bFbmXdLb/q01AVMUr+okIp4uJE9o/ldlyaUOw3uXZZAcZnD7Egi8iOH0+DP%0A7+1kTVIa3razN73/jW7tJPWQCqmIh7NYLDw7oithgT7szzjDi5/+YHYkEQGcToNHP0jigx0p2K0W%0A/jGuB1d1CDc7lkitUCEVERr7e/Pijd0AmP/NYb45kGVyIhHPZhgGT360m3e3HMdqgVdvjuW3nZuY%0AHUuk1qiQiggAV3cIZ0K/5gA8sCKRvMIykxOJeCbDMJj1STJvf3cUiwVevqk713WLMjuWSK1SIRWR%0ACo9cE0OrUH/S8oqZuXqX2XFEPNLs9ft488tDADw3oisjezY1OZFI7VMhFZEKft52XhndHZvVwqqE%0AVD5KTDU7kohH+ednB/j7pgMAPHF9J8b2bW5yIhHXUCEVkXP0aN6IP1zdFoDHPtzFybxikxOJeIa5%0AXx3ipbVnLyp8+Hcdmdy/lcmJRFxHhVREznPXwLZ0axpEXlEZf34vEaee4iRSqxZ9d4Rn1uwF4L4h%0A7bn9yjYmJxJxLRVSETmPl83K7DGx+HpZ+Wp/Fou+P2p2JJF6a/mW4/xl1W4A/u+qNtw1sK3JiURc%0AT4VURCrVJiyAR66JAeC5/+zlQMYZkxOJ1D+rElKY8f5OAG7t34o/D+2AxWIxOZWI66mQikiVJvZr%0AwRXtwygpd3LvsgTKHE6zI4nUG58kpXHf8kQMAyb0a85frotRGRWPpUIqIlWyWCy8dGM3ghp4kZSS%0Ax2sb95sdSaRe2LAnnbuW7sDhNLipV1OeuqGLyqh4NBVSEflFEQ19eW5EVwD+8dkBth87ZXIikbrt%0Ay32Z/N+S7ZQ7DW7oHsXzo7phtaqMimdTIRWRX3Vtt0h+HxuF04D7liVQUFJudiSROun7Q9nctmgr%0ApQ4nwzo3qbjvr4inUyEVkWp5cngXIoN8OZJdyLP/2Wt2HJE6Z9vRHG59awvFZU4Gdgzn72N7YLfp%0Ax7AIqJCKSDUFNfDirzd1B+Cd+GN8lpxhciKRumPniVwmz99CYamDy9uG8q/xPfG260ewyH/pb4OI%0AVNtv2oYy9fKzT4/583s7ySkoNTmRiPvbk3qaifM2k19STt9WjZkzqTe+XjazY4m4FRVSEbkgfx7a%0AgXbhAWSdKeHh93diGHqKk0hV9qfnM3FePHlFZfRoHsz8yX1o4K0yKvK/VEhF5IL4etmYPSYWL5uF%0AtbvTWbk9xexIIm7pSFYB4+fGk11QSpfohrw1pS8BPnazY4m4JRVSEblgXaKDuHdIewCeWL2b4zmF%0AJicScS/HcwoZN+d7MvJL6NgkkEW3xhHUwMvsWCJuS4VURC7K7Ve0oXeLRpwpKef+5Yk4nDp1LwKQ%0AllfEuLnfk5pXTJswfxZNjaORv7fZsUTcmgqpiFwUm9XCK6Nj8fe2sflIDnO/OmR2JBHTZeQXM35O%0APMdzimgR4sc70/sRFuhjdiwRt6dCKiIXrXmIHzOv7wTAy+t+YE/qaZMTiZgnp6CUCXPjOZRVQHRw%0AA96Z3o+Ihr5mxxKpE1RIReSSjO7djMExEZQ5DO5bnkBJucPsSCIul1dYxoS58exLP0NEQx/emR5H%0AdHADs2OJ1BkqpCJySSwWC8+P6kqIvzfJJ/N5Zd0+syOJuFR+cRmTFmxmT9ppQgO8WTKtHy1C/M2O%0AJVKnqJCKyCULDfDh+VHdAHjzq0N8fyjb5EQirlFYWs6tb20h8Xgujfy8WDKtH23DA8yOJVLnqJCK%0ASI0Y0imCm/s0wzDg/uWJnC4uMzuSSK0qLnMw7e2tbDlyikBfO4umxtGhSaDZsUTqJBVSEakxj13X%0AieaN/UjJLeLJ1XvMjiNSa0rKHdy+aBvfHszG39vGwlv70iU6yOxYInWWCqmI1JgAHzuvjO6O1QIr%0At5/gk6Q0syOJ1Lgyh5M/vrODL/Zl0sDLxoIpfenRvJHZsUTqNBVSEalRvVs25s6r2gDwyAdJZJwu%0ANjmRSM0pdzi5Z1kC6/ek4223MveW3vRt1djsWCJ1Xo0WUqfTydNPP83gwYMZMmQIixcvrnLdgQMH%0AMnToUIYPH87w4cP5z3/+U5NRRMREdw9qT+eohpwqLOPBlTsxDD3FSeo+p9Pgwfd2smZnGl42C29M%0A7EX/tqFmxxKpF+w1+WKrV6/mwIEDrF27lvz8fEaMGEFcXBzt2rWrdP1XX32VmJiYmowgIm7A225l%0A9phYrnvtaz7/IZMl8ceY0K+F2bFELpphGDz6YRLv70jBZrXw2tieXN0h3OxYIvVGjb5D+p///IfR%0Ao0djs9kIDg7md7/7HR9//HFNbkJE6oj2EYHMGNYRgGfX7OVwVoHJiUQujmEYPPnRHpZuPo7VAq+O%0AiWVYlyZmxxKpV2r0HdK0tDSioqIqfh8dHU1iYmKV6z/44IMAdO3alQceeIDGjS/scziGYeBwuOap%0AMP/djqu2V1doLlXTbGBSXDM27DnJd4dyuHfZDpZNj8PC2dP3njyXqmifqZyZczEMgxfW7uOtb48A%0A8PzIrlzTJcJtvkfaZyqnuVTNjNnYbLZfXcdiXMCHu8aMGcORI0cqXfbhhx9y22238dRTT9GjRw8A%0AlixZQmJiIi+++OJ566emphIVFUVZWRmvvvoq+/btY86cOdWNAsCOHTtwOp0X9GdExLWyCh3cuy6L%0AwjKDmzsHcFMn3TRc6o53d+ezYs/Zd/dv79WQ37b2MzmRSN3Tq1evX13ngt4hXbZs2S8uj4yMJDU1%0AtaKQpqSkEBkZWem6/30n1cvLi1tuuYWhQ4deSBQAQkJCiI6OvuA/dzEcDgdJSUl07dq1Wk3fU2gu%0AVdNsfvKsfyr3Lt/Jir0F3Hh5Jyw5xzSXSmifqZxZc3n9i0Os2HMSgL9c25HJv2npsm1Xl/aZymku%0AVXPX2dToKfthw4axfPlyhg0bRn5+Pp988gmvv/76eesVFhZSXl5Ow4YNAVizZg2dOnW64O1ZLBaX%0AD9Nms7nVN9BdaC5V02zg9z2asjE5k493pvHgyt08MyBAc/kFmk3lXDmXeV8f5qV1+wCYMawjUwe0%0Accl2L5b2mcppLlVzt9nUaCEdPnw4SUlJ/Pa3v8VisTB58mQ6dOgAwMaNG9m0aRPPPvss2dnZ3HXX%0AXRWfX2jatCkvvPBCTUYRETdisVh45vdd2HIkh0NZBSxKMojrbXYqkcot/v4oT3989klj9wxuV3Ff%0AXRGpPTVaSG02G48//nilywYNGsSgQYMAaNasGR9++GFNblpE3Fywnzcv3didSfM388mBQr7cn8nV%0AHXWlsriX5VuP89iHuwC448o23D2o8tsWikjN0pOaRMRlrmgfxsR+zQGYsXIXpwpKTU4k8pNVCSnM%0AWLkTgCn9WzJjWAcsFovJqUQ8gwqpiLjUjKEdiAq0kZFfwmMf7tJTnMQtfLorjfuWJ2IYMC6uOTOv%0A66QyKuJCKqQi4lINvG3c3TcYu9XCmqQ0ViWkmh1JPNym5HTuWroDh9NgVM+mPDO8i8qoiIupkIqI%0Ay7Vt7MUfrz57ochfVu0iNbfI5ETiqb7en8Udi7dT5jC4vnsUL97YDatVZVTE1VRIRcQUd17Zmthm%0AweQXl/PAikScTp26F9eKP5TNtIVbKC13MrRzBK+M7o5NZVTEFCqkImIKu83K7DGxNPCy8e3BbBb8%0A+GhGEVfYdvQUt761heIyJ1d3COPvY3vgZdOPRBGz6G+fiJimVag/j10XA8ALnyazLz3f5ETiCXal%0A5DF5wWYKSh30bxvCvyf0wsfuPjcIF/FEKqQiYqpxfZtzdYcwSsud3PNuAqXlTrMjST2WfPI0E+bF%0Ak19cTt+WjZkzqTe+XiqjImZTIRURU1ksFl64sRuN/LzYk3aaVzfsMzuS1FMHMs4wfk48uYVlxDYL%0AZt7k3vh51+jzYUTkIqmQiojpwgN9mTWyKwCvf3GQLUdyTE4k9c2RrALGzfme7IJSOkc15O1b+xLo%0A62V2LBH5kQqpiLiFYV0iGdWzKU4D7luewJmScrMjST1x4lQh4+fGk5FfQoeIQBZNjSOogcqoiDtR%0AIRURt/H4DZ2IDm7A8Zwinvl4j9lxpB44mVfMuDnxpOQW0TrMn8XT4mjs7212LBH5HyqkIuI2Gvp6%0A8dfR3bFY4N0tx1m/J93sSFKHZeaXMG7u9xzLKaR5Yz/emdaPsEAfs2OJSCVUSEXErfRrHcJtA1oD%0A8NDKnWSdKTE5kdRFOQWlTJgbz6HMAqKDG/DO9DiaBPmaHUtEqqBCKiJu577ftqdjk0CyC0p5aGUS%0AhqGnOEn15RWVMXFePD+k5xMe6MOSaXE0beRndiwR+QUqpCLidnzsNmaPicXbZmXD3nSWbz1udiSp%0AI86UlHPL/M3sTj1NaIA370zvR8tQf7NjicivUCEVEbcUE9mQ+3/bHoAnP9rD0ewCkxOJuyssLefW%0ABVtIOJ5LsJ8Xi6fF0TY8wOxYIlINKqQi4ramDWhN31aNKSx1cN/yRBxOnbqXyhWXOZi+cCubj+QQ%0A6Gtn0a1xdGzS0OxYIlJNKqQi4rZsVgt/vak7AT52th09xetfHDQ7krih0nIndy7exjcHsvH3tvHW%0AlL50bRpkdiwRuQAqpCLi1po19uOJGzoDMHv9Pnal5JmcSNxJmcPJXUu389kPmfh6WZk/uQ+9WjQy%0AO5aIXCAVUhFxe6N6RjOscxPKnQb3LkuguMxhdiRxAw6nwX3LE1m7Ox1vu5W5k/oQ1zrE7FgichFU%0ASEXE7VksFp4b2ZXQAB/2Z5zhpbU/mB1JTOZ0Gjz43k4+SkzFy2bh9Qk9ubxdqNmxROQiqZCKSJ3Q%0A2N+bl27sBsC8rw/zzYEskxOJWQzD4LFVu1i5/QQ2q4XXxvZgYMcIs2OJyCVQIRWROuPqjuGMj2sO%0AwAMrEskrKjM5kbiaYRg89fEe3ok/hsUCr4zuzrAukWbHEpFLpEIqInXKo9fG0DLEj7S8Yh5ftcvs%0AOOJChmHwwqc/sOCbIwC8OKobw2OjzQ0lIjVChVRE6hQ/bzuvjInFaoEPE1L5KDHV7EjiIq9tOlhx%0A669nft+Fm3o3MzmRiNQUFVIRqXN6Nm/EH69uC8BjH+7iZF6xyYmktn2QfIa/bToAwF+u68SEfi1M%0ATiQiNUmFVETqpLsGtaNrdBB5RWX8+b1EnHqKU7214NsjLE46A8CDwzow9fJWJicSkZqmQioidZKX%0AzcrsMbH42K18tT+LRd8fNTuS1IJ34o/xzJpkAO66ug3/d1VbkxOJSG1QIRWROqtteACPXBMDwKxP%0A9nIg44zJiaQmvbftBI9+mATA8A7+3D1IZVSkvlIhFZE6bWK/FgxoF0pxmZP7lidQ5nCaHUlqwEeJ%0AqTz4XiKGAZMua87ErgFYLBazY4lILVEhFZE6zWq18NKN3Qlq4MXOE3m89uOFL1J3fbrrJPcsS8Bp%0AwNi+zZh5bYzKqEg9p0IqInVekyBfnh3RBYB/fnaA7cdOmZxILtZnyRnctXQ7DqfByB7RPPv7riqj%0AIh5AhVRE6oXrukUxPDYKh9PgvmUJFJaWmx1JLtA3B7K4ffE2yhwG13aL5MUbu2G1qoyKeAIVUhGp%0AN566oQuRQb4cyS7k2TV7zY4jF2Dz4Rymvb2V0nInQzpF8OqYWOw2/YgS8RT62y4i9UaQnxcv39Qd%0AgCXxx/gsOcPkRFIdO46dYsqCzRSVObiyfRj/GNcDL5VREY+iv/EiUq/0bxvKrf3P3jj9z+/tJKeg%0A1ORE8kt2peQxaf5mCkod/KZNCG9M7IWP3WZ2LBFxMRVSEal3HhzWgXbhAWSdKeGR95MwDD3FyR39%0AcDKfifPiyS8up0/LRsy9pTe+XiqjIp5IhVRE6h1fLxuzx8TiZbPw6e6TvL89xexI8j8OZJxh/Nzv%0AOVVYRvdmwcyf3Ac/b7vZsUTEJCqkIlIvdYkO4p7B7QF4fPVujucUmpxI/utodgHj535P1plSOkU2%0AZOGUvgT6epkdS0RMpEIqIvXWHVe2oVeLRpwpKef+FYk4nDp1b7aU3CLGzYkn/XQJ7SMCWDS1L0F+%0AKqMink6FVETqLZvVwuzRsfh729h8OId5Xx8yO5JHSz9dzLg535OSW0TrUH8WT4sjJMDH7Fgi4gZU%0ASEWkXmse4sdfrusEwMtr97E37bTJiTxT1pkSxs35nqPZhTRr3IAl0+MID/Q1O5aIuAkVUhGp98b0%0AacbgmHBKHU7uXZZASbnD7Ege5VRBKRPmxnMws4CoIF/emdaPyKAGZscSETeiQioi9Z7FYmHWyG6E%0A+HuTfDKfV9btMzuSx8grKmPi/HiST+YTHujDkun9aNbYz+xYIuJmVEhFxCOEBfowa2RXAN786hDf%0AH8o2OVH9d6aknMkLNrMr5TQh/t4smRZHq1B/s2OJiBtSIRURj/Hbzk0Y07sZhgH3L08kv7jM7Ej1%0AVlGpg1vf2sKOY7kENfBi0dQ42kUEmh1LRNyUCqmIeJS/XN+JZo0bkJJbxJMf7TE7Tr1UXOZg+sKt%0AbD6cQ6CPnUVT+9IpqqHZsUTEjamQiohHCfCxM3t0LFYLvLftBJ/uSjM7Ur1SWu7k/5Zs5+sDWfh5%0A23jr1j50axpsdiwRcXMqpCLicXq3bMwdV7YB4OH3k8jILzY5Uf1Q7nDyp6U72JScgY/dyrxb+tCr%0ARWOzY4lIHaBCKiIe6Z7B7ekU2ZBThWXMeG8nhqGnOF0Kh9PgvuWJfLr7JN42K3Mm9eayNiFmxxKR%0AOkKFVEQ8krfdyuwxsXjbrXz2QybvbD5mdqQ6y+k0eGjlTlYnpmK3WvjX+J5c0T7M7FgiUoeokIqI%0Ax+rQJJAHh3YA4JmP93I4q8DkRHWPYRjMXL2LFdtOYLNaeG1sDwZ3ijA7lojUMSqkIuLRbu3fista%0Ah1BU5uDeZQmUO5xmR6ozDMPg6Y/3svj7Y1gs8Mro7vyua6TZsUSkDqrRQvr5558zcuRIunTpwrPP%0APvuL6x45coSbb76ZoUOHMmrUKPbv31+TUUREqsVqtfDy6O4E+tpJOJ7Lvz4/aHakOsEwDF5a+wPz%0AvzkMwAsjuzE8NtrkVCJSV9VoIW3RogXPPfccU6dO/dV1Z86cyejRo1m7di3Tp0/noYceqskoIiLV%0AFh3cgKeHdwHgbxv3s/NErrmB6oDXNh2oKO9PD+/M6D7NTE4kInVZjRbSVq1a0bFjR+x2+y+ul52d%0Aza5du7jhhhsAGDp0KCdPnuTo0aM1GUdEpNqGx0ZxbbdIHE6De5clUFTqMDuS23rji4O8sn4fAI9d%0AG8PEy1qaG0hE6rxfbo61JC0tjbCwsIriarFYiIyMJDU1lRYtWlT7dQzDwOFwzQ+N/27HVdurKzSX%0Aqmk2lXPnuTx1fQxbDudwMLOAWZ/s4fHrOrl0++48m/96+7ujzPokGYD7h7Rjym9a1HreujAXs2g2%0AldNcqmbGbGw226+uc0GFdMyYMRw5cqTSZR9++CGRka79MHt2djaZmZku3WZSUpJLt1dXaC5V02wq%0A565zuS3Wj2e+KmHhd8doYc8ntomPyzO462zWHyrk9W2nAbgxxp/fBOeTkJDgsu2761zcgWZTOc2l%0Aaq6cTa9evX51nQsqpMuWLbvoMD8XGRlJZmYm5eXl2O12DMMgLS2NqKioC3qdkJAQoqNd8yF6h8NB%0AUlISXbt2rVbT9xSaS9U0m8q5+1xigaOle1gUf4w3Ewr5z596EOzn7ZJtu/NsPtiRwhvbz/4Am3p5%0ASx4e1gGLxeKSbbvzXMym2VROc6mau87GlFP2ISEhdO7cmdWrVzNy5EjWrl1LRETEBZ2uh7On+l09%0ATJvN5lbfQHehuVRNs6mcO8/lkWs78c3BbA5lFTDzo738Y2wPl5UvcL/ZfLwzlQdXJmEYMOmyFjx2%0AbSeXzuO/3G0u7kSzqZzmUjV3m02NXtT03XffccUVV7BgwQLee+89rrjiCjZu3AjAxo0befTRRyvW%0AffLJJ1m2bBlDhw7lzTffZNasWTUZRUTkojXwtjF7TCw2q4U1O9NYnZhqdiTTrNt9knveTcBpwM19%0AmvHE9Z1NKaMiUr/V6Dukl112GV9++WWlywYNGsSgQYMqft+6desa+wiAiEhN694smD8NbMfsDft4%0A7MNd9GnZmKjgBmbHcqnPf8jgj+/soNxpMKJHNM+O6IrVqjIqIjVPT2oSEanCH65uQ/dmweQXl/PA%0AikScTsPsSC7z7YEsbl+0jVKHk2u7RvLSjd2wqYyKSC1RIRURqYLdZmX26O408LLx7cFs3vr2iNmR%0AXGLLkRymvr2VknIng2MiePXmWOw2/bgQkdqjI4yIyC9oHRbAo9fGAPD8p8nsT883OVHtSjiey5QF%0AWygqc3BF+zD+Ob4HXiqjIlLLdJQREfkV4+Oac1WHMErLndyzLIHScqfZkWrFrpQ8Js2L50xJOf1a%0AN+aNCb3wsbvPVbgiUn+pkIqI/AqLxcKLo7rRyM+L3amn+dvGfWZHqnH70vOZOC+e08Xl9GrRiHm3%0A9KGBt8qoiLiGCqmISDWEN/TluRFdAfj35wfZeiTH5EQ151DmGcbNiedUYRndmgaxYEof/H1MuU21%0AiHgoFVIRkWr6XddIRvaMxmnAfcsTOVNSbnakS3Ysu5Bxc+LJOlNCTGRDFt7al4a+XmbHEhEPo0Iq%0AInIBnrihM9HBDTiWU8gzH+8xO84lScktYtzc7zl5uph24QEsntrXZY9JFRH5ORVSEZEL0NDXi7+O%0A7o7FAu9uOc76PelmR7oo6aeLGT/ne06cKqJliB9LpsUREuBjdiwR8VAqpCIiF6hf6xCmD2gNwEMr%0Ad5J1psTkRBcm60wJ4+fGcyS7kKaNGvDO9H6EN/Q1O5aIeDAVUhGRi3D/b9vTsUkg2QWlPPx+EoZR%0AN57ilFtYyoS58RzIOENkkC9Lp/fzuEeiioj7USEVEbkIPnYbs8fE4m2zsn5POiu2njA70q86XVzG%0AxHmbST6ZT1igD0umxdGssZ/ZsUREVEhFRC5WTGRD7v9tewCe/Gg3x7ILTU5UtTMl5Uyev5mklDwa%0A+3vzzrQ4WocFmB1LRARQIRURuSTTBrSmb8vGFJQ6uG95Ag6n+526Lyp1MPWtLWw/lktDXzuLpval%0AXUSg2bFERCqokIqIXAKb1cJfR3cnwMfO1qOneOPLg2ZHOkdxmYPbFm0l/nAOAT52Fk2No3NUkNmx%0ARETOoUIqInKJmjX24/HrOwEwe/0+dqXkmZzorNJyJ398Zztf7c/Cz9vGW1P60L1ZsNmxRETOo0Iq%0AIlIDbuzVlKGdIyhzGNy7LIHiMoepecodTu5+dwcb9mbgY7cy95be9G7Z2NRMIiJVUSEVEakBFouF%0A50Z0JTTAh/0ZZ3hp7Q+mZXE4De5fkcgnu07ibbPy5qTe/KZNqGl5RER+jQqpiEgNCQnw4cUbuwIw%0A7+vDfHsgy+UZnE6Dh9/fyaqEVOxWC/8c35Mr24e5PIeIyIVQIRURqUEDO0YwLq45AA+sSCSvqMxl%0A2zYMg8dX72b51hNYLfC3m3swpFOEy7YvInKxVEhFRGrYo9fE0DLEj9S8Yp5Yvdsl2zQMg2fX7GXR%0A90exWOCvo7tzbbdIl2xbRORSqZCKiNQwfx87r4yJxWqBD3ak8PHO1Frf5l/X7WPu14cBmDWiKyN6%0ANK31bYqI1BQVUhGRWtCzeSP+cHVbAB79YBcn84prbVuvbdzPPz47AMBTwztzc9/mtbYtEZHaoEIq%0AIlJL/jSoHV2jg8grKuPP7yViGDX/FKc5Xx7ir+v3AfDINR2ZdFnLGt+GiEhtUyEVEaklXjYrs8d0%0Ax8du5av9WSz6/miNvv7C747w7H/2AnD/kPbcdkWbGn19ERFXUSEVEalFbcMDefh3HQF47j97OZBx%0ApkZe993Nx5i56uwFU3+4ug13DWpXI68rImIGFVIRkVo26bKWDGgXSnGZk/uWJ1DmcF7S632w4wQP%0Af5AEwLTLW/HAbzvUREwREdOokIqI1DKr1cJLN3YnqIEXO0/k8dqmAxf9Wmt2pnH/8kQMAyb2a8Gj%0A18ZgsVhqMK2IiOupkIqIuECTIF+e+X0XAP752QF2HDt1wa+xfk86d7+7A6cBo3s35ckbOquMiki9%0AoEIqIuIi13eP4obuUTicBvctT6SwtLzaf/aLfZn8Ycl2yp0Gw2OjmDWyG1aryqiI1A8qpCIiLvT0%0A8C40aejL4awCnvvxCvlf8+3BLG5buJVSh5PfdWnCX2/qjk1lVETqERVSEREXCvLz4uWbugOw+Ptj%0AfPZDxi+uv/VIDtPe3kpJuZNBHcP52809sNt06BaR+kVHNRERF7u8XShT+rcE4MH3dpJTUFrpeonH%0Ac5myYAuFpQ4GtAvln+N74m3XYVtE6h8d2URETDBjWEfahgeQmV/CI+8nnfcUpz2pp5k0fzP5JeXE%0AtWrMmxN74+tlMymtiEjtUiEVETGBr5eNV8fEYrda+HT3Sd7fnlKxbH/GGSbMiyevqIyezYOZN7kP%0ADbxVRkWk/lIhFRExSZfoIO4d0h6Ax1fv5sSpQlLzy5k4bws5BaV0jQ7irVv7EuBjNzmpiEjt0lFO%0ARMREt1/Rmk3JGWw7eop7liVyLCuf7CInHZsEsvDWvjT09TI7oohIrdM7pCIiJrLbrLwyujt+3jZ2%0AHM8ju8hJ2zB/Fk+Lo5G/t9nxRERcQoVURMRkLUL8efz6TgA08bex8NY+hAb4mJxKRMR1dMpeRMQN%0AjOnTnC5RDck9sZ+Ihr5mxxERcSm9Qyoi4iY6NgnEV/cZFREPpCOfiIiIiJhKhVRERERETKVCKiIi%0AIiKmUiEVEREREVOpkIqIiIiIqVRIRURERMRUKqQiIiIiYioVUhERERExlQqpiIiIiJhKhVRERERE%0ATKVCKiIiIiKmshiGYZgd4mIdOHAAHx8fs2OIiIiISBW8vb2JiIj4xXXqdCEVERERkbpPp+xFRERE%0AxFQqpCIiIiJiKhVSERERETGVCqmIiIiImEqFVERERERMpUIqIiIiIqZSIRURERERU6mQioiIiIip%0A7GYHcDdHjhzhoYce4tSpUwQEBPD888/Trl2789ZbsWIFc+bMwel00q9fPx5//HG8vLxMSOwa1ZlL%0AfHw806dPp1WrVhVfW7ZsGb6+vq6O6zLPPPMMmzZtIiUlhQ8//JCYmJhK1/O0/QWqNxtP3GdKSkq4%0A9957OXjwID4+PoSEhPDEE0/QokWL89b97LPPeOGFF3A6nbRv357nn3+egIAAE1LXvurO5cSJEwwZ%0AMoT27dtXfO21116jefPmro7sUrfeeiuZmZlYrVb8/f157LHH6NSp03nredqxpjpz8cTjzH+tXLmS%0ARx55hH/+858MHjz4vOVudYwx5BwTJ040Vq5caRiGYXzyySfGyJEjz1vn2LFjRv/+/Y2MjAzD6XQa%0At99+u7F48WJXR3Wp6szl+++/N2644QZXRzPV5s2bjbS0NOPqq6829uzZU+k6nri/GEb1ZuOJ+0xx%0AcbHx+eefG06n0zAMw1i0aJExYcKE89Y7c+aMcdlllxkHDhwwDMMwnnzySeP55593aVZXqu5cjh8/%0AbvTq1cvV8UyXl5dX8et169YZ119//XnreOKxpjpz8cTjjGGc/bsyZswYY/To0cb69evPW+5uxxid%0Asv+Z7Oxsdu3axQ033ADA0KFDOXnyJEePHj1nvbVr1zJw4EDCwsKwWCyMHTuWjz/+2IzILlHduXii%0APn360KRJk19cx9P2l/+qzmw8kY+PD1deeSUWiwWA7t27k5KSct56X375JTExMbRp0waAcePGsWbN%0AGpdmdaXqzsVTNWzYsOLX+fn5FXP6OU881lRnLp7I6XTy2GOP8dhjj+Ht7V3pOu52jNEp+59JS0sj%0ALCwMu/3sWCwWC5GRkaSmpp5z2igtLY3o6OiK30dHR5OWlubyvK5S3bkAHDt2jBEjRmC1Whk5ciTj%0Ax483I7Jb8bT95UJ5+j6zcOFCBg4ceN7XK9tvMjMzKS8vr/i7WJ9VNReAoqIiRo0ahdPpZNCgQdx5%0A553YbDYXJ3S9Bx98kPj4eADefPPN85Z76rHm1+YCnnecWbBgAT179qRLly5VruNux5j6f1QTl+nc%0AuTNffvklgYGBnDx5kunTp9OoUSOuueYas6OJm/L0feb111/n2LFjvPXWW2ZHcSu/NJfw8HC+/PJL%0AQkJCyM3N5d5772X+/PlMnz7d9UFd7MUXXwTggw8+4OWXX2bOnDkmJ3IPvzYXTzvO7Nu3j3Xr1rF4%0A8WKzo1wQnbL/mcjIyIp/HQAYhkFaWhpRUVHnrffzU0kpKSlERka6NKsrVXcuAQEBBAYGAtCkSROu%0Au+46tm3b5vK87sbT9pcL4cn7zLx581i3bh1z5syhQYMG5y2vbL/5+ZmK+urX5uLt7U1ISAgAwcHB%0AjBo1ymP2mf8aMWIE8fHxnDp16pyve/qxpqq5eNpxZuvWraSkpDB06FAGDhxIQkICf/nLX3jnnXfO%0AWc/djjEqpD8TEhJC586dWb16NXD28zgRERHnnZYeOnQomzZtIjMzE8MwWLp0Kddee60ZkV2iunPJ%0AyMjA6XQCcObMGT777LMqrzr3JJ62v1wIT91nFixYwJo1a1iwYME5n4H7uQEDBrBnzx4OHjwIwDvv%0AvFPv95vqzCU7O5uysjIASktLWbduXb3fZ06fPk16enrF7zds2EBwcDDBwcHnrOdpx5rqzsXTjjPj%0Axo3j66+/ZtOmTWzatInY2Fiefvppxo0bd8567naMsRiGYZi2dTd06NAhHn74YXJzc/H392fWrFl0%0A6NCBRx99lIEDBzJo0CAAli9fXvFZlb59+/Lkk0/W61trVGcuixcvZunSpdhsNhwOB8OGDeOPf/xj%0Avf6Q+cyZM/n888/JysoiODgYf39/1q9f7/H7C1RvNp64z5w8eZIrr7ySZs2a4e/vD5x912/FihX8%0A7W9/Izw8nLFjxwKwceNGXnrpJRwOB+3ateOFF16oeKenvqnuXNatW8ff//53rFYrDoeDfv36MWPG%0AjCov3KgPUlJSuPvuuykpKcFisdC4cWNmzJhBTEyMRx9rqjsXTzzO/NzEiRO55ZZbGDx4sFsfY1RI%0ARURERMRUOmUvIiIiIqZSIRURERERU6mQioiIiIipVEhFRERExFQqpCIiIiJiKhVSERERETGVCqmI%0AiIiImEqFVERERERMpUIqIiIiIqZSIRURERERU6mQioiIiIip/h/COVmA8OExfwAAAABJRU5ErkJg%0Agg=="/>
          <p:cNvSpPr>
            <a:spLocks noChangeAspect="1" noChangeArrowheads="1"/>
          </p:cNvSpPr>
          <p:nvPr/>
        </p:nvSpPr>
        <p:spPr bwMode="auto">
          <a:xfrm>
            <a:off x="34925" y="1447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AutoShape 17" descr="data:image/png;base64,iVBORw0KGgoAAAANSUhEUgAAApsAAAFuCAYAAADOJdNTAAAAOXRFWHRTb2Z0d2FyZQBNYXRwbG90%0AbGliIHZlcnNpb24zLjcuMSwgaHR0cHM6Ly9tYXRwbG90bGliLm9yZy/bCgiHAAAACXBIWXMAAA9h%0AAAAPYQGoP6dpAABET0lEQVR4nO3deXiU5dn+8XNmsu9kIyGELWEnrOICKhJAXLGAiqC1K7UqQu2v%0Ab6vV+lqrrW1tFZTWai3WBcSlVl+sBVkUQYWyh33PRgJJICtZZ57fHxMilAkkkJlnlu/nODjMTJ6Z%0A58rFMDm95p57LIZhGAIAAADcwGp2AQAAAPBfhE0AAAC4DWETAAAAbkPYBAAAgNsQNgEAAOA2hE0A%0AAAC4DWETAAAAbkPYBAAAgNsQNgEAAOA2hE0AAAC4DWETADrA/fffr/vuu8/l95555hndcMMNWrx4%0Asa677jpdcsklGjlypKZPn66vvvrKw5UCgGdZ+Gx0ALh4a9as0Q9+8AOtXLlSKSkpLdc3NDRozJgx%0Auu+++3TNNdcoIiJCCQkJstvtWrp0qR5++GGtWrVK8fHxJlYPAO7DZBMAOsDo0aOVnp6ut99++4zr%0Aly5dqrq6Ok2ePFnp6elKSEiQJBmGIZvNprq6OhUWFppRMgB4BGETADqAxWLRHXfcoXfeeUdNTU0t%0A17/11lu6+eabFRUVJUnas2ePLrnkEmVlZWn27NmaOHGiBg0aZFbZAOB2hE0A6CBTpkxRZWWlVq5c%0AKUnat2+fNmzYoBkzZrQc07dvX23YsEEbNmzQk08+qcsvv1wWi8WskgHA7QibANBBYmNjdcMNN+it%0At96S5JxqDhs2TP369Tvr2MjISN1222164403WsIpAPgjwiYAdKDp06friy++0O7du/XBBx9o+vTp%0A5zy+qalJhw4d8lB1AOB5hE0A6ECDBw/WwIEDNWvWLAUHB+v6669v+d5bb72lI0eOyDAMVVdXa968%0AeTpy5IhGjRplYsUA4F6ETQDoYDNmzFB+fr6mTp2qkJCQlut37NihO+64Q8OGDdP48eO1ceNGvfTS%0AS+rfv7+J1QKAe7HPJgAAANyGySYAAADchrAJAAAAtyFsAgAAwG0ImwAAAHAbwiYAAADchrAJAAAA%0AtyFsAgAAwG28MmwePXrUo+dzOBzatm2bHA6HR8/r7ehL6+iNa/TFNfrSOnrjGn1pHb1xzZv74pVh%0As6GhwaPnMwxDjY2NYn/7M9GX1tEb1+iLa/SldfTGNfrSOnrjmjf3xSvDJgAAAPwDYRMAAABuQ9gE%0AAACA2xA2AQAA4DaETQAAALgNYRMAAABuQ9gEAACA2xA2AQAA4DaETQAAALgNYRMAAABuQ9gEAACA%0A2wR82CyrrtcDb23R1qP1ZpcCAADgdwI+bG4rrNC/coo1b32F6hrtZpcDAADgV4Lac3B9fb0efPBB%0AHThwQKGhoUpISNDjjz+u7t27n3FcQUGBJkyYoD59+rRc9/zzz6tbt24dU3UHGp2RqC5xYTpSXqdF%0A6/P1/aszzC4JAADAb7QrbErStGnTdPXVV8tiseiNN97Qo48+qtdff/2s4yIjI/XBBx90SJHuFBJk%0A1X1jMvToBzv04uqDuvPyHgoPsZldFgAAgF9o18vooaGhGjNmjCwWiyRpyJAhKiwsdEthnjR1eJqS%0AIqwqrW7Qm+tyzS4HAADAb7R7snm61157TdnZ2S6/V1tbq6lTp8rhcGjcuHG69957ZbO1bWJoGIbs%0Ads+tn7RZDN3aP0p/3lipFz87oDsu6cp0U2r5O/Dk34WvoDeu0RfX6Evr6I1r9KV19MY1M/rS1lxn%0AMQzDuJATvPjii1q1apVeffVVhYeHn/G9hoYGVVVVKSEhQeXl5XrwwQc1atQozZw5s033vXnzZjkc%0Ajgsp64I1OQw98HGpjp2061uDozWpb6RHzw8AAOBLRowY0abjLihsvvLKK/roo4/06quvKiYm5rzH%0AL1myREuWLNGLL77YpvvPy8tTWlpae8u6YHa7XTk5OdrdEK9HPtip+MgQffaTqxURclGDX593qi9Z%0AWVlt/r+XQEFvXKMvrtGX1tEb1+hL6+iNa2b0pa3naXeaWrBggT766CMtWLCg1aBZVlammJgYBQcH%0Aq6GhQcuWLVP//v3bfA6LxWLKA2jqiK76y+eHlXf8pBauL9A9Y3hnuuR8MPEP2jV64xp9cY2+tI7e%0AuEZfWkdvXPPGvrTrDULFxcV6+umnVVlZqbvvvlu33HKLbrvtNknS3LlztWjRIknSxo0bNXnyZE2a%0ANEmTJ09WUlKS7r333o6vvoMF26yalZ0pSfrL6oOqqW8yuSIAAADf1q7JZkpKivbs2ePye3PmzGn5%0A+tprr9W11157cZWZZMqwNM1ftV+5ZSf1+le5+iHTTQAAgAsW8J8g9N+CbFY9kN1bkvQS000AAICL%0AQth04RtDu6hHQoSO1zTo718eNrscAAAAn0XYdOG/p5vVTDcBAAAuCGGzFbcM7aKeiZEqP9mov39x%0A2OxyAAAAfBJhsxVBNqtmj3O+M/2l1QdVVddockUAAAC+h7B5DpOGpKlXUqQqapluAgAAXAjC5jnY%0ArBbNGedcu/ny54dUyXQTAACgXQib53HT4C7KaJ5uvrr2sNnlAAAA+BTC5nnYrBbNbp5u/vXzg6qo%0AZboJAADQVoTNNrhpcBdlJkepsq5JC9YeMrscAAAAn0HYbIPT126+suYQ000AAIA2Imy20Y1ZqerT%0AOUpVdU362xqmmwAAAG1B2Gwjq9WiOeP6SJL+tuaQKk4y3QQAADgfwmY7XD8oRX07R6uqvkmvrDlo%0AdjkAAABej7DZDlarRXPGO9du/m3tYZWfbDC5IgAAAO9G2Gyn6wamqF9KtKrrm/TXz1m7CQAAcC6E%0AzXayWi36UfN0c8HaQzpRw3QTAACgNYTNC3DtgBT1T41RTYNdf2XtJgAAQKsImxfg9Onmq2sP6zjT%0ATQAAAJcImxfo2gGdNaB5uvny50w3AQAAXCFsXiCL5evp5t+/OKyy6nqTKwIAAPA+hM2LMGFAZw1K%0Ai9HJBrteYroJAABwFsLmRbBYLPpR86cKvfZFrkqZbgIAAJyBsHmRxvVP1uCusapttOvl1Uw3AQAA%0ATkfYvEinr9187UummwAAAKcjbHaAsX2TNaR5uvmXzw6YXQ4AAIDXIGx2AOd007l28/WvcnWsqs7k%0AigAAALwDYbODXNM3SUPT41TX6NBfPmPtJgAAgETY7DCnr91846tcHatkugkAAEDY7EBj+iRpWLc4%0A1Tc59CLTTQAAAMJmR7JYLHqwee3mm+uYbgIAABA2O9hVvRM1vHm6+adPeWc6AAAIbITNDmaxWPTg%0ABOd0c+H6PBVXMN0EAACBi7DpBldmJuqS7p3U0OTQnz/db3Y5AAAApiFsusHp081F6/OZbgIAgIBF%0A2HSTURkJurRHvBrsDv2J6SYAAAhQhE03sVgs+tEE576bb63P15HyWpMrAgAA8DzCphtd0StBl/Zk%0AugkAAAIXYdONTt93c/F/8lXIdBMAAAQYwqabXZGRoMt7xavRbmj+KqabAAAgsBA2PeDUdPOdDfkq%0AOHHS5GoAAAA8h7DpAZf1StCojITm6SafKgQAAAIHYdNDfnTadDP/ONNNAAAQGAibHnJpz3iNzkxQ%0Ak4O1mwAAIHAQNj3o1NrNdzcWMN0EAAABgbDpQZf0iNdVvRPV5DD0/Mp9ZpcDAADgdoRNDzu1dvO9%0ATYXKK2O6CQAA/Bth08NGdO+kq/skyc50EwAABADCpgl+NN75men/2Fyow6U1JlcDAADgPoRNEwzv%0A1kljWqabvDMdAAD4r3aFzfr6et13332aOHGiJk2apO985zvKzc11eeyqVat03XXX6dprr9WsWbNU%0AXV3dIQX7iwcnONduvr+5QIeYbgIAAD/V7snmtGnT9O9//1sffvihxo0bp0cfffSsY2pqavTII49o%0A/vz5WrZsmZKTkzV//vwOKdhfDE2P09i+SXIY0vMrWLsJAAD8U7vCZmhoqMaMGSOLxSJJGjJkiAoL%0AC886bvXq1erfv78yMjIkSTNmzNBHH33UAeX6l1PvTP/nlkIdLGHyCwAA/E/Qxdz4tddeU3Z29lnX%0AFxUVKS0treVyWlqaSkpK1NTUpKCg85/SMAzZ7faLKa1dTp3Lk+eUpEFdopXdN0kr95Ro3op9+sNt%0Agz16/vMxqy++gN64Rl9coy+tozeu0ZfW0RvXzOiLzWZr03EXHDZffPFF5eXl6dVXX73Qu2hVWVmZ%0ASkpKOvx+zycnJ8fj57wu3aGVe6QPtxxRdkqD0qIvKv+7hRl98RX0xjX64hp9aR29cY2+tI7euObJ%0AvowYMaJNx11QsnnllVe0bNkyvfrqqwoPDz/r+6mpqVq7dm3L5cLCQiUlJbVpqilJCQkJZ0xG3c1u%0AtysnJ0dZWVltTukdZaikpQUbtWJ3iZYXBevZq4Z49PznYmZfvB29cY2+uEZfWkdvXKMvraM3rnlz%0AX9odNhcsWKCPPvpICxYsUExMjMtjrrrqKj3xxBM6cOCAMjIytHDhQt14441tPofFYjGlUTabzZTz%0APjihr1bsLtH/bSvS7HG9lZkc7fEazsWsvvgCeuMafXGNvrSO3rhGX1pHb1zzxr606w1CxcXFevrp%0Ap1VZWam7775bt9xyi2677TZJ0ty5c7Vo0SJJUlRUlJ588kndf//9mjBhgoqLi3Xfffd1fPV+YlBa%0ArCYM6CzDkOauYN9NAADgP9o12UxJSdGePXtcfm/OnDlnXB43bpzGjRt34ZUFmB+N761Pdh7Vkm1H%0ANDs7U707e9d0EwAA4ELwCUJeYmCXWE0ceGq6yb6bAADAPxA2vciccc59Nz/KKdLeo1UmVwMAAHDx%0ACJteZECXGF03MMU53VzOdBMAAPg+wqaXmTO+tyTndHN3caXJ1QAAAFwcwqaX6Z8aoxuyUiQx3QQA%0AAL6PsOmF5ozrI4tF+nh7sXYVMd0EAAC+i7DphfqmROuGrFRJTDcBAIBvI2x6qTnjestikf69o1g7%0AjlSYXQ4AAMAFIWx6qT6do3Uj000AAODjCJte7NR0c9nOo9peyHQTAAD4HsKmF+vdOVo3D+4iSXqO%0A6SYAAPBBhE0vN3tcb1kt0vJdTDcBAIDvIWx6uczkKE0acmq6udfkagAAANqHsOkDHmiZbh7TtoJy%0As8sBAABoM8KmD8hIitItQ9MksXYTAAD4FsKmj3ggO1NWi7Ry9zFtyS83uxwAAIA2IWz6iF5JUfrG%0AMOd0cy5rNwEAgI8gbPqQ2dm9ZbNatGpPiTbnnTC7HAAAgPMKMrsAtF2PxEhNHpamdzcW6Lnl+/T3%0A715qdkkAYArDMOQwpCaHQ012Q00OQ3aH0XLZ+bUhu8Ohxou5bHeoyXHa/dubz+HqcnMdri6fOtbu%0AMNR4nsunfgbDYdegTf/R4PQ4Dekaq6yuceoSGyaLxWJ2+4F2IWz6mAeyM/X+5kJ9trdEG3NPaET3%0ATmaXBMALGMbXAenroONoDjP/dfm0UNOWy1+HuebgdQGXW7v/Jruhiqpqha79QnZDztu4CI+uLgeC%0AtQfKtPZAWcvlxKgQZaXFanDXOA3u6vxvUnSoiRUC50fY9DHdEyI1ZVia3tlYoOeW79Xr37vM7JIA%0AnMeR8lq9urVSoQdy5DDkDH+nTeDOd7llOmb/Okw22R1nhkufD1+NHXIvVosUZLXKZrUoyGpRkM0i%0Am9WqIKtFNqtFwTZL8/esLi8H2SzNx1pbbt/q5eav//vyqXPbbFYFn7rcXMf5Lp86h8UwtGX7LjVF%0Ap2j7kUptK6jQnuIqlVY3aNWeEq3aU9LyM6fGhikrLVZD0uOag2is4iJCOqSfQEcgbPqgB7J76/3N%0Ahfp8X6k25h7XiO7xZpcEoBUnG5r03b9v1L5jJyWd9Pj5baeHH6tFwTbrOS8H2axnBKbzX7a0Idy1%0AftlmMZSXe1iZGRkKCbK5vL/2XLZa/eMlZrvdrur4YA0dmi6bzSZJqmu0a1eRM3g6/5Rrf0m1iirq%0AVFRRp2U7j7bcvlt8RPPkM1ZZaXHK6hqrqFB+5cMcPPJ8ULeECE0d3lWLN+TrueX7mG4CXuzxD3do%0A37FqxYVZNfPqTIUE2U6bZFkUfNpE7dSEzTkVOzU1s572PReXzxEGbRbvD192u11bGos1tG9SS6iC%0Aa2HBNg3r1knDun29fKqmvkk7jlRqW0F5SwA9XHZSecedf5ZsK5IkWSxSr8RIDenqDJ6Du8ZpQGqM%0AwkPoOdyPsOmjZmVn6r1NBfp8X6k2HD6uS3ow3QS8zfubC/T2hgJZLNKPLovVN8f0IlChQ0WGBunS%0AnvG6tOfXvwMqTjYqp7BC2wrLtS2/QjmFFSosr9WBkhodKKnRPzYXSnJOvXsnR7UE0CFd49Q3JVoh%0AQWxUg45F2PRR6fERuu2Srlq0Pl/PLt+rN79/udklATjNwZJqPfL+dknSA2MzlJVQY3JFCBSxEcG6%0Asneiruyd2HJdaXW9ck57+X1rQYVKq+u1u7hKu4urtHhDviQpxGZV/9Ro5/QzLU6D02OVmRSlIBsB%0AFBeOsOnD7h+bqXc2FGjt/jKtP3T8jP+zBWCeuka77l+4WScb7Lq8V7xmjc1UzratZpeFAJYYFaqx%0A/ZI1tl+yJOfuBcWVddpWUKGcggptLShXTmGFyk82amtBhbYWVEjKkySFB9s0sEtMy/Qzq2useiZE%0Aev0SDXgPwqYP69opQrddkq5F6/P07Cd7tegHTDcBb/DUR7u0q6hS8ZEhmnvHMNn4pQwvY7FYlBob%0ArtTYcE0cmCLJGUDzj9c6X35vnoBuL6xUdX2TNuSe0Ibcrz9MJDo0SIOa3/l+ahumrp3C2QMULhE2%0Afdys7Ey9uzFfXx4s01cHy3R5rwSzSwIC2r9yivT6V7mSpD/ePkSdY8Jkt9tNrgo4P4vFom4JEeqW%0AEKGbBneRJDkchg6W1iinsFxbm9d/7jhSoar6Jn15sExfHvx6D9BOEcHK6hqnwaeF0JTYMLN+HHgR%0AwqaPS4sL1+2XpOvNdXl6bvlevfWDK8wuCQhYeWUn9bN3t0mSfjgmQ9f0TTa5IuDiWK0WZSZHKTM5%0ASpOHdZUkNdkd2nesuuUd8DmFFdpVVKkTJxu1em+JVu/9eg/Q5OjQluDpXAcaq4QoNqEPNIRNP3Bq%0A7eZXB4/rywNluiKD6SbgaQ1NDj2waJOq6ps0vFuc/t+1fcwuCXCLIJtV/VNj1D81RtNGOq+rb7Jr%0AT3GVthZUKKc5hO49WqVjVfVavuuYlu861nL7tLjwM15+H5QWq9jwYJN+GngCYdMPdIkL17SR6Xr9%0Aq1w9u3yvLu91OetmAA/73b93a2tBhWLDgzVv+jAF8+5dBJDQIFtzeIyT1F2SVNtg186iipaX37cW%0AlOtgSY0Ky2tVWF6rj7cXt9y+Z2Jky6cfDe4ap0FpMYoIIaL4C/4m/cR9YzO0+D/5Wn/IOd0clZl4%0A/hsB6BDLdx7VX9cckiT9/tbB6topwuSKAPOFh9g0onv8GZ9yV1nXqO2FznfAbyt0vgkp/3itDpXW%0A6FBpjT7cekSS82NHM5OjzvgM+H4p0QoLZp9aX0TY9BOpseG649J0vfalc7p5RUYC003AA46U1+on%0A7zq3NfrO6B66tvmdvQDOFhMWrFEZiRqV8fVA5ERNg7YVOl9+39q8FVNxZZ32Hq3W3qPVendjgSQp%0AyGpR35RoZaXFKM5xUiHJlerXJZZXEXwAYdOP3HdNpt76T77+c/iE1u4vO2NDXwAdr8nu0OxFm1V+%0AslFZabF66Pp+ZpcE+JxOkSEa0ydJY/oktVx3rHkP0G0F5c0T0Aodr2nQjiOV2nGkUpL04sYvFBpk%0A1YAuMRqcFqusrnEa0jVWvZKi2G7MyxA2/UhKbJhmXNpNr35xWM8t36vRmUw3AXd6dvlebcg9oajQ%0AIL0wY5hCg3iJD+gIyTFhGj8gTOMHdJbk3AO0sLxWOQUV2pJ/Ql/sLtThSoeq6pq0Oa9cm/PKJTm3%0AHIsMsWlgmvOd74PTnVsxdU+I4PehiQibfubeazK0aH2eNuSe0Jr9pbqqd9L5bwSg3VbvLdGfPj0g%0ASXp6apa6J0SaXBHgvywWi7p2ilDXThG6dkCytnSu1eDBQ1RQUf/1FkwFFdp+pEI1DXatP3Rc6w8d%0Ab7l9TFhQy/ZLQ7o6p6BdYsMIoB5C2PQznWPCNOOyblqw9rCe/WSvrsxM5B8T0MGOVdbpx29vkWFI%0AMy7r1rIBNgDPsVot6pkYqZ6JkbplaJokye4wdKCkWlvznR+/ua2gQjuLKlVZ16Q1+0u1Zn9py+0T%0Ao0KUddrL71ldY5UczSb07kDY9EP3jsnQwnV52pRXrtX7Ss9YBwPg4tgdhn60eItKqxvULyVaj900%0AwOySADSzWS3q0zlafTpH67ZL0iU598Dde7SqeQN65ych7TlapdLqBq3aU6JVe77ehD41NkxZabEa%0Akh7nDKJpseoUGWLWj+M3CJt+KDkmTHde1l1/W3tIz36yV1f3ZroJdJT5q/briwNlCg+26YUZw9mK%0ABfByIUFWDUpzbh4vdZMk1TXatbOo0rkFU/MbkfaXVKuook5FFXVatvNoy+27xUd8/fJ7mnMP0Ogw%0ANqFvD8Kmn/rhNb20cH2utuSX69O9JRrLx+YBF+2rg2V6bvleSdKT3xikzOQokysCcCHCgm0a3q2T%0Ahnfr1HJdTX2Tcw/QwoqWT0I6XHZSecedfz7aViRJslikXomRp+0BGqsBqbEKD+F/PFtD2PRTydFh%0Auuuy7vrrmkN6bvk+XdMniekmcBHKqus1563NchjS1OFdNXVEV7NLAtCBIkODdFmvBF3W6+uPfK44%0A2ehc+1lYrm3Nn4RUWF6rAyU1OlBSo/c3F0pyvnzfOzlKQ059BnzXWPVLiVFIEHuASoRNv3bPmAy9%0AsS5XW/PL9emeEo3tx3QTuBAOh6H/985WHa2sV0ZSpJ64ZaDZJQHwgNiIYF3ZO/GMfatLquq1vfDr%0Al9+3FlSotLpeu4urtLu4Sos35EuSQmxW9UuNdk4/0+I0OD1WmUlRCgrATegJm34sKTpUd1/RQy+t%0APqhnl+/VNX2ZbgIX4uXPD+rTPSUKDbLqhRnDFRnKUycQqJKiQzW2X3LLAMcwDBWfvgl98zrQitrG%0Alq+lPElSWLBVA7vEtrz8PrhrnHomRMrq55vQ84zp535wdS+9/mWuthVUaOXuYxrXv7PZJQE+ZWPu%0ACf1+6R5J0v/ePFD9U2NMrgiAN7FYLEqNDVdqbLgmNn9crWEYyj9eq60Fp7ZgKtf2wkpV1zdpY+4J%0Abcw90XL76NAgDUpzhk/nG5Hi1LVTuF8Nhwibfi4xKlR3X9Fdf1l9UM8t36fsfsl+9QAG3KniZKNm%0AL9qsJoehm4d00fRL080uCYAPsFgs6pYQoW4JEbp5iHMfXofD0MHSmtOmn+XacaRSVfVN+vJgmb48%0AWNZy+04Rwcrq6vz0o1MT0JRY390DlLAZAH5wdS+9/lWucgortHzXMU0YwHQTOB/DMPQ/725VYXmt%0AuidE6NeTB/E/agAumNVqUWZylDKTozRluPMNhk12h/Ydqz7j5ffdxZU6cbJRq/eWaPXer/cATY4O%0AdU4/m9d/Dk6LVUJUqFk/TrsQNgNAQpRz7eaLnx3Qc8v3anx/ppvA+fz9i8NatvOoQmxWzZ8xnH31%0AAHS4IJtV/VNj1D81RtNGOq+rb7Jrd1GVthU6t1/aVlChvUerdKyqXst3HdPyXcdabp8WF97y8vug%0ALjFSo8Okn+TcCJsBwrl287B2HKnUJzuP6trmdSUAzpZTUKFf/2u3JOnnN/Rr3gwaANwvNMimIelx%0AGpIeJ6m7JKm2wa4dR75+B/y2wgodLKlRYXmtCstr9fH2YklSRJBFH/asUWZn71pbTtgMEPGRIfrW%0AqB7606cH9NzyfZowoDPTTcCFqrpGzVq0SQ12h64d0FnfGtXD7JIABLjwEJsu6RGvS3rEt1xXWdfo%0A3IT+tE9BqqmtV7DN+363EzYDyMyreunvXxzWzqJKLd1xVNcNYroJnM4wDD38jxzllp1UWly4fn/r%0AEP6nDIBXigkL1qiMRI3KcO4BarfbtWXLFnXtFGFyZWdr186iTz75pLKzs9W3b1/t2rXL5THr1q3T%0A4MGDdcstt7T8qaur65BicXE6RYbo26N7SJKeW75XDodhbkGAl3nrP/lasq1IQVaLnp8xTLERrNME%0AgIvVrrA5ceJELVy4UGlpaec8rmfPnvrggw9a/oSF+e7b9f3NzKt6KSo0SLuLq7R0R7HZ5QBeY3dx%0ApR7/cIck6X8m9j3jM5MBABeuXWFz5MiRSknhpVdfFhcRou80TzfnrtjHdBOQdLKhSfe/uUn1TQ5d%0A0zdJM6/qZXZJAOA33LJmMy8vT5MnT5bVatWUKVN05513tuv2hmHIbre7ozSXTp3Lk+c003dGddeC%0AtYe1u7hK/8o5outbWbsZaH1pD3rjmq/25Rf/3K4DJTXqHB2q303NkmE41JE/gq/2xRPojWv0pXX0%0AxjUz+mKz2dp0nMUwjHaPtrKzszV//nz179//rO9VV1fLMAxFR0eruLhYM2fO1L333qsbbrihzfe/%0AefNmORzeuVeUv3hrR5Xe2VmjbjFB+sO1CbLyJggEqE8P1+r5/1TIKunxa+I1MCnE7JIAwCeMGDGi%0ATcd1+GQzKiqq5euUlBTddNNN2rhxY7vCZkJCwnnXhXYku92unJwcZWVltTml+7pefRv174OfKa+y%0ASUVBKboxK/WsYwKxL21Fb1zztb4cKKnWKx98KUmaPS5Td2ZnuuU8vtYXT6I3rtGX1tEb17y5Lx0e%0ANo8dO6bExERZrVZVV1dr1apVuvXWW9t1HxaLxZRG2Ww2r/sLcpdOUTZ9d3RPzV2xT8+vPKAbB6fJ%0AZnU93QykvrQXvXHNF/pS12jX7Le26mSDXaMyEvTAuD6t/hvoKL7QF7PQG9foS+vojWve2Jd2vUHo%0Ascce09VXX63i4mJ973vf04QJEyRJjzzyiFasWCFJWrZsmW6++WZNmjRJ06ZN0+jRozV16tSOrxwX%0A7btX9lR0WJD2HavWRzlFZpcDeNSvluzU7uIqJUaF6LlpQ90eNAEgULVrsvnEE0+4vP6pp55q+fqu%0Au+7SXXfddXFVwSNiw4P1/St76dnlezVvxT7dmJXKL1wEhCXbjujNdXmyWKRnpw1VcgzbswGAu7Rr%0Asgn/850reygmLEj7j1VrybYjZpcDuF1uWY0efi9HknTfNRm6qneSyRUBgH8jbAa4mLDglj0F563Y%0AJzv7bsKP1TfZNWvhZlXVN+mS7p304Pg+ZpcEAH6PsAl9e3QPxYYH60BJjf5vK9NN+K/ffrxHOYUV%0AiosI1rzpwxRk4ykQANyNZ1ooOixYM6/qKck53Wyys8cp/M8nO4/qb2sPSZKeuXWIusSFm1wRAAQG%0AwiYkSd8a1UNxEcE6WFqj/2PtJvxMYXmtfvLOVknS96/sqfEDOptcEQAEDsImJJ2abp5au7mf6Sb8%0ARqPdoQcWblJFbaOGdI3VT6/rZ3ZJABBQCJto8a1RPdQpIliHSmv0wRamm/APf1i2V5vyyhUdFqQX%0AZgxXSBBPewDgSTzrokVUaJB+cHWGJOn5lazdhO/7dM8xvfjZAUnSb6cOVnp8hMkVAUDgIWziDHdf%0A0V3xkSE6XHZS/+Sd6fBhRyvr9OO3nes0v3l5d92QlWpyRQAQmAibOENkaJB+cLVz7eb8VQfUxL6b%0A8EF2h6HZizbreE2D+qfG6JEb+5tdEgAELMImznL3Fd2VEBmivOO1Wp1ba3Y5QLvNW7FP6w4dV0SI%0ATfNnDFNYsM3skgAgYBE2cZaIkCDdM8Y53XxnV40aWbsJH/LF/lLNW7lPkvTryVnqlRRlckUAENgI%0Am3Dprsud081jNXa9v5m1m/ANpdX1mrN4iwxDuv2SrvrGsDSzSwKAgEfYhEsRIUG652rnpwrN//SA%0AGpqYbsK7ORyGHly8RSVV9eqdHKXHJw00uyQAgAibOIcZl3ZTXKhVBSdq9d6mArPLAc7pxdUH9Pm+%0AUoUFWzX/zuGKCAkyuyQAgAibOIfwEJu+0S9SkvTCyv1MN+G1Nhw+rj8s2ytJ+uWkgerTOdrkigAA%0ApxA2cU7XZkQoKSpUheW1encj0014nxM1DZq9aLPsDkO3DO2i2y9JN7skAMBpCJs4p1CbRfeMaV67%0AuYrpJryLYRj6n3e36khFnXokROipyVmyWCxmlwUAOA1hE+c1fWS6kqOd0823N+SbXQ7Q4m9rD2v5%0ArmMKsVn1wozhigplnSYAeBvCJs4rLNim+65xfmb6/FX7Vd9kN7kiQNqaX66nP94lSXr0pv4alBZr%0AckUAAFcIm2iTOy7tps4xoSqqqNPb/2G6CXNV1jVq1qJNarQbum5gir55eXezSwIAtIKwiTZxTjcz%0AJTk/M72ukekmzGEYhh56b5vyj9eqa6dw/fbWwazTBAAvRthEm00bma6UmDAVV9axdhOmeXNdnv6V%0AU6wgq0XPTx+m2PBgs0sCAJwDYRNtFhZs0/1jv167yXQTnrbzSKWeWLJTkvSz6/ppWLdOJlcEADgf%0Awiba5faR6eoSG6ajlfV6a32e2eUggNTUN2nWwk1qaHJoXL9kff+qnmaXBABoA8Im2iU0yKb7xjrX%0Abv7pU9ZuwjMMw9Cj/9yug6U1So0N0zO3DWGdJgD4CMIm2u32S5zTzWNV9Vq4jukm3O/djQV6f3Oh%0AbFaL5k0fpk6RIWaXBABoI8Im2i0kyKr7s53TzT9/xnQT7rXvaJUe+2CHJOnHE/poZI94kysCALQH%0AYRMX5LYR6UqLC1dJVb3eZLoJN6ltsGvWws2qbbTrqt6JundMhtklAQDaibCJCxISZNWsU9PNTw+o%0AtoHpJjreE0t2aM/RKiVGheqPtw+V1co6TQDwNYRNXLBbR3RV107hKq2u15vrcs0uB37mgy2FWrQ+%0AXxaLNPeOoUqKDjW7JADABSBs4oIF26x6oHm6+eJnB3SyocnkiuAvDpXW6Of/yJEkPTA2U6MzE02u%0ACABwoQibuChThndVeny4Sqsb9MZXTDdx8eqb7Jq1cJNqGuy6tGe8Zo/rbXZJAICLQNjERQm2WfXA%0AWGcY+MtnB5lu4qL95l+7teNIpTpFBGveHcMUZONpCgB8Gc/iuGiTh6epW3yEymoa9PqXTDdx4f69%0AvVivfnFYkvTH24cqJTbM3IIAABeNsImLdvrazb+sPqiaeqabaL/84yf103e3SpLuubqXxvZLNrki%0AAEBHIGyiQ0welqYeCRE6XtOg15huop0a7Q49sGizKuuaNKxbnH4ysa/ZJQEAOghhEx0iyGbVA9nO%0AtZsvrT6gaqabaIdnlu7RlvxyxYQFad4dwxTMOk0A8Bs8o6PD3DK0i3omRurEyUb9vXndHXA+q3Yf%0A019WH5Qk/e7WIUqPjzC5IgBARyJsosMEnbZ28+XPD6qqrtHkiuDtiipq9eO3t0iSvj2qh64blGJu%0AQQCADkfYRIeaNKSLeiVGqvxkI2s3cU5NdofmLNqiEycbNSgtRg/f0M/skgAAbkDYRIcKsllbNuF+%0AaTXTTbRu3op9Wn/4uKJCg/TC9OEKDbKZXRIAwA0Im+hwNw/pooykSFXUNurVtYfNLgdeaO3+Uj2/%0Aar8k6ddTstQjMdLkigAA7kLYRIezWS0t082XPz+oSqabOE1JVb3mvLVFhiFNvzRdk4Z0MbskAIAb%0AETbhFjcN7qLM5ChV1jVpwZrDZpcDL+FwGHpw8RaVVterb+doPXbTQLNLAgC4GWETbnH6dPOVNQdV%0AUct0E9KfPzugNftLFR5s0wszhik8hHWaAODvCJtwmxuzUtX71HRz7SGzy4HJ1h86rj8s2yNJeuKW%0AgerdOdrkigAAnkDYhNvYrBbNGX9qunmI6WYAO17ToNmLNsthSFOGpenWEV3NLgkA4CGETbjVDYNS%0A1bdztKrqmvTKGqabgcgwDP3kna0qrqxTr8RI/eobg2SxWMwuCwDgIYRNuJX1tOnmgjWHVHGS6Wag%0AeWXNIa3cfUwhQVa9MGO4IkODzC4JAOBB7QqbTz75pLKzs9W3b1/t2rWr1ePeeecdXXvttRo/frwe%0AffRRNTYSMALZdQNT1C8lWlX1TfrrmoNmlwMP2pJfrqc/3i1JeuymARrQJcbkigAAntausDlx4kQt%0AXLhQaWlprR6Tn5+vuXPn6s0339Qnn3yi0tJSvf322xddKHyX1WrRnOZ3pi9Ye1jlJxtMrgieUFHb%0AqFkLN6nJYejGrFTdeVk3s0sCAJigXWFz5MiRSklJOecxS5cuVXZ2tpKSkmSxWDR9+nQtWbLkooqE%0A75vYPN2srm/SXz9n7aa/MwxDD723TQUnapUeH67fTM1inSYABKgOXzxVVFR0xuQzLS1NRUVF7boP%0AwzBkt9s7urRWnTqXJ8/pCzq6L7OzM3Xfws1asPaQvj2qmzpFhHTI/ZqBx4xrp/rx+le5+nh7sYJt%0AFs2bNlSRwdaA7hWPl9bRG9foS+vojWtm9MVma9teyV65Ur+srEwlJSUeP29OTo7Hz+kLOqovyYah%0AnnFBOlTepF+/t053Zvn+Pos8Zs52qLxRT61wrtO8a1CUHKWHtKXU5KK8BI+X1tEb1+hL6+iNa57s%0Ay4gRI9p0XIeHzdTUVOXl5bVcLiwsVGpqarvuIyEh4ZzrQjua3W5XTk6OsrKy2pzSA4E7+vKz0KP6%0A4ZubtfRgnR6ecpniI31zusljxrWKk/WaNXe1mhzS+H7JeuS2Ybx8Lh4v50JvXKMvraM3rnlzXzo8%0AbE6cOFHTp0/XAw88oMTERC1atEg33nhju+7DYrGY0iibzeZ1f0HeoCP7MnFQqgZ2OaAdRyr1ytpc%0APXR9vw65X7PwmPmaYRh6fMluFVXblRobpmduH6KgIK988cQ0PF5aR29coy+tozeueWNf2vUGocce%0Ae0xXX321iouL9b3vfU8TJkyQJD3yyCNasWKFJCk9PV2zZ8/W9OnTNWHCBMXHx2vatGkdXzl8ksVi%0A0Y/G95EkvfblYZVV15tcETrK2xvy9eHWIlkt0nPThijOh9fkAgA6TrvGDk888YTL65966qkzLt9+%0A++26/fbbL7wq+LXx/ZOVlRarnMIKvfT5QT18fX+zS8JF2lNcpf/9cIckafqgKF3SvZPJFQEAvAWf%0AIASPc043nftuvvZFrkqZbvq0kw1NmrVwk+oaHboqM0Hf6BtpdkkAAC9C2IQpsvsla0jXWNU22vXS%0Aaj5VyJc9/uEO7TtWraToUD1z22BZeUMQAOA0hE2Y4r/XbpZUMd30Re9vLtDbGwpksUhz7xiqxKhQ%0As0sCAHgZwiZMc03fJA1Jj1Ndo0N/+eyA2eWgnQ6WVOuR97dLkmZn99aojESTKwIAeCPCJkxz+trN%0AN9bl6lhVnckVoa3qGu26f+FmnWyw6/Je8Zo9rrfZJQEAvBRhE6a6pk+ShrZMN1m76Sue+miXdhVV%0AKiEyRHPvGCablXWaAADXCJswlcVi0YMTnGs33/gqV8cqmW56u3/lFOn1r3IlSX+cNlSdY8JMrggA%0A4M0ImzDd1b0TNbxbnOqbHPozaze9Wl7ZSf3s3W2SpHuvydCYPkkmVwQA8HaETZju9Onmm+vydJTp%0ApldqaHLogUWbVFXfpBHdO+nHzX9nAACcC2ETXuHKzESN6N5JDU0O/flTppve6Hf/3q2tBRWKDQ/W%0AvOnDFGzj6QMAcH78toBXsFgserB5382F6/NUXMF005ss33lUf11zSJL0zG1DlBYXbnJFAABfQdiE%0A1xidmaCRPU5NN/ebXQ6aHSmv1U/e3SpJ+u7onpowoLPJFQEAfAlhE17j9OnmovX5KqqoNbkiNNkd%0Amr1os8pPNmpw11g9dH0/s0sCAPgYwia8yhUZCbq0Z7wa7A79aRVrN8327PK92pB7QtGhQXp++jCF%0ABPGUAQBoH35zwKucPt1c/J98HSlnummW1XtL9KfmN2v9ZmqWuidEmlwRAMAXETbhda7ISNBlzdPN%0A+atYu2mGY5V1+vHbW2QY0p2XddNNg7uYXRIAwEcRNuGVTu27+faGfBUy3fQou8PQjxZvUWl1g/ql%0AROsXNw0wuyQAgA8jbMIrXd4rQVf0SlCj3WC66WHzV+3XFwfKFBFi0wszhiss2GZ2SQAAH0bYhNc6%0ANd18Z0O+Ck6cNLmawPDVwTI9t3yvJOnJbwxSZnKUyRUBAHwdYRNe69Ke8RqdyXTTU8qq6zXnrc1y%0AGNKtI7pqyvCuZpcEAPADhE14tR+NPzXdLFD+caab7uJwGPp/72zV0cp6ZSRF6olbBppdEgDATxA2%0A4dVG9ojXlZmJanIYemEl0013efnzg/p0T4lCg6yaf+dwRYQEmV0SAMBPEDbh9R6c0FuS9N6mAuWV%0AMd3saBtzT+j3S/dIkh6fNFD9UmJMrggA4E8Im/B6I7rH66rezdPNVfvMLsevVJxs1OxFm9XkMHTz%0AkC66Y2S62SUBAPwMYRM+4dQ709/bVKjcshqTq/EPhmHof97dqsLyWnVPiNCvJw+SxWIxuywAgJ8h%0AbMInDO/WSWP6JMnuMPQ8azc7xN+/OKxlO48qxGbV/BnDFR0WbHZJAAA/RNiEz/jReOfazfc3F+pw%0AKdPNi5FTUKFf/2u3JOnnN/TToLRYkysCAPgrwiZ8xrBunXRNX6abF6uqrlGzFm1Sg92hawd01rdG%0A9TC7JACAHyNswqec2nfz/c0FOsR0s90Mw9DD/8hRbtlJpcWF6/e3DmGdJgDArQib8ClD0+OU3S9Z%0ADkN6fgXvTG+vt/6TryXbihRktej5GcMUG8E6TQCAexE24XNOrd3855ZCHSipNrka37G7uFKPf7hD%0AkvQ/E/tqeLdOJlcEAAgEhE34nMFd4zS+P9PN9jjZ0KT739yk+iaHrumbpJlX9TK7JABAgCBswied%0AWrv54dYj2n+M6eb5PPbBDh0oqVHnmFD94bYhslpZpwkA8AzCJnzSoLRYje/f2TndXMl081ze21ig%0AdzcWyGqR5t4xTAlRoWaXBAAIIIRN+KxTazed080qk6vxTvuPVesXH2yX5JwGX94rweSKAACBhrAJ%0AnzUoLVbXDugsw5DmrmDfzf9W12jXrIWbdLLBrlEZCbp/bKbZJQEAAhBhEz7t1NrNJduOaO9Rppun%0A+9WSndpdXKXEqBA9N22obKzTBACYgLAJnzagS4yuG5jSPN1k7eYpS7Yd0Zvr8mSxSM9OG6rkmDCz%0ASwIABCjCJnzenOa1m//KKdKeYqabuWU1evi9HEnSfddk6KreSSZXBAAIZIRN+Lz+qTG6fpBzujkv%0AwKeb9U12zVq4WVX1Tbqkeyc92LzMAAAAsxA24RdOTTc/yinS7uJKk6sxz28/3qOcwgrFRQRr3vRh%0ACrLxTxwAYC5+E8Ev9EuJ0Y1ZqZKkucsDc7r5yc6j+tvaQ5KkZ24doi5x4SZXBAAAYRN+ZM743rJY%0ApI+3F2vnkcCabhaW1+on72yVJH3/yp4aP6CzyRUBAOBE2ITf6NM5+uvp5oq9JlfjOY12h2Yv2qyK%0A2kYNSY/TT6/rZ3ZJAAC0IGzCr8wZ55xuLt1xVDuOVJhdjkf88ZO92ph7QtFhQXph+jCFBPHPGgDg%0APfitBL/Su3O0bhrcRVJgrN38bG+J/vzpAUnS76YOVnp8hMkVAQBwJsIm/M6ccZmyWKRlO49qe6H/%0ATjePVtbpx4u3SJLuvqK7rm9eQgAAgDchbMLvZCZHa9IQ53TzOT+dbtodhua8tVllNQ0akBqjn9/Q%0A3+ySAABwibAJvzR7XG9ZLdLyXUeVU+B/0815K/bpq4PHFRli0wszhiks2GZ2SQAAuETYhF/KSIrS%0ALUPTJEnPLfevd6Z/sb9U81Y6J7a/npKlXklRJlcEAEDr2h02Dx8+rDvuuEMTJ07U1KlTtW/f2S9T%0Arlu3ToMHD9Ytt9zS8qeurq5DCgba6oHsTFkt0ordx7Q1v9zscjpEaXW95izeIsOQpl2S3hKoAQDw%0AVu0Om4899phuv/12LV26VDNnztRDDz3k8riePXvqgw8+aPkTFhZ20cUC7dErKUrfaA5jc/3gM9Md%0ADkMPLt6ikqp69U6O0uOTBppdEgAA59WusFlWVqbt27dr0qRJkqSJEyequLhYubm5bikOuFgPjOst%0Am9WilbuPaYuPTzdfXH1An+8rVViwVfPvHK7wENZpAgC8X1B7Di4qKlJSUpKCgpw3s1gsSk1N1ZEj%0AR9S9e/czjs3Ly9PkyZNltVo1ZcoU3XnnnW0+j2EYstvt7Sntopw6lyfP6Qv8oS/dOoXpliGp+sfm%0AI3r2kz3627cu6ZD79XRvNuSe0B+WOdeePn7TAGUkRnjl34s/PGbcgb60jt64Rl9aR29cM6MvNlvb%0Ahh7tCpttNXDgQK1evVrR0dEqLi7WzJkz1alTJ91www1tun1ZWZlKSkrcUdo55eTkePycvsDX+zIu%0ApUn/tEif7S3V2yvWq09CSIfdtyd6U1Xv0E8+KZXdYejqbmHKtJVoy5ZSt5/3Yvj6Y8Zd6Evr6I1r%0A9KV19MY1T/ZlxIgRbTquXWEzNTVVJSUlampqUlBQkAzDUFFRkbp06XLGcVFRX787NiUlRTfddJM2%0AbtzY5rCZkJCgtDTPvfHBbrcrJydHWVlZbU7pgcCf+jLlaI7e3VSof+Vbdfu4oRd9f57qjWEYuueN%0ATSqtdahHQoSe//YoRYW65f8RO4Q/PWY6En1pHb1xjb60jt645s19addvrYSEBA0cOFAffvihpkyZ%0AoqVLl6pz585nvYR+7NgxJSYmymq1qrq6WqtWrdKtt97a5vNYLBZTGmWz2bzuL8gb+ENfZo/ro/e3%0AHNHn+0q1paBSI7p36pD7dXdvXllzSCt2lygkyLlOMzYi1G3n6kj+8JhxB/rSOnrjGn1pHb1xzRv7%0A0u53o//yl7/U4sWLNXHiRL300kv6zW9+I0l65JFHtGLFCknSsmXLdPPNN2vSpEmaNm2aRo8eralT%0Ap3Zs5UA7dEuI0NThvrXv5tb8cj398S5J0i9u7K+BXWJNrggAgPZr9+txvXr10uLFi8+6/qmnnmr5%0A+q677tJdd911cZUBHeyB7N76x6ZCfb6vVBtzj2tE93izS2pVZV2jZi3apEa7oesHpeiuy7uf/0YA%0AAHghPkEIASM9PkK3jugqSXr2E+/dd9MwDD303jblH69V107henrqYFksFrPLAgDgghA2EVDuH5up%0AIKtFa/aX6j+Hj5tdjktvrsvTv3KKFWS16IUZwxUbHmx2SQAAXDDCJgJKenyEbrskXZL07Cfet3Zz%0A55FKPbFkpyTpoev7aWh6nLkFAQBwkQibCDj3j81QsM2iLw6Uad3BMrPLaVFT36RZCzepocmhcf2S%0A9b0re5pdEgAAF42wiYDTtdPX083nlnvH2k3DMPToP7frYGmNUmPD9MxtQ1inCQDwC4RNBKT7x2Yq%0A2GbRlwfL9JUXTDff3Vig9zcXyma1aN70YeoU2XGfcgQAgJkImwhIaXHhmjbSO9Zu7jtapcc+2CFJ%0A+vGEPhrZw3u3ZAIAoL0ImwhY94/NVIjNqnWHjuuLA+Z81nhtg12zFm5WbaNdV/VO1L1jMkypAwAA%0AdyFsImClxobrjkub125+sk+GYXi8hieW7NCeo1VKjArVH28fKquVdZoAAP9C2ERAu+8a53Rz/eHj%0A+uKAZ9dufrClUIvW58tikebeMVRJ0b7xuecAALQHYRMBLSU2TNNPTTeX7/XYdPNQaY1+/o8cSdID%0AYzM1OjPRI+cFAMDTCJsIePeNzVRIkFX/OXxCa/e7f7pZ32TXrIWbVNNg16U94zV7XG+3nxMAALMQ%0ANhHwOseEacal3SRJz3pguvmbf+3WjiOV6hQRrHl3DFOQjX+GAAD/xW85QNJ912QoNMiqjbkn9Pk+%0A970z/d/bi/XqF4clSX+8fahSYsPcdi4AALwBYROQlBwTpjsv6y7JfdPN/OMn9dN3t0qS7rm6l8b2%0AS+7wcwAA4G0Im0CzH17TS6FBVm3OK9fqDp5uNtodemDRZlXWNWlYtzj9ZGLfDr1/AAC8FWETaJYc%0AHaa7Lm+ebn7SsdPNZ5bu0Zb8csWEBWneHcMUzDpNAECA4DcecJofjslQWLBVW/LL9enekg65z1W7%0Aj+kvqw9Kkn536xClx0d0yP0CAOALCJvAaZKiQ/XN5unmcx0w3SyqqNWP394iSfr2qB66blDKxZYI%0AAIBPIWwC/+WeMRkKD7Zpa0GFVu05dsH302R3aM6iLTpxslGD0mL08A39OrBKAAB8A2ET+C+JUaG6%0A+4rm6ebyC//M9Hkr9mn94eOKCg3SC9OHKzTI1pFlAgDgEwibgAs/uLqXwoNt2lZQoZW72z/dXLu/%0AVM+v2i9J+vWULPVIjOzoEgEA8AmETcCFhKhQ3T3qwqabJVX1mvPWFhmGNP3SdE0a0sVdZQIA4PUI%0Am0Ar7rk6QxEhNuUUVmj5rrZNNx0OQw8u3qLS6nr17Rytx24a6OYqAQDwboRNoBXxkSH61qgekqTn%0A2vipQn/+7IDW7C9VeLBN8+8cpvAQ1mkCAAIbYRM4hx9c1UuRITbtOFKpZTuPnvPY9YeO6w/L9kiS%0AfvWNQcpMjvZEiQAAeDXCJnAOnSJD9O3RPSQ51246HK6nm8drGjR70WY5DGnK8DTdOqKrB6sEAMB7%0AETaB8/j+lb0UFRqkXUWup5uGYegn72xVcWWdeiVF6le3DDKhSgAAvBNhEziPTpEh+vZpazf/e7r5%0AyppDWrn7mEKCrJo/Y7giQ4NMqBIAAO9E2ATa4PtX9VR0aJB2F1dp6Y7iluu35pfr6Y93S5L+9+YB%0A6p8aY1aJAAB4JcIm0AZxESH6zn+t3axpcGj24q1qchi6cXCqZlzazdwiAQDwQoRNoI2+d2UvRYcF%0Aac/RKv17x1H9aUOFCk7Uqlt8hH4zJUsWi8XsEgEA8DqETaCNYiOC9d3RPSVJD7+fo68K6xVss+iF%0AGcMUExZscnUAAHgnwibQDt+9sqeiw4JUXW+XJP3sur4a3DXO3KIAAPBihE2gHWLDg/XDMRmSpJFd%0AQvXtK7qbXBEAAN6NPVqAdrp3TIZGdIuVjueyThMAgPNgsgm0k9Vq0cge8Qq2EjQBADgfwiYAAADc%0AhrAJAAAAtyFsAgAAwG0ImwAAAHAbwiYAAADchrAJAAAAtyFsAgAAwG0ImwAAAHAbwiYAAADchrAJ%0AAAAAtyFsAgAAwG0shmEYZhfx3/bv36/Q0FCzywAAAEArQkJC1Llz5/Me55VhEwAAAP6Bl9EBAADg%0ANoRNAAAAuA1hEwAAAG5D2AQAAIDbEDYBAADgNoRNAAAAuA1hEwAAAG5D2AQAAIDbBJldgCcdPnxY%0ADz30kE6cOKGoqCg9/fTT6t2791nHvfPOO3r55ZflcDh0+eWX63//938VHBxsQsWe0Za+rFu3TjNn%0AzlTPnj1brlu8eLHCwsI8Xa7HPPnkk1q5cqUKCwv1z3/+U/3793d5XKA9XtrSl0B8vNTX1+vBBx/U%0AgQMHFBoaqoSEBD3++OPq3r37WceuWrVKv/3tb+VwONSnTx89/fTTioqKMqFqz2hrbwoKCjRhwgT1%0A6dOn5brnn39e3bp183TJHvPd735XJSUlslqtioyM1KOPPqoBAwacdVygPc9IbetNID7XnPLee+/p%0A5z//uebPn6/x48ef9X2vep4xAsg3v/lN47333jMMwzA+/vhjY8qUKWcdk5eXZ4wePdo4duyY4XA4%0AjHvuucd44403PF2qR7WlL1999ZUxadIkT5dmqvXr1xtFRUXG2LFjjZ07d7o8JhAfL23pSyA+Xurq%0A6oxPP/3UcDgchmEYxuuvv27cddddZx1XXV1tXHHFFcb+/fsNwzCMX/7yl8bTTz/t0Vo9ra29yc/P%0AN0aMGOHp8kxVUVHR8vWyZcuMm2+++axjAvF5xjDa1ptAfK4xDOe/lWnTphm333678cknn5z1fW97%0AngmYl9HLysq0fft2TZo0SZI0ceJEFRcXKzc394zjli5dquzsbCUlJclisWj69OlasmSJGSV7RFv7%0AEohGjhyplJSUcx4TaI8XqW19CUShoaEaM2aMLBaLJGnIkCEqLCw867jVq1erf//+ysjIkCTNmDFD%0AH330kUdr9bS29iYQxcTEtHxdVVXV0qPTBeLzjNS23gQih8OhRx99VI8++qhCQkJcHuNtzzMB8zJ6%0AUVGRkpKSFBTk/JEtFotSU1N15MiRM17KKSoqUlpaWsvltLQ0FRUVebxeT2lrXyQpLy9PkydPltVq%0A1ZQpU3TnnXeaUbJXCbTHS3sE+uPltddeU3Z29lnXu3rMlJSUqKmpqeXfob9rrTeSVFtbq6lTp8rh%0AcGjcuHG69957ZbPZPFyhZ/30pz/VunXrJEkvvfTSWd8P5OeZ8/VGCrznmgULFmj48OEaNGhQq8d4%0A2/NMYDyz4aINHDhQq1evVnR0tIqLizVz5kx16tRJN9xwg9mlwQsF+uPlxRdfVF5enl599VWzS/E6%0A5+pNcnKyVq9erYSEBJWXl+vBBx/U3/72N82cOdPzhXrQ7373O0nS+++/r2eeeUYvv/yyyRV5j/P1%0AJtCea/bu3atly5bpjTfeMLuUdgmYl9FTU1NbUr0kGYahoqIidenS5azjTn95p7CwUKmpqR6t1ZPa%0A2peoqChFR0dLklJSUnTTTTdp48aNHq/X2wTa46WtAvnx8sorr2jZsmV6+eWXFR4eftb3XT1mTn91%0AwZ+drzchISFKSEiQJMXFxWnq1KkB87iRpMmTJ2vdunU6ceLEGdfzPNN6bwLtuWbDhg0qLCzUxIkT%0AlZ2drS1btugXv/iFFi5ceMZx3vY8EzBhMyEhQQMHDtSHH34oybkGpnPnzme9VDxx4kStXLlSJSUl%0AMgxDixYt0o033mhGyR7R1r4cO3ZMDodDklRdXa1Vq1a1+u7sQBJoj5e2CtTHy4IFC/TRRx9pwYIF%0AZ6w3O91VV12lnTt36sCBA5KkhQsXBsRjpi29KSsrU2NjoySpoaFBy5Yt8+vHTWVlpY4ePdpyefny%0A5YqLi1NcXNwZxwXi80xbexNozzUzZszQmjVrtHLlSq1cuVJDhw7Vr371K82YMeOM47ztecZiGIZh%0A2tk97ODBg3r44YdVXl6uyMhI/eY3v1Hfvn31yCOPKDs7W+PGjZMkvf322y1rQy699FL98pe/9Ost%0AJtrSlzfeeEOLFi2SzWaT3W7Xddddp1mzZvn1gu3HHntMn376qUpLSxUXF6fIyEh98sknAf94aUtf%0AAvHxUlxcrDFjxig9PV2RkZGSnJO6d955R3PnzlVycrKmT58uSVqxYoV+//vfy263q3fv3vrtb3/b%0AMp3xR23tzbJlyzRv3jxZrVbZ7XZdfvnl+tnPftbqmyB8XWFhoebMmaP6+npZLBbFx8frZz/7mfr3%0A7x/wzzNt7U0gPtec7pvf/Ka+9a1vafz48V79PBNQYRMAAACeFTAvowMAAMDzCJsAAABwG8ImAAAA%0A3IawCQAAALchbAIAAMBtCJsAAABwG8ImAAAA3IawCQAAALchbAIAAMBtCJsAAABwG8ImAAAA3Ob/%0AA3eu6xCGhp27AAAAAElFTkSuQmCC"/>
          <p:cNvSpPr>
            <a:spLocks noChangeAspect="1" noChangeArrowheads="1"/>
          </p:cNvSpPr>
          <p:nvPr/>
        </p:nvSpPr>
        <p:spPr bwMode="auto">
          <a:xfrm>
            <a:off x="34925" y="1600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209423"/>
              </p:ext>
            </p:extLst>
          </p:nvPr>
        </p:nvGraphicFramePr>
        <p:xfrm>
          <a:off x="2224584" y="815794924"/>
          <a:ext cx="7935442" cy="82067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  <a:gridCol w="255982"/>
              </a:tblGrid>
              <a:tr h="5616480">
                <a:tc>
                  <a:txBody>
                    <a:bodyPr/>
                    <a:lstStyle/>
                    <a:p>
                      <a:r>
                        <a:rPr lang="en-US" dirty="0" smtClean="0"/>
                        <a:t>index,V1,V2,V3,V4,V5,V6,V7,V8,V9,V10,V11,V12,V13,V14,V15,V16,V17,V18,V19,V20</a:t>
                      </a:r>
                    </a:p>
                    <a:p>
                      <a:r>
                        <a:rPr lang="en-US" dirty="0" smtClean="0"/>
                        <a:t>count,283726.0,283726.0,283726.0,283726.0,283726.0,283726.0,283726.0,283726.0,283726.0,283726.0,283726.0,283726.0,283726.0,283726.0,283726.0,283726.0,283726.0,283726.0,283726.0,283726.0</a:t>
                      </a:r>
                    </a:p>
                    <a:p>
                      <a:r>
                        <a:rPr lang="en-US" dirty="0" smtClean="0"/>
                        <a:t>mean,0.005917149836165761,-0.0041347556281216905,0.0016131193558786181,-0.0029663077203488635,0.0018275601130338598,-0.001139488189738493,0.0018006917653071734,-0.0008544525734540372,-0.0015961996217021513,-0.0014407104850314848,0.00020175763995932604,-0.000714787657406006,0.0006033757913236802,0.0002523173005216223,0.0010428380498146601,0.0011620128156736782,0.00017016094454838166,0.0015151660104586549,-0.00026426358751910735,0.00018717524731653025</a:t>
                      </a:r>
                    </a:p>
                    <a:p>
                      <a:r>
                        <a:rPr lang="en-US" dirty="0" smtClean="0"/>
                        <a:t>std,1.948026141625471,1.6467029642463507,1.5086819162059164,1.4141840144475144,1.3770082792800886,1.331930591715164,1.2276638954422558,1.1790544275788069,1.0954924810736155,1.0764073501381102,1.0187201526753205,0.9946744452140553,0.9954296367703039,0.9522150900331083,0.914893633452561,0.8736963275712339,0.8425073207466596,0.8373775297813794,0.8133785531048033,0.7699842414107975</a:t>
                      </a:r>
                    </a:p>
                    <a:p>
                      <a:r>
                        <a:rPr lang="en-US" dirty="0" smtClean="0"/>
                        <a:t>min,-56.407509631329,-72.7157275629303,-48.3255893623954,-5.68317119816995,-113.743306711146,-26.1605059358433,-43.5572415712451,-73.2167184552674,-13.4340663182301,-24.5882624372475,-4.79747346479757,-18.6837146333443,-5.79188120632084,-19.2143254902614,-4.49894467676621,-14.1298545174931,-25.1627993693248,-9.49874592104677,-7.21352743017759,-54.497720494566</a:t>
                      </a:r>
                    </a:p>
                    <a:p>
                      <a:r>
                        <a:rPr lang="en-US" dirty="0" smtClean="0"/>
                        <a:t>25%,-0.9159513307412135,-0.6003205657226367,-0.8896820047070662,-0.8501344664392158,-0.6898297299310185,-0.7690307688926414,-0.5525094418610073,-0.20882847161887025,-0.6442207694753568,-0.5355781093043295,-0.761649296487023,-0.4061977332430922,-0.6478620791041647,-0.425732465586286,-0.5814518450583814,-0.46685961570977524,-0.483927580381912,-0.4980142985297348,-0.4562889162254948,-0.2114692754611365</a:t>
                      </a:r>
                    </a:p>
                    <a:p>
                      <a:r>
                        <a:rPr lang="en-US" dirty="0" smtClean="0"/>
                        <a:t>50%,0.020384054673383903,0.0639491720686272,0.1799627277579035,-0.0222480167048314,-0.05346760692155525,-0.2751676384634605,0.040859470599398345,0.021897947014776098,-0.0525956513955632,-0.09323652620247,-0.03230594037210535,0.13907201031481248,-0.012926990224900549,0.05020867775725035,0.04929885180469505,0.0671191378908382,-0.0658669329326605,-0.00214175617719485,0.0033670829391581,-0.062353459380288</a:t>
                      </a:r>
                    </a:p>
                    <a:p>
                      <a:r>
                        <a:rPr lang="en-US" dirty="0" smtClean="0"/>
                        <a:t>75%,1.31606775368132,0.8002828928387605,1.0269599742860676,0.739646964483283,0.6122179627567953,0.39679214047379624,0.5704738684867068,0.3257036839267247,0.5959768591827228,0.4536187284492523,0.7395791921050707,0.6169764893919558,0.6631783137505225,0.492335540901136,0.6501041163940502,0.5235115807729338,0.3989717123472575,0.5019556651381313,0.4585079337186285,0.133207117892697</a:t>
                      </a:r>
                    </a:p>
                    <a:p>
                      <a:r>
                        <a:rPr lang="en-US" dirty="0" smtClean="0"/>
                        <a:t>max,2.45492999121121,22.0577289904909,9.38255843282114,16.8753440335975,34.8016658766686,73.3016255459646,120.589493945238,20.0072083651213,15.5949946071278,23.7451361206545,12.0189131816199,7.8483920756446,7.12688295859376,10.5267660517847,8.87774159774277,17.3151115176278,9.25352625047285,5.04106918541184,5.59197142733558,39.4209042482199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558" y="2598900"/>
            <a:ext cx="6180009" cy="411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5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764" y="637758"/>
            <a:ext cx="6905917" cy="767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Point </a:t>
            </a:r>
            <a:r>
              <a:rPr lang="en-US" dirty="0" err="1">
                <a:solidFill>
                  <a:schemeClr val="accent1"/>
                </a:solidFill>
              </a:rPr>
              <a:t>B</a:t>
            </a:r>
            <a:r>
              <a:rPr lang="en-US" dirty="0" err="1" smtClean="0">
                <a:solidFill>
                  <a:schemeClr val="accent1"/>
                </a:solidFill>
              </a:rPr>
              <a:t>iserial</a:t>
            </a:r>
            <a:r>
              <a:rPr lang="en-US" dirty="0" smtClean="0">
                <a:solidFill>
                  <a:schemeClr val="accent1"/>
                </a:solidFill>
              </a:rPr>
              <a:t> Corr.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 smtClean="0">
                <a:solidFill>
                  <a:schemeClr val="accent1"/>
                </a:solidFill>
              </a:rPr>
              <a:t>nd p-value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849" y="1405720"/>
            <a:ext cx="4256212" cy="54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9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396" y="2338317"/>
            <a:ext cx="3746538" cy="3257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139" y="2338318"/>
            <a:ext cx="4075989" cy="325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8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581" y="2611271"/>
            <a:ext cx="3937876" cy="33664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512" y="2611271"/>
            <a:ext cx="4594628" cy="336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794</TotalTime>
  <Words>1061</Words>
  <Application>Microsoft Office PowerPoint</Application>
  <PresentationFormat>Widescreen</PresentationFormat>
  <Paragraphs>120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Century Gothic</vt:lpstr>
      <vt:lpstr>Roboto</vt:lpstr>
      <vt:lpstr>var(--colab-code-font-family)</vt:lpstr>
      <vt:lpstr>Wingdings 3</vt:lpstr>
      <vt:lpstr>Wisp</vt:lpstr>
      <vt:lpstr>PowerPoint Presentation</vt:lpstr>
      <vt:lpstr>Objective</vt:lpstr>
      <vt:lpstr>PowerPoint Presentation</vt:lpstr>
      <vt:lpstr>PowerPoint Presentation</vt:lpstr>
      <vt:lpstr>Checking the fraud cases</vt:lpstr>
      <vt:lpstr>PowerPoint Presentation</vt:lpstr>
      <vt:lpstr>Point Biserial Corr. and p-value</vt:lpstr>
      <vt:lpstr>PowerPoint Presentation</vt:lpstr>
      <vt:lpstr>PowerPoint Presentation</vt:lpstr>
      <vt:lpstr>PowerPoint Presentation</vt:lpstr>
      <vt:lpstr>PowerPoint Presentation</vt:lpstr>
      <vt:lpstr>Scatter Plot: V23 vs V14</vt:lpstr>
      <vt:lpstr>Scatter Plot: V2 vs V14</vt:lpstr>
      <vt:lpstr>Scatter Plot : V12 vs V17</vt:lpstr>
      <vt:lpstr>Scatter Plot : V13 vs V14</vt:lpstr>
      <vt:lpstr>Summary Stat: V1 to V15</vt:lpstr>
      <vt:lpstr>Summary Stat: V16 to Amount</vt:lpstr>
      <vt:lpstr>PowerPoint Presentation</vt:lpstr>
      <vt:lpstr>Code for standardizing the “Amount” column</vt:lpstr>
      <vt:lpstr>PowerPoint Presentation</vt:lpstr>
      <vt:lpstr>Code for checking no of Fraud Cases from the “Class” attribute</vt:lpstr>
      <vt:lpstr>Removing unnecessary columns</vt:lpstr>
      <vt:lpstr>Code for visualizing the correlation matrix</vt:lpstr>
      <vt:lpstr>Code for the scatter plots </vt:lpstr>
      <vt:lpstr>Importing necessary modules for clustering</vt:lpstr>
      <vt:lpstr>DBSCAN, K-Means , Silhouette Score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IDEAS-TIH LAP1</dc:creator>
  <cp:lastModifiedBy>Microsoft account</cp:lastModifiedBy>
  <cp:revision>30</cp:revision>
  <dcterms:created xsi:type="dcterms:W3CDTF">2024-04-11T03:53:18Z</dcterms:created>
  <dcterms:modified xsi:type="dcterms:W3CDTF">2024-04-19T13:31:44Z</dcterms:modified>
</cp:coreProperties>
</file>