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89" r:id="rId4"/>
    <p:sldId id="257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esign_pattern/interpreter_pattern.htm" TargetMode="External"/><Relationship Id="rId4" Type="http://schemas.openxmlformats.org/officeDocument/2006/relationships/hyperlink" Target="https://refactoring.guru/design-patterns/comman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xmlns="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xmlns="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>
            <a:glow rad="127000">
              <a:schemeClr val="bg1">
                <a:lumMod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xmlns="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xmlns="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48049AD-9827-49E8-8BF5-32E175C8E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AA99CFD-13BA-4D43-8274-E720ACDB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46D58D6-64B0-4752-8159-24114F47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C16801F7-F15E-4355-8767-26487BA8B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14FF0578-E224-4225-8396-B99D4881F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4642C0E0-9644-41F1-8CF3-33779AA8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5F77D9D3-628A-4607-B307-91AAA5603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0600759E-C22E-4F3D-8569-0DE8F1D49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9A4E951D-EAB0-4F6B-84AE-B5B25684F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B953BEA8-1B45-419E-BACD-49DB8888B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72B7FA08-1FF3-4AED-B4E9-587D81D6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 smtClean="0"/>
              <a:t>Návrhový vzor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 smtClean="0"/>
              <a:t>Návrhové vzory vo všeobecnosti</a:t>
            </a:r>
            <a:endParaRPr lang="sk-SK" dirty="0"/>
          </a:p>
          <a:p>
            <a:r>
              <a:rPr lang="sk-SK" dirty="0" smtClean="0"/>
              <a:t>Šablóna, ktorú je možné použiť v rôznych situáciách</a:t>
            </a:r>
          </a:p>
          <a:p>
            <a:r>
              <a:rPr lang="sk-SK" dirty="0" smtClean="0"/>
              <a:t>Veľké množstvo návrhových vzorov</a:t>
            </a:r>
            <a:endParaRPr lang="sk-SK" dirty="0"/>
          </a:p>
          <a:p>
            <a:r>
              <a:rPr lang="sk-SK" dirty="0" smtClean="0"/>
              <a:t>Výhody použitia</a:t>
            </a:r>
            <a:endParaRPr lang="en-US" dirty="0"/>
          </a:p>
          <a:p>
            <a:r>
              <a:rPr lang="sk-SK" dirty="0" smtClean="0"/>
              <a:t>Nevýhody použitia</a:t>
            </a:r>
            <a:endParaRPr lang="en-US" dirty="0"/>
          </a:p>
        </p:txBody>
      </p:sp>
      <p:pic>
        <p:nvPicPr>
          <p:cNvPr id="1026" name="Picture 2" descr="Introduction to Object-Oriented Design Patterns — Part -I | by Madasamy 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96" y="3333749"/>
            <a:ext cx="685800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48049AD-9827-49E8-8BF5-32E175C8E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AA99CFD-13BA-4D43-8274-E720ACDB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46D58D6-64B0-4752-8159-24114F47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xmlns="" id="{C16801F7-F15E-4355-8767-26487BA8B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xmlns="" id="{14FF0578-E224-4225-8396-B99D4881F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4642C0E0-9644-41F1-8CF3-33779AA8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xmlns="" id="{5F77D9D3-628A-4607-B307-91AAA5603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xmlns="" id="{0600759E-C22E-4F3D-8569-0DE8F1D49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xmlns="" id="{9A4E951D-EAB0-4F6B-84AE-B5B25684F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B953BEA8-1B45-419E-BACD-49DB8888B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xmlns="" id="{72B7FA08-1FF3-4AED-B4E9-587D81D6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xmlns="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Zdroje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https://refactoring.guru/design-patterns/iterator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https://refactoring.guru/design-patterns/chain-of-responsibility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https://refactoring.guru/design-patterns/command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https://www.tutorialspoint.com/design_pattern/interpreter_pattern.htm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48049AD-9827-49E8-8BF5-32E175C8E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AA99CFD-13BA-4D43-8274-E720ACDB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46D58D6-64B0-4752-8159-24114F47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C16801F7-F15E-4355-8767-26487BA8B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14FF0578-E224-4225-8396-B99D4881F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4642C0E0-9644-41F1-8CF3-33779AA8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5F77D9D3-628A-4607-B307-91AAA5603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0600759E-C22E-4F3D-8569-0DE8F1D49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9A4E951D-EAB0-4F6B-84AE-B5B25684F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B953BEA8-1B45-419E-BACD-49DB8888B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72B7FA08-1FF3-4AED-B4E9-587D81D6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 smtClean="0"/>
              <a:t>Niečo z histórie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 smtClean="0"/>
              <a:t>Prvé návrhové vzory</a:t>
            </a:r>
          </a:p>
          <a:p>
            <a:pPr lvl="1"/>
            <a:r>
              <a:rPr lang="sk-SK" dirty="0" smtClean="0"/>
              <a:t>Konferencia OOPSLA (1987)</a:t>
            </a:r>
          </a:p>
          <a:p>
            <a:pPr lvl="2"/>
            <a:r>
              <a:rPr lang="sk-SK" dirty="0" err="1" smtClean="0"/>
              <a:t>Ward</a:t>
            </a:r>
            <a:r>
              <a:rPr lang="sk-SK" dirty="0"/>
              <a:t> </a:t>
            </a:r>
            <a:r>
              <a:rPr lang="sk-SK" dirty="0" err="1" smtClean="0"/>
              <a:t>Cunningham</a:t>
            </a:r>
            <a:endParaRPr lang="sk-SK" dirty="0" smtClean="0"/>
          </a:p>
          <a:p>
            <a:pPr lvl="2"/>
            <a:r>
              <a:rPr lang="sk-SK" dirty="0" err="1"/>
              <a:t>Kent</a:t>
            </a:r>
            <a:r>
              <a:rPr lang="sk-SK" dirty="0"/>
              <a:t> </a:t>
            </a:r>
            <a:r>
              <a:rPr lang="sk-SK" dirty="0" err="1"/>
              <a:t>Beck</a:t>
            </a:r>
            <a:endParaRPr lang="sk-SK" dirty="0"/>
          </a:p>
          <a:p>
            <a:r>
              <a:rPr lang="sk-SK" dirty="0" smtClean="0"/>
              <a:t>Prvé reálne použitie</a:t>
            </a:r>
          </a:p>
          <a:p>
            <a:pPr lvl="1"/>
            <a:r>
              <a:rPr lang="en-US" dirty="0"/>
              <a:t>Elements of Reusable Object-Oriented </a:t>
            </a:r>
            <a:r>
              <a:rPr lang="en-US" dirty="0" smtClean="0"/>
              <a:t>Software</a:t>
            </a:r>
            <a:r>
              <a:rPr lang="sk-SK" dirty="0" smtClean="0"/>
              <a:t> (1994)</a:t>
            </a:r>
          </a:p>
          <a:p>
            <a:pPr lvl="2"/>
            <a:r>
              <a:rPr lang="sk-SK" dirty="0" err="1"/>
              <a:t>Erich</a:t>
            </a:r>
            <a:r>
              <a:rPr lang="sk-SK" dirty="0"/>
              <a:t> </a:t>
            </a:r>
            <a:r>
              <a:rPr lang="sk-SK" dirty="0" err="1" smtClean="0"/>
              <a:t>Gamma</a:t>
            </a:r>
            <a:endParaRPr lang="sk-SK" dirty="0" smtClean="0"/>
          </a:p>
          <a:p>
            <a:pPr lvl="2"/>
            <a:r>
              <a:rPr lang="sk-SK" dirty="0"/>
              <a:t>Richard </a:t>
            </a:r>
            <a:r>
              <a:rPr lang="sk-SK" dirty="0" err="1" smtClean="0"/>
              <a:t>Helm</a:t>
            </a:r>
            <a:endParaRPr lang="sk-SK" dirty="0" smtClean="0"/>
          </a:p>
          <a:p>
            <a:pPr lvl="2"/>
            <a:r>
              <a:rPr lang="sk-SK" dirty="0" err="1"/>
              <a:t>Ralph</a:t>
            </a:r>
            <a:r>
              <a:rPr lang="sk-SK" dirty="0"/>
              <a:t> </a:t>
            </a:r>
            <a:r>
              <a:rPr lang="sk-SK" dirty="0" err="1" smtClean="0"/>
              <a:t>Johnson</a:t>
            </a:r>
            <a:endParaRPr lang="sk-SK" dirty="0" smtClean="0"/>
          </a:p>
          <a:p>
            <a:pPr lvl="2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Vlissides</a:t>
            </a:r>
            <a:endParaRPr lang="sk-SK" dirty="0" smtClean="0"/>
          </a:p>
        </p:txBody>
      </p:sp>
      <p:pic>
        <p:nvPicPr>
          <p:cNvPr id="2050" name="Picture 2" descr="Design Patterns: Elements of Reusable Object-Oriented Software: Gamma,  Erich, Helm, Richard, Johnson, Ralph, Vlissides, John: 8601419047741: Books  - Amazon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323936"/>
            <a:ext cx="4935974" cy="6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48049AD-9827-49E8-8BF5-32E175C8E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AA99CFD-13BA-4D43-8274-E720ACDB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46D58D6-64B0-4752-8159-24114F47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C16801F7-F15E-4355-8767-26487BA8B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14FF0578-E224-4225-8396-B99D4881F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4642C0E0-9644-41F1-8CF3-33779AA8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5F77D9D3-628A-4607-B307-91AAA5603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0600759E-C22E-4F3D-8569-0DE8F1D49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9A4E951D-EAB0-4F6B-84AE-B5B25684F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B953BEA8-1B45-419E-BACD-49DB8888B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72B7FA08-1FF3-4AED-B4E9-587D81D6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 smtClean="0"/>
              <a:t>Základné typy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 smtClean="0"/>
              <a:t>Vzory na vytváranie (</a:t>
            </a:r>
            <a:r>
              <a:rPr lang="sk-SK" dirty="0" err="1" smtClean="0"/>
              <a:t>creational</a:t>
            </a:r>
            <a:r>
              <a:rPr lang="sk-SK" dirty="0" smtClean="0"/>
              <a:t> </a:t>
            </a:r>
            <a:r>
              <a:rPr lang="sk-SK" dirty="0" err="1" smtClean="0"/>
              <a:t>patterns</a:t>
            </a:r>
            <a:r>
              <a:rPr lang="sk-SK" dirty="0" smtClean="0"/>
              <a:t>)</a:t>
            </a:r>
          </a:p>
          <a:p>
            <a:r>
              <a:rPr lang="sk-SK" dirty="0" smtClean="0"/>
              <a:t>Štrukturálne vzory (</a:t>
            </a:r>
            <a:r>
              <a:rPr lang="sk-SK" dirty="0" err="1" smtClean="0"/>
              <a:t>structural</a:t>
            </a:r>
            <a:r>
              <a:rPr lang="sk-SK" dirty="0" smtClean="0"/>
              <a:t> </a:t>
            </a:r>
            <a:r>
              <a:rPr lang="sk-SK" dirty="0" err="1" smtClean="0"/>
              <a:t>patterns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Vzory správania (</a:t>
            </a:r>
            <a:r>
              <a:rPr lang="sk-SK" b="1" dirty="0" err="1" smtClean="0"/>
              <a:t>behavioral</a:t>
            </a:r>
            <a:r>
              <a:rPr lang="sk-SK" b="1" dirty="0" smtClean="0"/>
              <a:t> </a:t>
            </a:r>
            <a:r>
              <a:rPr lang="sk-SK" b="1" dirty="0" err="1" smtClean="0"/>
              <a:t>patterns</a:t>
            </a:r>
            <a:r>
              <a:rPr lang="sk-SK" b="1" dirty="0" smtClean="0"/>
              <a:t>)</a:t>
            </a:r>
            <a:endParaRPr lang="sk-SK" b="1" dirty="0"/>
          </a:p>
        </p:txBody>
      </p:sp>
      <p:pic>
        <p:nvPicPr>
          <p:cNvPr id="3074" name="Picture 2" descr="design pattern | java | android - Android - Java - Kotlin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6" y="3782264"/>
            <a:ext cx="6639993" cy="2736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48049AD-9827-49E8-8BF5-32E175C8E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AA99CFD-13BA-4D43-8274-E720ACDB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46D58D6-64B0-4752-8159-24114F47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C16801F7-F15E-4355-8767-26487BA8B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14FF0578-E224-4225-8396-B99D4881F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4642C0E0-9644-41F1-8CF3-33779AA8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5F77D9D3-628A-4607-B307-91AAA5603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0600759E-C22E-4F3D-8569-0DE8F1D49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9A4E951D-EAB0-4F6B-84AE-B5B25684F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B953BEA8-1B45-419E-BACD-49DB8888B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72B7FA08-1FF3-4AED-B4E9-587D81D6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 smtClean="0"/>
              <a:t>Vzory správania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 smtClean="0"/>
              <a:t>Na čo sa používajú</a:t>
            </a:r>
          </a:p>
          <a:p>
            <a:r>
              <a:rPr lang="sk-SK" dirty="0" smtClean="0"/>
              <a:t>Na čom sú založené</a:t>
            </a:r>
          </a:p>
          <a:p>
            <a:pPr lvl="1"/>
            <a:r>
              <a:rPr lang="sk-SK" dirty="0" smtClean="0"/>
              <a:t>Princíp dedičnosti</a:t>
            </a:r>
          </a:p>
          <a:p>
            <a:pPr lvl="1"/>
            <a:r>
              <a:rPr lang="sk-SK" dirty="0" smtClean="0"/>
              <a:t>Relácie medzi objektmi</a:t>
            </a:r>
          </a:p>
          <a:p>
            <a:r>
              <a:rPr lang="sk-SK" dirty="0" smtClean="0"/>
              <a:t>4 najznámejšie vzory správania</a:t>
            </a:r>
          </a:p>
          <a:p>
            <a:pPr lvl="1"/>
            <a:r>
              <a:rPr lang="sk-SK" dirty="0" err="1" smtClean="0"/>
              <a:t>Chain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 smtClean="0"/>
              <a:t>responsibility</a:t>
            </a:r>
            <a:endParaRPr lang="sk-SK" dirty="0" smtClean="0"/>
          </a:p>
          <a:p>
            <a:pPr lvl="1"/>
            <a:r>
              <a:rPr lang="sk-SK" dirty="0" err="1" smtClean="0"/>
              <a:t>Command</a:t>
            </a:r>
            <a:endParaRPr lang="sk-SK" dirty="0" smtClean="0"/>
          </a:p>
          <a:p>
            <a:pPr lvl="1"/>
            <a:r>
              <a:rPr lang="sk-SK" dirty="0" smtClean="0"/>
              <a:t>Interpreter</a:t>
            </a:r>
          </a:p>
          <a:p>
            <a:pPr lvl="1"/>
            <a:r>
              <a:rPr lang="sk-SK" dirty="0" err="1" smtClean="0"/>
              <a:t>Iterator</a:t>
            </a:r>
            <a:endParaRPr lang="sk-SK" dirty="0" smtClean="0"/>
          </a:p>
        </p:txBody>
      </p:sp>
      <p:pic>
        <p:nvPicPr>
          <p:cNvPr id="4099" name="Picture 3" descr="C:\Users\adamr\Desktop\Behavioral_Patterns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1" y="1714500"/>
            <a:ext cx="6502400" cy="459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Chain </a:t>
            </a:r>
            <a:r>
              <a:rPr lang="en-US" dirty="0">
                <a:solidFill>
                  <a:schemeClr val="bg1"/>
                </a:solidFill>
              </a:rPr>
              <a:t>of Responsibility je Behavioral </a:t>
            </a:r>
            <a:r>
              <a:rPr lang="en-US" dirty="0" err="1">
                <a:solidFill>
                  <a:schemeClr val="bg1"/>
                </a:solidFill>
              </a:rPr>
              <a:t>Desing</a:t>
            </a:r>
            <a:r>
              <a:rPr lang="en-US" dirty="0">
                <a:solidFill>
                  <a:schemeClr val="bg1"/>
                </a:solidFill>
              </a:rPr>
              <a:t> Pattern </a:t>
            </a:r>
            <a:r>
              <a:rPr lang="en-US" dirty="0" err="1">
                <a:solidFill>
                  <a:schemeClr val="bg1"/>
                </a:solidFill>
              </a:rPr>
              <a:t>ktorý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umožnuje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prenášať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požiadavky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pozdĺž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reťazca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samostatných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zvaných</a:t>
            </a:r>
            <a:r>
              <a:rPr lang="en-US" dirty="0">
                <a:solidFill>
                  <a:schemeClr val="bg1"/>
                </a:solidFill>
              </a:rPr>
              <a:t> Handlers. </a:t>
            </a: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xmlns="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xmlns="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xmlns="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xmlns="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457</Words>
  <Application>Microsoft Office PowerPoint</Application>
  <PresentationFormat>Vlastná</PresentationFormat>
  <Paragraphs>88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Fazeta</vt:lpstr>
      <vt:lpstr>Návrhové vzory: Behavioral patterns</vt:lpstr>
      <vt:lpstr>Návrhový vzor</vt:lpstr>
      <vt:lpstr>Niečo z histórie</vt:lpstr>
      <vt:lpstr>Základné typy</vt:lpstr>
      <vt:lpstr>Vzory správania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Prezentácia programu PowerPoint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Adam</cp:lastModifiedBy>
  <cp:revision>61</cp:revision>
  <dcterms:created xsi:type="dcterms:W3CDTF">2022-10-03T15:10:44Z</dcterms:created>
  <dcterms:modified xsi:type="dcterms:W3CDTF">2022-10-05T14:09:13Z</dcterms:modified>
</cp:coreProperties>
</file>