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4. 10. 2022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hain-of-responsibilit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esign_pattern/interpreter_pattern.htm" TargetMode="External"/><Relationship Id="rId4" Type="http://schemas.openxmlformats.org/officeDocument/2006/relationships/hyperlink" Target="https://refactoring.guru/design-patterns/comman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Návrhové vzory: Behavioral patterns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Jakub Prôčka, Michal Grznár, Adam Ružička, Samuel Hudák, Michal Fusatý</a:t>
            </a:r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C03E4947-D700-EFDD-1E9A-E15C6FF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7" y="321734"/>
            <a:ext cx="3693593" cy="2905170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529C041-8C04-E567-CB9F-C96BEBA2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0" y="3631096"/>
            <a:ext cx="3787745" cy="276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25F4696C-63C5-F61F-ED17-0B55DA6F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38" y="321734"/>
            <a:ext cx="3399156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F9536-21B0-3E3C-2074-E37AD05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Responsibility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3CDD1B-E79C-F92E-6114-17838F53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9D7ED3C-B657-FC53-65DE-90472936D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Môžeme ovládať poradie spracovania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requestov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Single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Responsibility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Môžete oddeliť triedy, ktoré vyvolávajú operácie, od tried, ktoré vykonávajú operácie.</a:t>
            </a:r>
          </a:p>
          <a:p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Vieme pridať nových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handlerov</a:t>
            </a: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 bez toho aby sme poškodili existujúci kód</a:t>
            </a:r>
            <a:endParaRPr lang="sk-S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344D9E-9DAE-14B0-15E7-8961B8E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C426188-F9CA-9C0E-EB7C-814CAEB39C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Niektoré </a:t>
            </a:r>
            <a:r>
              <a:rPr lang="sk-SK" dirty="0" err="1">
                <a:solidFill>
                  <a:schemeClr val="bg1"/>
                </a:solidFill>
              </a:rPr>
              <a:t>requesty</a:t>
            </a:r>
            <a:r>
              <a:rPr lang="sk-SK" dirty="0">
                <a:solidFill>
                  <a:schemeClr val="bg1"/>
                </a:solidFill>
              </a:rPr>
              <a:t> sa nemusia spracovať</a:t>
            </a:r>
          </a:p>
        </p:txBody>
      </p:sp>
    </p:spTree>
    <p:extLst>
      <p:ext uri="{BB962C8B-B14F-4D97-AF65-F5344CB8AC3E}">
        <p14:creationId xmlns:p14="http://schemas.microsoft.com/office/powerpoint/2010/main" val="247534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Mení požiadavku na samotný objekt ktorý obsahuje všetky potrebné informácie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Objekt má pre rôzne eventy vykonať rôzne úkony</a:t>
            </a:r>
          </a:p>
          <a:p>
            <a:r>
              <a:rPr lang="en-US">
                <a:solidFill>
                  <a:schemeClr val="bg1"/>
                </a:solidFill>
              </a:rPr>
              <a:t>Veľké množstvo podtried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1161"/>
            <a:ext cx="5143500" cy="244316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detailov požiadavky do jednej metódy v command triede</a:t>
            </a:r>
          </a:p>
          <a:p>
            <a:r>
              <a:rPr lang="en-US">
                <a:solidFill>
                  <a:schemeClr val="bg1"/>
                </a:solidFill>
              </a:rPr>
              <a:t>Command ako prostredník medzi GUI a business logic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4320"/>
            <a:ext cx="5143500" cy="177684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- </a:t>
            </a:r>
            <a:r>
              <a:rPr lang="sk-SK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  <a:effectLst>
            <a:glow rad="127000">
              <a:schemeClr val="bg1">
                <a:lumMod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Umožnuje sekvenčné prehľadávanie prvkov bez sprístupnenia kolekcie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Návrhový vzor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/>
              <a:t>Šablóna ktorú je možné použiť v rôznych situáciach</a:t>
            </a:r>
          </a:p>
          <a:p>
            <a:r>
              <a:rPr lang="en-US"/>
              <a:t>Zrýchluje proces vývoja aplikácie</a:t>
            </a:r>
          </a:p>
          <a:p>
            <a:r>
              <a:rPr lang="en-US"/>
              <a:t>Poskytuje overené riešenia</a:t>
            </a:r>
          </a:p>
          <a:p>
            <a:r>
              <a:rPr lang="en-US"/>
              <a:t>Základné typy:</a:t>
            </a:r>
          </a:p>
          <a:p>
            <a:pPr lvl="1"/>
            <a:r>
              <a:rPr lang="en-US"/>
              <a:t>Creational Patterns</a:t>
            </a:r>
          </a:p>
          <a:p>
            <a:pPr lvl="1"/>
            <a:r>
              <a:rPr lang="en-US"/>
              <a:t>Structural Patterns </a:t>
            </a:r>
          </a:p>
          <a:p>
            <a:pPr lvl="1"/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1525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Komplexná dátová štruktúra</a:t>
            </a:r>
          </a:p>
          <a:p>
            <a:r>
              <a:rPr lang="en-US">
                <a:solidFill>
                  <a:schemeClr val="bg1"/>
                </a:solidFill>
              </a:rPr>
              <a:t>Viaceré spôsoby prehľadávania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6942"/>
            <a:ext cx="5143500" cy="137160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prehľadávania kolekcie do objektu (iterátora)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0" y="972608"/>
            <a:ext cx="4170441" cy="490026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  <a:effectLst>
            <a:glow rad="127000">
              <a:schemeClr val="bg1">
                <a:lumMod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Ďakujeme</a:t>
            </a:r>
            <a:r>
              <a:rPr lang="en-US" sz="3200" dirty="0">
                <a:solidFill>
                  <a:schemeClr val="accent1"/>
                </a:solidFill>
              </a:rPr>
              <a:t> za </a:t>
            </a:r>
            <a:r>
              <a:rPr lang="en-US" sz="3200" dirty="0" err="1">
                <a:solidFill>
                  <a:schemeClr val="accent1"/>
                </a:solidFill>
              </a:rPr>
              <a:t>pozornosť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Zdroje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https://refactoring.guru/design-patterns/iterator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https://refactoring.guru/design-patterns/chain-of-responsibility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https://refactoring.guru/design-patterns/command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https://www.tutorialspoint.com/design_pattern/interpreter_pattern.htm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 err="1"/>
              <a:t>Behavioral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(chovanie)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/>
              <a:t>Behavioral Patterns sa zaujímajú o chovanie systému</a:t>
            </a:r>
          </a:p>
          <a:p>
            <a:r>
              <a:rPr lang="sk-SK"/>
              <a:t>Môžu byť založené na objektoch alebo triedach</a:t>
            </a:r>
          </a:p>
          <a:p>
            <a:r>
              <a:rPr lang="sk-SK"/>
              <a:t>U tried využívajú pri návrhu riešenia hlavne princíp dedičnosti </a:t>
            </a:r>
          </a:p>
          <a:p>
            <a:r>
              <a:rPr lang="sk-SK"/>
              <a:t>Pri objektoch sa rieši hlavne spolupráca medzi objektami a skupinou objektov, ktorá zaisťuje dosiahnutie požadovaného výsledku </a:t>
            </a:r>
          </a:p>
        </p:txBody>
      </p:sp>
    </p:spTree>
    <p:extLst>
      <p:ext uri="{BB962C8B-B14F-4D97-AF65-F5344CB8AC3E}">
        <p14:creationId xmlns:p14="http://schemas.microsoft.com/office/powerpoint/2010/main" val="325568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785D2E-9FFA-A451-C115-5E951CC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Chain of </a:t>
            </a:r>
            <a:r>
              <a:rPr lang="en-US" dirty="0" err="1"/>
              <a:t>Responibility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1E01A-0B4D-F727-6EAB-04618A3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Chainf of Responsibility je Behavioral Desing Pattern ktorý umožnuje prenášať požiadavky pozdĺž reťazca samostatných objektov zvaných Handlers.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 descr="Chain of Responsibility design pattern">
            <a:extLst>
              <a:ext uri="{FF2B5EF4-FFF2-40B4-BE49-F238E27FC236}">
                <a16:creationId xmlns:a16="http://schemas.microsoft.com/office/drawing/2014/main" id="{CF61D327-7D3C-B267-964E-B974B07A2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15399"/>
            <a:ext cx="514350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F874AE-92FA-42AE-2E70-B55EACE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62B90A-1453-1476-CED7-74125A7D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Predstavme si, že chceme vytvoriť systém pre vytváranie objednávok.</a:t>
            </a:r>
          </a:p>
          <a:p>
            <a:r>
              <a:rPr lang="sk-SK" dirty="0">
                <a:solidFill>
                  <a:schemeClr val="bg1"/>
                </a:solidFill>
              </a:rPr>
              <a:t>Chceme dosiahnuť aby iba overený užívatelia mohli vytvárať objednávky.</a:t>
            </a:r>
          </a:p>
          <a:p>
            <a:r>
              <a:rPr lang="sk-SK" dirty="0">
                <a:solidFill>
                  <a:schemeClr val="bg1"/>
                </a:solidFill>
              </a:rPr>
              <a:t>Kontroly užívateľov sa musia vykonávať postupne.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Problem, solved by Chain of Responsibility">
            <a:extLst>
              <a:ext uri="{FF2B5EF4-FFF2-40B4-BE49-F238E27FC236}">
                <a16:creationId xmlns:a16="http://schemas.microsoft.com/office/drawing/2014/main" id="{3E43F27F-88F6-E970-6833-B368E9C94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94042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843852-2A7D-518F-92FF-3FF42D56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356E38-3334-5AEC-346F-E8BC512D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Počas vytvárania systému zistíme,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bezpečné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posielať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nespracované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údaje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priamo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objednávkového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Neskôr zistíme, že systém je háklivý na </a:t>
            </a:r>
            <a:r>
              <a:rPr lang="sk-SK" dirty="0" err="1">
                <a:solidFill>
                  <a:schemeClr val="bg1"/>
                </a:solidFill>
              </a:rPr>
              <a:t>Brute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Force</a:t>
            </a:r>
            <a:r>
              <a:rPr lang="sk-SK" dirty="0">
                <a:solidFill>
                  <a:schemeClr val="bg1"/>
                </a:solidFill>
              </a:rPr>
              <a:t> útok. </a:t>
            </a:r>
          </a:p>
          <a:p>
            <a:r>
              <a:rPr lang="sk-SK" dirty="0">
                <a:solidFill>
                  <a:schemeClr val="bg1"/>
                </a:solidFill>
              </a:rPr>
              <a:t>Potom niekto navrhne zrýchliť systém vrátením výsledkov uložených vo vyrovnávacej pamäti pri opakovaných požiadavkách obsahujúcich rovnaké údaje.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6C0150AF-4224-D82C-01B1-8C0336576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2829"/>
            <a:ext cx="5143500" cy="31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5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CF5F5A-D129-651E-A723-5533D63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3E1281-FF60-EA29-ED45-6A941419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sa spolieha na transformáciu konkrétneho správania na samostatné objekty zvané Handlers.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nám hovorí, že Handlers by mali byť spojené v reťazci.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Najlepšia časť tohto vzoru je, že handler môže rozhodnúť neposunúť request a efektívne zastaviť proces</a:t>
            </a:r>
          </a:p>
        </p:txBody>
      </p:sp>
      <p:pic>
        <p:nvPicPr>
          <p:cNvPr id="5" name="Picture 2" descr="Handlers are lined-up one by one, forming a chain">
            <a:extLst>
              <a:ext uri="{FF2B5EF4-FFF2-40B4-BE49-F238E27FC236}">
                <a16:creationId xmlns:a16="http://schemas.microsoft.com/office/drawing/2014/main" id="{4EB32ABB-B0AC-E86B-D980-57360BDA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779805"/>
            <a:ext cx="5143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D0EEEF-9D75-A935-8D7A-8E75B24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dirty="0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B63D0-3E39-DCE5-DB51-26E1623B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Iný spôsob kde </a:t>
            </a:r>
            <a:r>
              <a:rPr lang="sk-SK" dirty="0" err="1">
                <a:solidFill>
                  <a:schemeClr val="bg1"/>
                </a:solidFill>
              </a:rPr>
              <a:t>request</a:t>
            </a:r>
            <a:r>
              <a:rPr lang="sk-SK" dirty="0">
                <a:solidFill>
                  <a:schemeClr val="bg1"/>
                </a:solidFill>
              </a:rPr>
              <a:t> je spracovaný buď jedným </a:t>
            </a:r>
            <a:r>
              <a:rPr lang="sk-SK" dirty="0" err="1">
                <a:solidFill>
                  <a:schemeClr val="bg1"/>
                </a:solidFill>
              </a:rPr>
              <a:t>handlerom</a:t>
            </a:r>
            <a:r>
              <a:rPr lang="sk-SK" dirty="0">
                <a:solidFill>
                  <a:schemeClr val="bg1"/>
                </a:solidFill>
              </a:rPr>
              <a:t> alebo žiadnym. </a:t>
            </a:r>
          </a:p>
          <a:p>
            <a:r>
              <a:rPr lang="sk-SK" dirty="0">
                <a:solidFill>
                  <a:schemeClr val="bg1"/>
                </a:solidFill>
              </a:rPr>
              <a:t>Tento spôsob sa najčastejšie používa pri GUI. </a:t>
            </a:r>
          </a:p>
          <a:p>
            <a:r>
              <a:rPr lang="sk-SK" dirty="0">
                <a:solidFill>
                  <a:schemeClr val="bg1"/>
                </a:solidFill>
              </a:rPr>
              <a:t>Je ale dôležité aby všetky </a:t>
            </a:r>
            <a:r>
              <a:rPr lang="sk-SK" dirty="0" err="1">
                <a:solidFill>
                  <a:schemeClr val="bg1"/>
                </a:solidFill>
              </a:rPr>
              <a:t>classy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handlerov</a:t>
            </a:r>
            <a:r>
              <a:rPr lang="sk-SK" dirty="0">
                <a:solidFill>
                  <a:schemeClr val="bg1"/>
                </a:solidFill>
              </a:rPr>
              <a:t> implementovali ten istý interface.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A chain can be formed from a branch of an object tree">
            <a:extLst>
              <a:ext uri="{FF2B5EF4-FFF2-40B4-BE49-F238E27FC236}">
                <a16:creationId xmlns:a16="http://schemas.microsoft.com/office/drawing/2014/main" id="{ED78544C-D128-E6A9-51CE-BCD6F213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39041"/>
            <a:ext cx="5143500" cy="29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Chain of Responibility - štruktúra</a:t>
            </a:r>
            <a:endParaRPr lang="sk-SK" dirty="0"/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ffectLst>
            <a:glow rad="127000">
              <a:schemeClr val="bg1">
                <a:lumMod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1910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490</Words>
  <Application>Microsoft Office PowerPoint</Application>
  <PresentationFormat>Širokouhlá</PresentationFormat>
  <Paragraphs>70</Paragraphs>
  <Slides>25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Fazeta</vt:lpstr>
      <vt:lpstr>Návrhové vzory: Behavioral patterns</vt:lpstr>
      <vt:lpstr>Návrhový vzor</vt:lpstr>
      <vt:lpstr>Behavioral Patterns (chovanie)</vt:lpstr>
      <vt:lpstr>Chain of Responibility</vt:lpstr>
      <vt:lpstr>Problém</vt:lpstr>
      <vt:lpstr>Problém</vt:lpstr>
      <vt:lpstr>Riešenie</vt:lpstr>
      <vt:lpstr>Riešenie</vt:lpstr>
      <vt:lpstr>Chain of Responibility - štruktúra</vt:lpstr>
      <vt:lpstr>Prezentácia programu PowerPoint</vt:lpstr>
      <vt:lpstr>Chain of Responsibility</vt:lpstr>
      <vt:lpstr>Príklad z reálneho sveta</vt:lpstr>
      <vt:lpstr>Command</vt:lpstr>
      <vt:lpstr>Command - problém</vt:lpstr>
      <vt:lpstr>Command - riešenie</vt:lpstr>
      <vt:lpstr>Command - príklad z reálneho sveta</vt:lpstr>
      <vt:lpstr>Command - štruktúra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Jakub Prôčka</cp:lastModifiedBy>
  <cp:revision>8</cp:revision>
  <dcterms:created xsi:type="dcterms:W3CDTF">2022-10-03T15:10:44Z</dcterms:created>
  <dcterms:modified xsi:type="dcterms:W3CDTF">2022-10-04T21:47:34Z</dcterms:modified>
</cp:coreProperties>
</file>