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3. 10. 2022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Návrhové vzory: </a:t>
            </a:r>
            <a:r>
              <a:rPr lang="sk-SK" dirty="0" err="1"/>
              <a:t>Behavioral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Jakub Prôčka, Michal Grznár, Adam Ružička, Samuel Hudák, Michal </a:t>
            </a:r>
            <a:r>
              <a:rPr lang="sk-SK" dirty="0" err="1"/>
              <a:t>Fusatý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Behavioral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(chovanie)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Behavioral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sa zaujímajú o chovanie systému. </a:t>
            </a:r>
          </a:p>
          <a:p>
            <a:r>
              <a:rPr lang="sk-SK" dirty="0"/>
              <a:t>Môžu byť založené na objektoch alebo triedach</a:t>
            </a:r>
          </a:p>
          <a:p>
            <a:r>
              <a:rPr lang="sk-SK" dirty="0"/>
              <a:t>U tried využívajú pri návrhu riešenia hlavne princíp dedičnosti </a:t>
            </a:r>
          </a:p>
          <a:p>
            <a:r>
              <a:rPr lang="sk-SK" dirty="0"/>
              <a:t>Pri objektoch sa rieši hlavne spolupráca medzi objektami a skupinou objektov, ktorá zaisťuje dosiahnutie požadovaného výsledku </a:t>
            </a:r>
          </a:p>
        </p:txBody>
      </p:sp>
    </p:spTree>
    <p:extLst>
      <p:ext uri="{BB962C8B-B14F-4D97-AF65-F5344CB8AC3E}">
        <p14:creationId xmlns:p14="http://schemas.microsoft.com/office/powerpoint/2010/main" val="32556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8532E2-916F-E87E-EBF9-9618256F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endParaRPr lang="sk-SK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84C46CC3-7EF4-D0AD-6826-6D4F5FE3B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9" y="219630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0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9B159F-6E1B-5596-4252-A64370B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problém</a:t>
            </a:r>
          </a:p>
        </p:txBody>
      </p:sp>
      <p:pic>
        <p:nvPicPr>
          <p:cNvPr id="2050" name="Picture 2" descr="Problem, solved by Chain of Responsibility">
            <a:extLst>
              <a:ext uri="{FF2B5EF4-FFF2-40B4-BE49-F238E27FC236}">
                <a16:creationId xmlns:a16="http://schemas.microsoft.com/office/drawing/2014/main" id="{42A6FA91-F705-1B02-B143-E5438BF99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958306"/>
            <a:ext cx="571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A8543-7FA4-D4C5-FB18-06241C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problém</a:t>
            </a:r>
          </a:p>
        </p:txBody>
      </p:sp>
      <p:pic>
        <p:nvPicPr>
          <p:cNvPr id="3074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A5A5D35C-82C2-6465-68E1-53AFE934FB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4" y="2339181"/>
            <a:ext cx="5810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E603F-728B-5439-9921-51EA748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riešenie</a:t>
            </a:r>
          </a:p>
        </p:txBody>
      </p:sp>
      <p:pic>
        <p:nvPicPr>
          <p:cNvPr id="1026" name="Picture 2" descr="Handlers are lined-up one by one, forming a chain">
            <a:extLst>
              <a:ext uri="{FF2B5EF4-FFF2-40B4-BE49-F238E27FC236}">
                <a16:creationId xmlns:a16="http://schemas.microsoft.com/office/drawing/2014/main" id="{954318FF-0EBC-FB4F-BC75-1BA7D93D9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9" y="3339306"/>
            <a:ext cx="609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4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EB039-2BDA-1711-284A-F282E14A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riešenie</a:t>
            </a:r>
          </a:p>
        </p:txBody>
      </p:sp>
      <p:pic>
        <p:nvPicPr>
          <p:cNvPr id="2050" name="Picture 2" descr="A chain can be formed from a branch of an object tree">
            <a:extLst>
              <a:ext uri="{FF2B5EF4-FFF2-40B4-BE49-F238E27FC236}">
                <a16:creationId xmlns:a16="http://schemas.microsoft.com/office/drawing/2014/main" id="{15B2C566-9F43-9319-55C9-F8ADC33B0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19" y="2672556"/>
            <a:ext cx="4953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1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– 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Responibility</a:t>
            </a:r>
            <a:r>
              <a:rPr lang="sk-SK" dirty="0"/>
              <a:t> - štruktúra</a:t>
            </a:r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9416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101</Words>
  <Application>Microsoft Office PowerPoint</Application>
  <PresentationFormat>Širokouhlá</PresentationFormat>
  <Paragraphs>14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Návrhové vzory: Behavioral patterns</vt:lpstr>
      <vt:lpstr>Behavioral Patterns (chovanie)</vt:lpstr>
      <vt:lpstr>Chain of Responibility</vt:lpstr>
      <vt:lpstr>Chain of Responibility - problém</vt:lpstr>
      <vt:lpstr>Chain of Responibility - problém</vt:lpstr>
      <vt:lpstr>Chain of Responibility - riešenie</vt:lpstr>
      <vt:lpstr>Chain of Responibility - riešenie</vt:lpstr>
      <vt:lpstr>Chain of Responibility – príklad z reálneho sveta</vt:lpstr>
      <vt:lpstr>Chain of Responibility - štruktúra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Jakub Prôčka</cp:lastModifiedBy>
  <cp:revision>2</cp:revision>
  <dcterms:created xsi:type="dcterms:W3CDTF">2022-10-03T15:10:44Z</dcterms:created>
  <dcterms:modified xsi:type="dcterms:W3CDTF">2022-10-03T16:48:08Z</dcterms:modified>
</cp:coreProperties>
</file>