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89" r:id="rId4"/>
    <p:sldId id="257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91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N%C3%A1vrhov%C3%BD_vzor" TargetMode="External"/><Relationship Id="rId3" Type="http://schemas.openxmlformats.org/officeDocument/2006/relationships/hyperlink" Target="https://refactoring.guru/design-patterns/chain-of-responsibility" TargetMode="External"/><Relationship Id="rId7" Type="http://schemas.openxmlformats.org/officeDocument/2006/relationships/hyperlink" Target="https://www.acstechnologies.sk/vedomostna-databaza/item/82-navrhove-vzor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goritmy.net/article/51224/Navrhove-vzory?fbclid=IwAR3vw0mgRKC_0OotVFOO69Er9P6QVBHP2-_KYiCrjlLEQdwQ8xQyzz1LGWg" TargetMode="External"/><Relationship Id="rId11" Type="http://schemas.openxmlformats.org/officeDocument/2006/relationships/hyperlink" Target="http://voho.eu/wiki/navrhovy-vzor/?fbclid=IwAR0TfigTiFYHO0uRFoToCH8hX-dsJu3ikql6aO5cW8ECUwG007zybFD_C70" TargetMode="External"/><Relationship Id="rId5" Type="http://schemas.openxmlformats.org/officeDocument/2006/relationships/hyperlink" Target="https://www.tutorialspoint.com/design_pattern/interpreter_pattern.htm" TargetMode="External"/><Relationship Id="rId10" Type="http://schemas.openxmlformats.org/officeDocument/2006/relationships/hyperlink" Target="http://www.ut.fei.stuba.sk/study/tsikt/prednasky/prednaska_05/TSIKT18_PRED_05_01.pdf?fbclid=IwAR1MTM3QieRTEcEme9p15AxYM6aLfqnxcn-J5lJbtm6pR6-LCjhqHir4wa8" TargetMode="External"/><Relationship Id="rId4" Type="http://schemas.openxmlformats.org/officeDocument/2006/relationships/hyperlink" Target="https://refactoring.guru/design-patterns/command" TargetMode="External"/><Relationship Id="rId9" Type="http://schemas.openxmlformats.org/officeDocument/2006/relationships/hyperlink" Target="https://en.wikipedia.org/wiki/Behavioral_pattern?fbclid=IwAR2MxLC9ajNvXIVXBn0LhQyhUc0ReGmH6qLzXtwnzTLhG_gRV2dkCQ0_fY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Návrhový vzor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Návrhové vzory vo všeobecnosti</a:t>
            </a:r>
          </a:p>
          <a:p>
            <a:r>
              <a:rPr lang="sk-SK" dirty="0"/>
              <a:t>Šablóna, ktorú je možné použiť v rôznych situáciách</a:t>
            </a:r>
          </a:p>
          <a:p>
            <a:r>
              <a:rPr lang="sk-SK" dirty="0"/>
              <a:t>Veľké množstvo návrhových vzorov</a:t>
            </a:r>
          </a:p>
          <a:p>
            <a:r>
              <a:rPr lang="sk-SK" dirty="0"/>
              <a:t>Výhody použitia</a:t>
            </a:r>
            <a:endParaRPr lang="en-US" dirty="0"/>
          </a:p>
          <a:p>
            <a:r>
              <a:rPr lang="sk-SK" dirty="0"/>
              <a:t>Nevýhody použitia</a:t>
            </a:r>
            <a:endParaRPr lang="en-US" dirty="0"/>
          </a:p>
        </p:txBody>
      </p:sp>
      <p:pic>
        <p:nvPicPr>
          <p:cNvPr id="1026" name="Picture 2" descr="Introduction to Object-Oriented Design Patterns — Part -I | by Madasamy 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96" y="3333749"/>
            <a:ext cx="685800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/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5518C-9959-DEFC-EFEC-FD204037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implementácie </a:t>
            </a:r>
            <a:r>
              <a:rPr lang="sk-SK" dirty="0" err="1"/>
              <a:t>Iteratora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174419-8FFF-B92F-2CD8-582DF97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28C3934-0370-26CD-2645-F2C98963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4" y="1562100"/>
            <a:ext cx="5483051" cy="491115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135029C-B081-ECFA-6672-271A3C49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562099"/>
            <a:ext cx="6274327" cy="49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Zdroje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https://refactoring.guru/design-patterns/iterator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https://refactoring.guru/design-patterns/chain-of-responsibility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4"/>
              </a:rPr>
              <a:t>https://refactoring.guru/design-patterns/command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5"/>
              </a:rPr>
              <a:t>https://www.tutorialspoint.com/design_pattern/interpreter_pattern.htm</a:t>
            </a:r>
            <a:endParaRPr lang="sk-SK" dirty="0"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6"/>
              </a:rPr>
              <a:t>https://www.algoritmy.net/article/51224/Navrhove-vzory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7"/>
              </a:rPr>
              <a:t>https://www.acstechnologies.sk/vedomostna-databaza/item/82-navrhove-vzory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8"/>
              </a:rPr>
              <a:t>https://cs.wikipedia.org/wiki/N%C3%A1vrhov%C3%BD_vzor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9"/>
              </a:rPr>
              <a:t>https://en.wikipedia.org/wiki/Behavioral_pattern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0"/>
              </a:rPr>
              <a:t>http://www.ut.fei.stuba.sk/study/tsikt/prednasky/prednaska_05/TSIKT18_PRED_05_01.pdf</a:t>
            </a:r>
            <a:r>
              <a:rPr lang="sk-SK" b="0" i="0" dirty="0">
                <a:solidFill>
                  <a:srgbClr val="E4E6EB"/>
                </a:solidFill>
                <a:effectLst/>
                <a:latin typeface="+mj-lt"/>
              </a:rPr>
              <a:t> </a:t>
            </a: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1"/>
              </a:rPr>
              <a:t>http://voho.eu/wiki/navrhovy-vzor/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Niečo z histórie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Prvé návrhové vzory</a:t>
            </a:r>
          </a:p>
          <a:p>
            <a:pPr lvl="1"/>
            <a:r>
              <a:rPr lang="sk-SK" dirty="0"/>
              <a:t>Konferencia OOPSLA (1987)</a:t>
            </a:r>
          </a:p>
          <a:p>
            <a:pPr lvl="2"/>
            <a:r>
              <a:rPr lang="sk-SK" dirty="0" err="1"/>
              <a:t>Ward</a:t>
            </a:r>
            <a:r>
              <a:rPr lang="sk-SK" dirty="0"/>
              <a:t> </a:t>
            </a:r>
            <a:r>
              <a:rPr lang="sk-SK" dirty="0" err="1"/>
              <a:t>Cunningham</a:t>
            </a:r>
            <a:endParaRPr lang="sk-SK" dirty="0"/>
          </a:p>
          <a:p>
            <a:pPr lvl="2"/>
            <a:r>
              <a:rPr lang="sk-SK" dirty="0" err="1"/>
              <a:t>Kent</a:t>
            </a:r>
            <a:r>
              <a:rPr lang="sk-SK" dirty="0"/>
              <a:t> </a:t>
            </a:r>
            <a:r>
              <a:rPr lang="sk-SK" dirty="0" err="1"/>
              <a:t>Beck</a:t>
            </a:r>
            <a:endParaRPr lang="sk-SK" dirty="0"/>
          </a:p>
          <a:p>
            <a:r>
              <a:rPr lang="sk-SK" dirty="0"/>
              <a:t>Prvé reálne použitie</a:t>
            </a:r>
          </a:p>
          <a:p>
            <a:pPr lvl="1"/>
            <a:r>
              <a:rPr lang="en-US" dirty="0"/>
              <a:t>Elements of Reusable Object-Oriented Software</a:t>
            </a:r>
            <a:r>
              <a:rPr lang="sk-SK" dirty="0"/>
              <a:t> (1994)</a:t>
            </a:r>
          </a:p>
          <a:p>
            <a:pPr lvl="2"/>
            <a:r>
              <a:rPr lang="sk-SK" dirty="0" err="1"/>
              <a:t>Erich</a:t>
            </a:r>
            <a:r>
              <a:rPr lang="sk-SK" dirty="0"/>
              <a:t> </a:t>
            </a:r>
            <a:r>
              <a:rPr lang="sk-SK" dirty="0" err="1"/>
              <a:t>Gamma</a:t>
            </a:r>
            <a:endParaRPr lang="sk-SK" dirty="0"/>
          </a:p>
          <a:p>
            <a:pPr lvl="2"/>
            <a:r>
              <a:rPr lang="sk-SK" dirty="0"/>
              <a:t>Richard </a:t>
            </a:r>
            <a:r>
              <a:rPr lang="sk-SK" dirty="0" err="1"/>
              <a:t>Helm</a:t>
            </a:r>
            <a:endParaRPr lang="sk-SK" dirty="0"/>
          </a:p>
          <a:p>
            <a:pPr lvl="2"/>
            <a:r>
              <a:rPr lang="sk-SK" dirty="0" err="1"/>
              <a:t>Ralph</a:t>
            </a:r>
            <a:r>
              <a:rPr lang="sk-SK" dirty="0"/>
              <a:t> </a:t>
            </a:r>
            <a:r>
              <a:rPr lang="sk-SK" dirty="0" err="1"/>
              <a:t>Johnson</a:t>
            </a:r>
            <a:endParaRPr lang="sk-SK" dirty="0"/>
          </a:p>
          <a:p>
            <a:pPr lvl="2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Vlissides</a:t>
            </a:r>
            <a:endParaRPr lang="sk-SK" dirty="0"/>
          </a:p>
        </p:txBody>
      </p:sp>
      <p:pic>
        <p:nvPicPr>
          <p:cNvPr id="2050" name="Picture 2" descr="Design Patterns: Elements of Reusable Object-Oriented Software: Gamma,  Erich, Helm, Richard, Johnson, Ralph, Vlissides, John: 8601419047741: Books  - Amazon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323936"/>
            <a:ext cx="4935974" cy="6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Základné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Vzory na vytváranie (</a:t>
            </a:r>
            <a:r>
              <a:rPr lang="sk-SK" dirty="0" err="1"/>
              <a:t>creational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dirty="0"/>
              <a:t>Štrukturálne vzory (</a:t>
            </a:r>
            <a:r>
              <a:rPr lang="sk-SK" dirty="0" err="1"/>
              <a:t>structural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b="1" dirty="0"/>
              <a:t>Vzory správania (</a:t>
            </a:r>
            <a:r>
              <a:rPr lang="sk-SK" b="1" dirty="0" err="1"/>
              <a:t>behavioral</a:t>
            </a:r>
            <a:r>
              <a:rPr lang="sk-SK" b="1" dirty="0"/>
              <a:t> </a:t>
            </a:r>
            <a:r>
              <a:rPr lang="sk-SK" b="1" dirty="0" err="1"/>
              <a:t>patterns</a:t>
            </a:r>
            <a:r>
              <a:rPr lang="sk-SK" b="1" dirty="0"/>
              <a:t>)</a:t>
            </a:r>
          </a:p>
        </p:txBody>
      </p:sp>
      <p:pic>
        <p:nvPicPr>
          <p:cNvPr id="3074" name="Picture 2" descr="design pattern | java | android - Android - Java - Kotlin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6" y="3782264"/>
            <a:ext cx="6639993" cy="2736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Vzory správania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Na čo sa používajú</a:t>
            </a:r>
          </a:p>
          <a:p>
            <a:r>
              <a:rPr lang="sk-SK" dirty="0"/>
              <a:t>Na čom sú založené</a:t>
            </a:r>
          </a:p>
          <a:p>
            <a:pPr lvl="1"/>
            <a:r>
              <a:rPr lang="sk-SK" dirty="0"/>
              <a:t>Princíp dedičnosti</a:t>
            </a:r>
          </a:p>
          <a:p>
            <a:pPr lvl="1"/>
            <a:r>
              <a:rPr lang="sk-SK" dirty="0"/>
              <a:t>Relácie medzi objektmi</a:t>
            </a:r>
          </a:p>
          <a:p>
            <a:r>
              <a:rPr lang="sk-SK" dirty="0"/>
              <a:t>4 najznámejšie vzory správania</a:t>
            </a:r>
          </a:p>
          <a:p>
            <a:pPr lvl="1"/>
            <a:r>
              <a:rPr lang="sk-SK" dirty="0" err="1"/>
              <a:t>Chain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responsibility</a:t>
            </a:r>
            <a:endParaRPr lang="sk-SK" dirty="0"/>
          </a:p>
          <a:p>
            <a:pPr lvl="1"/>
            <a:r>
              <a:rPr lang="sk-SK" dirty="0" err="1"/>
              <a:t>Command</a:t>
            </a:r>
            <a:endParaRPr lang="sk-SK" dirty="0"/>
          </a:p>
          <a:p>
            <a:pPr lvl="1"/>
            <a:r>
              <a:rPr lang="sk-SK" dirty="0"/>
              <a:t>Interpreter</a:t>
            </a:r>
          </a:p>
          <a:p>
            <a:pPr lvl="1"/>
            <a:r>
              <a:rPr lang="sk-SK" dirty="0" err="1"/>
              <a:t>Iterator</a:t>
            </a:r>
            <a:endParaRPr lang="sk-SK" dirty="0"/>
          </a:p>
        </p:txBody>
      </p:sp>
      <p:pic>
        <p:nvPicPr>
          <p:cNvPr id="4099" name="Picture 3" descr="C:\Users\adamr\Desktop\Behavioral_Patterns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1" y="1714500"/>
            <a:ext cx="6502400" cy="459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Chain of Responsibility je Behavioral </a:t>
            </a:r>
            <a:r>
              <a:rPr lang="en-US" dirty="0" err="1">
                <a:solidFill>
                  <a:schemeClr val="bg1"/>
                </a:solidFill>
              </a:rPr>
              <a:t>Desing</a:t>
            </a:r>
            <a:r>
              <a:rPr lang="en-US" dirty="0">
                <a:solidFill>
                  <a:schemeClr val="bg1"/>
                </a:solidFill>
              </a:rPr>
              <a:t> Pattern </a:t>
            </a:r>
            <a:r>
              <a:rPr lang="en-US" dirty="0" err="1">
                <a:solidFill>
                  <a:schemeClr val="bg1"/>
                </a:solidFill>
              </a:rPr>
              <a:t>ktorý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umožnuje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prenášať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požiadavky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pozdĺž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reťazca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samostatných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zvaných</a:t>
            </a:r>
            <a:r>
              <a:rPr lang="en-US" dirty="0">
                <a:solidFill>
                  <a:schemeClr val="bg1"/>
                </a:solidFill>
              </a:rPr>
              <a:t> Handlers. </a:t>
            </a: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624</Words>
  <Application>Microsoft Office PowerPoint</Application>
  <PresentationFormat>Širokouhlá</PresentationFormat>
  <Paragraphs>94</Paragraphs>
  <Slides>28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Niečo z histórie</vt:lpstr>
      <vt:lpstr>Základné typy</vt:lpstr>
      <vt:lpstr>Vzory správania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Prezentácia programu PowerPoint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Príklad implementácie Iteratora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Jakub Prôčka</cp:lastModifiedBy>
  <cp:revision>63</cp:revision>
  <dcterms:created xsi:type="dcterms:W3CDTF">2022-10-03T15:10:44Z</dcterms:created>
  <dcterms:modified xsi:type="dcterms:W3CDTF">2022-10-05T14:55:47Z</dcterms:modified>
</cp:coreProperties>
</file>