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21" autoAdjust="0"/>
  </p:normalViewPr>
  <p:slideViewPr>
    <p:cSldViewPr showGuides="1">
      <p:cViewPr varScale="1">
        <p:scale>
          <a:sx n="82" d="100"/>
          <a:sy n="82" d="100"/>
        </p:scale>
        <p:origin x="18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69A2A-DA3B-4A07-BBF2-D2DA76610D30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26FA2-43A4-4D9D-BC63-45F112423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44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54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5 Minuten Pausen?</a:t>
            </a:r>
          </a:p>
          <a:p>
            <a:r>
              <a:rPr lang="de-DE" baseline="0" dirty="0" smtClean="0"/>
              <a:t>Eventuelle Dateien über </a:t>
            </a:r>
            <a:r>
              <a:rPr lang="de-DE" baseline="0" dirty="0" err="1" smtClean="0"/>
              <a:t>Owncloud</a:t>
            </a:r>
            <a:r>
              <a:rPr lang="de-DE" baseline="0" dirty="0" smtClean="0"/>
              <a:t> an die Gruppe b-wi2pmp2</a:t>
            </a:r>
          </a:p>
          <a:p>
            <a:r>
              <a:rPr lang="de-DE" baseline="0" dirty="0" smtClean="0"/>
              <a:t>	</a:t>
            </a:r>
          </a:p>
          <a:p>
            <a:endParaRPr lang="de-DE" baseline="0" dirty="0" smtClean="0"/>
          </a:p>
          <a:p>
            <a:r>
              <a:rPr lang="de-DE" baseline="0" dirty="0" smtClean="0"/>
              <a:t>Mögliche Zusatzthemen:</a:t>
            </a:r>
          </a:p>
          <a:p>
            <a:r>
              <a:rPr lang="de-DE" baseline="0" dirty="0" smtClean="0"/>
              <a:t>	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-Einführung(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-Flow)</a:t>
            </a:r>
          </a:p>
          <a:p>
            <a:r>
              <a:rPr lang="de-DE" baseline="0" dirty="0" smtClean="0"/>
              <a:t>	</a:t>
            </a:r>
            <a:r>
              <a:rPr lang="de-DE" baseline="0" dirty="0" err="1" smtClean="0"/>
              <a:t>Eclipse</a:t>
            </a:r>
            <a:r>
              <a:rPr lang="de-DE" baseline="0" dirty="0" smtClean="0"/>
              <a:t>-Einführung(optionale Cheat-Sheet)</a:t>
            </a:r>
          </a:p>
          <a:p>
            <a:endParaRPr lang="de-DE" baseline="0" dirty="0" smtClean="0"/>
          </a:p>
          <a:p>
            <a:r>
              <a:rPr lang="de-DE" dirty="0" smtClean="0"/>
              <a:t>Geplanter Ablauf: </a:t>
            </a:r>
          </a:p>
          <a:p>
            <a:r>
              <a:rPr lang="de-DE" dirty="0" smtClean="0"/>
              <a:t>	Fachliche Fragen an mich im Tutorium oder vorher per E-Mail</a:t>
            </a:r>
          </a:p>
          <a:p>
            <a:r>
              <a:rPr lang="de-DE" dirty="0" smtClean="0"/>
              <a:t>	Aufnahme in Themenspeicher oder direkte Beantwortung</a:t>
            </a:r>
          </a:p>
          <a:p>
            <a:r>
              <a:rPr lang="de-DE" dirty="0" smtClean="0"/>
              <a:t>	Themen aus Themenspeicher werden von mir vorbereitet</a:t>
            </a:r>
            <a:r>
              <a:rPr lang="de-DE" baseline="0" dirty="0" smtClean="0"/>
              <a:t> und angekündigt</a:t>
            </a:r>
          </a:p>
          <a:p>
            <a:r>
              <a:rPr lang="de-DE" baseline="0" dirty="0" smtClean="0"/>
              <a:t>	Ansonsten freie Arbeitszeit für Praktikumsaufgaben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56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Modelle als Abstraktion von der Realität, nur relevante Faktoren werden betrachtet.</a:t>
            </a:r>
          </a:p>
          <a:p>
            <a:endParaRPr lang="de-DE" dirty="0" smtClean="0"/>
          </a:p>
          <a:p>
            <a:r>
              <a:rPr lang="de-DE" dirty="0" smtClean="0"/>
              <a:t>Testen: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	statische Tests: Review, Metriken, alles in Person am Code selbst</a:t>
            </a:r>
          </a:p>
          <a:p>
            <a:r>
              <a:rPr lang="de-DE" baseline="0" dirty="0" smtClean="0"/>
              <a:t>	dynamische Tests: Die zu testende Software wird ausgeführt</a:t>
            </a:r>
          </a:p>
          <a:p>
            <a:r>
              <a:rPr lang="de-DE" baseline="0" dirty="0" smtClean="0"/>
              <a:t>		      Modultests, Integrationstests, Black-Box, White-Box</a:t>
            </a:r>
          </a:p>
          <a:p>
            <a:endParaRPr lang="de-DE" baseline="0" dirty="0" smtClean="0"/>
          </a:p>
          <a:p>
            <a:r>
              <a:rPr lang="de-DE" baseline="0" dirty="0" smtClean="0"/>
              <a:t>Vertrag:</a:t>
            </a:r>
          </a:p>
          <a:p>
            <a:r>
              <a:rPr lang="de-DE" baseline="0" dirty="0" smtClean="0"/>
              <a:t>	Vor und Nach-/Bedingungen</a:t>
            </a:r>
          </a:p>
          <a:p>
            <a:r>
              <a:rPr lang="de-DE" baseline="0" dirty="0" smtClean="0"/>
              <a:t>	Klassen-Invarianten (gelten vor und nach der Ausführung jeder </a:t>
            </a:r>
            <a:r>
              <a:rPr lang="de-DE" baseline="0" smtClean="0"/>
              <a:t>Methode)</a:t>
            </a:r>
          </a:p>
          <a:p>
            <a:endParaRPr lang="de-DE" baseline="0" dirty="0" smtClean="0"/>
          </a:p>
          <a:p>
            <a:r>
              <a:rPr lang="de-DE" dirty="0" smtClean="0"/>
              <a:t>Polymorphie(vielgestaltig):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Generizität</a:t>
            </a:r>
            <a:r>
              <a:rPr lang="de-DE" dirty="0" smtClean="0"/>
              <a:t>, Vererbung, Überladung und automatische Typumwandlung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087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Vererbungskonzepte:</a:t>
            </a:r>
          </a:p>
          <a:p>
            <a:r>
              <a:rPr lang="de-DE" dirty="0" smtClean="0"/>
              <a:t>	(Typ-Hierarchien)ist</a:t>
            </a:r>
            <a:r>
              <a:rPr lang="de-DE" baseline="0" dirty="0" smtClean="0"/>
              <a:t> ein Beziehung </a:t>
            </a:r>
            <a:r>
              <a:rPr lang="de-DE" baseline="0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(Typabstraktion)implementiert Beziehung -.-.-&gt;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(Code-Wiederverwendung)nutzt ….&gt;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bekannte Beispiele: Java Collections Framework, </a:t>
            </a:r>
            <a:r>
              <a:rPr lang="de-DE" baseline="0" dirty="0" err="1" smtClean="0">
                <a:sym typeface="Wingdings" panose="05000000000000000000" pitchFamily="2" charset="2"/>
              </a:rPr>
              <a:t>Exceptions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Super &amp; Sub-Typ bei Typ-Hierarchien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Ober &amp; Unter-Klasse bei Implementations-Hierarchien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Nur Einfachvererbung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84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3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2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11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8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26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35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80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08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2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6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22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B148-DEDA-40A7-8CFE-133102578D0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83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de-DE" dirty="0" smtClean="0"/>
              <a:t>PR2 </a:t>
            </a:r>
            <a:r>
              <a:rPr lang="de-DE" dirty="0" smtClean="0"/>
              <a:t>Tutorium – Termin </a:t>
            </a:r>
            <a:r>
              <a:rPr lang="de-DE" dirty="0" smtClean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47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Organisatorisches</a:t>
            </a:r>
          </a:p>
          <a:p>
            <a:r>
              <a:rPr lang="de-DE" dirty="0" smtClean="0"/>
              <a:t>Wiederholung bisheriger Themen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86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Organisatorisches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Zukünftiger Ablauf</a:t>
            </a:r>
          </a:p>
          <a:p>
            <a:r>
              <a:rPr lang="de-DE" dirty="0" smtClean="0"/>
              <a:t>Themenspeicher</a:t>
            </a:r>
          </a:p>
          <a:p>
            <a:r>
              <a:rPr lang="de-DE" dirty="0" smtClean="0"/>
              <a:t>Pausen</a:t>
            </a:r>
          </a:p>
          <a:p>
            <a:r>
              <a:rPr lang="de-DE" dirty="0" smtClean="0"/>
              <a:t>Praktikumsaufgaben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93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Bereits verstandene Themen?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Abstraktion/Modelle</a:t>
            </a:r>
          </a:p>
          <a:p>
            <a:r>
              <a:rPr lang="de-DE" dirty="0" smtClean="0"/>
              <a:t>Testen</a:t>
            </a:r>
          </a:p>
          <a:p>
            <a:r>
              <a:rPr lang="de-DE" dirty="0" smtClean="0"/>
              <a:t>Vertragsmodell</a:t>
            </a:r>
          </a:p>
          <a:p>
            <a:r>
              <a:rPr lang="de-DE" dirty="0" smtClean="0"/>
              <a:t>Polymorphie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83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Polymorphie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559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Bildschirmpräsentation (4:3)</PresentationFormat>
  <Paragraphs>56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Larissa</vt:lpstr>
      <vt:lpstr>PR2 Tutorium – Termin 1</vt:lpstr>
      <vt:lpstr>Ablauf</vt:lpstr>
      <vt:lpstr>Organisatorisches</vt:lpstr>
      <vt:lpstr>Bereits verstandene Themen?</vt:lpstr>
      <vt:lpstr>Polymorphie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Lenno</dc:creator>
  <cp:lastModifiedBy>Lennart Borchert</cp:lastModifiedBy>
  <cp:revision>13</cp:revision>
  <dcterms:created xsi:type="dcterms:W3CDTF">2015-10-20T07:37:05Z</dcterms:created>
  <dcterms:modified xsi:type="dcterms:W3CDTF">2016-03-22T12:27:05Z</dcterms:modified>
</cp:coreProperties>
</file>