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69A2A-DA3B-4A07-BBF2-D2DA76610D30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26FA2-43A4-4D9D-BC63-45F112423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4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Begrüßung(Helena)</a:t>
            </a:r>
          </a:p>
          <a:p>
            <a:r>
              <a:rPr lang="de-DE" dirty="0" smtClean="0"/>
              <a:t>Fragen</a:t>
            </a:r>
          </a:p>
          <a:p>
            <a:r>
              <a:rPr lang="de-DE" dirty="0" smtClean="0"/>
              <a:t>-&gt;Ablauf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4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Häufige Fehler: Besprechung zusammen</a:t>
            </a:r>
          </a:p>
          <a:p>
            <a:r>
              <a:rPr lang="de-DE" dirty="0" smtClean="0"/>
              <a:t>Anschließend Musterlösung und eigene Fragen dazu.</a:t>
            </a:r>
          </a:p>
          <a:p>
            <a:r>
              <a:rPr lang="de-DE" dirty="0" smtClean="0"/>
              <a:t>Pausenlänge klären</a:t>
            </a:r>
          </a:p>
          <a:p>
            <a:r>
              <a:rPr lang="de-DE" dirty="0" smtClean="0"/>
              <a:t>-&gt;Häufige</a:t>
            </a:r>
            <a:r>
              <a:rPr lang="de-DE" baseline="0" dirty="0" smtClean="0"/>
              <a:t> Fehler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7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Folgende Zeichen:</a:t>
            </a:r>
            <a:r>
              <a:rPr lang="de-DE" baseline="0" dirty="0" smtClean="0"/>
              <a:t> Verbindungszeichen(_ </a:t>
            </a:r>
            <a:r>
              <a:rPr lang="de-DE" baseline="0" dirty="0" err="1" smtClean="0"/>
              <a:t>u.ä.</a:t>
            </a:r>
            <a:r>
              <a:rPr lang="de-DE" baseline="0" dirty="0" smtClean="0"/>
              <a:t>), Buchstaben(</a:t>
            </a:r>
            <a:r>
              <a:rPr lang="de-DE" baseline="0" dirty="0" err="1" smtClean="0"/>
              <a:t>a..z</a:t>
            </a:r>
            <a:r>
              <a:rPr lang="de-DE" baseline="0" dirty="0" smtClean="0"/>
              <a:t>), Währungszeichen($..), Ziffern(0..9)</a:t>
            </a:r>
          </a:p>
          <a:p>
            <a:r>
              <a:rPr lang="de-DE" baseline="0" dirty="0" smtClean="0"/>
              <a:t>Erstes Zeichen: </a:t>
            </a:r>
            <a:r>
              <a:rPr lang="de-DE" baseline="0" dirty="0" smtClean="0"/>
              <a:t>Verbindungszeichen(_ </a:t>
            </a:r>
            <a:r>
              <a:rPr lang="de-DE" baseline="0" dirty="0" err="1" smtClean="0"/>
              <a:t>u.ä.</a:t>
            </a:r>
            <a:r>
              <a:rPr lang="de-DE" baseline="0" dirty="0" smtClean="0"/>
              <a:t>), Buchstaben(</a:t>
            </a:r>
            <a:r>
              <a:rPr lang="de-DE" baseline="0" dirty="0" err="1" smtClean="0"/>
              <a:t>a..z</a:t>
            </a:r>
            <a:r>
              <a:rPr lang="de-DE" baseline="0" dirty="0" smtClean="0"/>
              <a:t>), Währungszeichen($..)</a:t>
            </a:r>
          </a:p>
          <a:p>
            <a:r>
              <a:rPr lang="de-DE" baseline="0" dirty="0" smtClean="0"/>
              <a:t>- True ist nur für Klassennamen verwendbar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26FA2-43A4-4D9D-BC63-45F112423F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54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7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22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8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26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35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8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0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2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2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B148-DEDA-40A7-8CFE-133102578D05}" type="datetimeFigureOut">
              <a:rPr lang="de-DE" smtClean="0"/>
              <a:t>20.10.2015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4D20-D7BF-41D0-938B-014250BAD8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83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PR1 Tutorium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(Helena kann heute leider nicht dabei sein)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447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Häufige Fehler im „Test“</a:t>
            </a:r>
          </a:p>
          <a:p>
            <a:r>
              <a:rPr lang="de-DE" dirty="0" smtClean="0"/>
              <a:t>Übungen in Java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35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Häufige Fehler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Operatoren vertauscht</a:t>
            </a:r>
          </a:p>
          <a:p>
            <a:r>
              <a:rPr lang="de-DE" dirty="0" smtClean="0"/>
              <a:t>Zugelassene Identifier</a:t>
            </a:r>
            <a:endParaRPr lang="de-DE" dirty="0" smtClean="0"/>
          </a:p>
          <a:p>
            <a:r>
              <a:rPr lang="de-DE" dirty="0" smtClean="0"/>
              <a:t>Verkettung in Ausdrücken</a:t>
            </a:r>
          </a:p>
          <a:p>
            <a:r>
              <a:rPr lang="de-DE" dirty="0" smtClean="0"/>
              <a:t>Umgang mit boolean Variablen</a:t>
            </a:r>
          </a:p>
          <a:p>
            <a:r>
              <a:rPr lang="de-DE" dirty="0" smtClean="0"/>
              <a:t>Dreiteiliger bedingter Operator</a:t>
            </a:r>
          </a:p>
        </p:txBody>
      </p:sp>
    </p:spTree>
    <p:extLst>
      <p:ext uri="{BB962C8B-B14F-4D97-AF65-F5344CB8AC3E}">
        <p14:creationId xmlns:p14="http://schemas.microsoft.com/office/powerpoint/2010/main" val="417193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operatorenBeispiel() {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zahl1 = 10;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zahl2 = 12;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boolean bool = true;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if(zahl1 &lt; zahl2 &amp;&amp; bool = true) {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tue etwas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373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Identifier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Erstes Zeichen</a:t>
            </a:r>
          </a:p>
          <a:p>
            <a:r>
              <a:rPr lang="de-DE" dirty="0" smtClean="0"/>
              <a:t>Folgende Zeichen</a:t>
            </a:r>
          </a:p>
          <a:p>
            <a:r>
              <a:rPr lang="de-DE" dirty="0" smtClean="0"/>
              <a:t>Genau Informationen in der </a:t>
            </a:r>
            <a:r>
              <a:rPr lang="de-DE" dirty="0" err="1" smtClean="0"/>
              <a:t>JavaDoc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207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Verkettung in Ausdrücken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VerkettungBeispiel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zahl1 = 15;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zahl2 = 12;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int zahl3 = 10;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(zahl1 &gt; zahl2 &gt;= zahl3) {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	// tue etwas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1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Umgang mit boolean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Codebeispiel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07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Dreiteiliger bedingter Operator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Siehe Codebeispiel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95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findet sich ein Übungszettel in meinem </a:t>
            </a:r>
            <a:r>
              <a:rPr lang="de-DE" dirty="0" err="1" smtClean="0"/>
              <a:t>pub</a:t>
            </a:r>
            <a:r>
              <a:rPr lang="de-DE" dirty="0" smtClean="0"/>
              <a:t>(Lennart Borchert) im Ordner „Termin 3“</a:t>
            </a:r>
          </a:p>
          <a:p>
            <a:r>
              <a:rPr lang="de-DE" dirty="0" smtClean="0"/>
              <a:t>Es können auch Praktikumsaufgaben bearbeitet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679534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Bildschirmpräsentation (4:3)</PresentationFormat>
  <Paragraphs>54</Paragraphs>
  <Slides>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PR1 Tutorium</vt:lpstr>
      <vt:lpstr>Ablauf</vt:lpstr>
      <vt:lpstr>Häufige Fehler</vt:lpstr>
      <vt:lpstr>Operatoren</vt:lpstr>
      <vt:lpstr>Identifier</vt:lpstr>
      <vt:lpstr>Verkettung in Ausdrücken</vt:lpstr>
      <vt:lpstr>Umgang mit boolean</vt:lpstr>
      <vt:lpstr>Dreiteiliger bedingter Operator</vt:lpstr>
      <vt:lpstr>Übungen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Lenno</dc:creator>
  <cp:lastModifiedBy>Lenno</cp:lastModifiedBy>
  <cp:revision>6</cp:revision>
  <dcterms:created xsi:type="dcterms:W3CDTF">2015-10-20T07:37:05Z</dcterms:created>
  <dcterms:modified xsi:type="dcterms:W3CDTF">2015-10-20T09:07:52Z</dcterms:modified>
</cp:coreProperties>
</file>