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8" r:id="rId4"/>
    <p:sldId id="269" r:id="rId5"/>
    <p:sldId id="267" r:id="rId6"/>
    <p:sldId id="27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48" autoAdjust="0"/>
  </p:normalViewPr>
  <p:slideViewPr>
    <p:cSldViewPr showGuides="1"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9A2A-DA3B-4A07-BBF2-D2DA76610D30}" type="datetimeFigureOut">
              <a:rPr lang="de-DE" smtClean="0"/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6FA2-43A4-4D9D-BC63-45F112423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Definiert eine Menge an Objekte von einem Typ.</a:t>
            </a:r>
          </a:p>
          <a:p>
            <a:r>
              <a:rPr lang="de-DE" dirty="0"/>
              <a:t>Kein anderes Objekt dieses Typen kann existieren.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81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7904-9A37-4E4D-B867-DCA9F8323D93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21F0-B16E-4343-A718-3602D0451BAA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C883-4EC5-4A15-A976-6B18FFA2CF45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521-715C-4052-AAA6-8D85EB7F6F79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39BA-1B97-4B08-A890-9E108EF8F016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D3F-CE97-4666-86BA-F3086F212ECB}" type="datetime1">
              <a:rPr lang="de-DE" smtClean="0"/>
              <a:t>15.11.2016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67FC-4444-409A-AED3-399364CCD3BC}" type="datetime1">
              <a:rPr lang="de-DE" smtClean="0"/>
              <a:t>15.11.2016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0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F7D-2DC8-482A-98EC-8838D1DB2A57}" type="datetime1">
              <a:rPr lang="de-DE" smtClean="0"/>
              <a:t>15.11.2016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A3FA-2EE7-4AB7-8996-617BB136CD04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C4F5-3263-4B6D-8B53-25116BEE822B}" type="datetime1">
              <a:rPr lang="de-DE" smtClean="0"/>
              <a:t>15.11.2016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9B86-D1F8-48C7-84EE-D2DDF6A1E13D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ufgabenblatt04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Moin moin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PR1-Tutorium</a:t>
            </a:r>
          </a:p>
          <a:p>
            <a:r>
              <a:rPr lang="de-DE" dirty="0"/>
              <a:t>(Heute leider schonwieder alleine)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de-DE" dirty="0"/>
              <a:t>Lennart Borchert lennart.borchert@gmail.com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1FB4D20-D7BF-41D0-938B-014250BAD871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DD7-F2CE-44D5-96A1-A2B3908D3033}" type="datetime1">
              <a:rPr lang="de-DE" smtClean="0"/>
              <a:t>15.11.2016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 Fragen</a:t>
            </a:r>
          </a:p>
          <a:p>
            <a:r>
              <a:rPr lang="de-DE" dirty="0"/>
              <a:t>Aufgabenblatt 4 Teil 2</a:t>
            </a:r>
          </a:p>
          <a:p>
            <a:r>
              <a:rPr lang="de-DE" dirty="0" err="1"/>
              <a:t>Enum</a:t>
            </a:r>
            <a:endParaRPr lang="de-DE" dirty="0"/>
          </a:p>
          <a:p>
            <a:r>
              <a:rPr lang="de-DE" dirty="0"/>
              <a:t>Quiz 5 zurück</a:t>
            </a:r>
          </a:p>
          <a:p>
            <a:r>
              <a:rPr lang="de-DE" dirty="0"/>
              <a:t>Quiz 6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dirty="0">
                <a:hlinkClick r:id="rId2" action="ppaction://hlinkfile"/>
              </a:rPr>
              <a:t>Aufgabenblatt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3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Aufzählungstyp</a:t>
            </a:r>
          </a:p>
          <a:p>
            <a:r>
              <a:rPr lang="de-DE" dirty="0"/>
              <a:t>Sonderform der Klasse</a:t>
            </a:r>
          </a:p>
          <a:p>
            <a:r>
              <a:rPr lang="de-DE" dirty="0"/>
              <a:t>Verwendungsbeispiel: Kontotyp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6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sz="5400" dirty="0"/>
              <a:t>Quiz</a:t>
            </a:r>
            <a:r>
              <a:rPr lang="de-DE" dirty="0"/>
              <a:t> #5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de-DE" sz="5400" dirty="0"/>
              <a:t>Quiz</a:t>
            </a:r>
            <a:r>
              <a:rPr lang="de-DE" dirty="0"/>
              <a:t> #6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05A-17D4-4E94-853A-19BA6FBCC96E}" type="datetime1">
              <a:rPr lang="de-DE" smtClean="0"/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Lennart Borchert lennart.borchert@gmail.com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6804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Bildschirmpräsentation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</vt:lpstr>
      <vt:lpstr>Moin moin</vt:lpstr>
      <vt:lpstr>Ablauf</vt:lpstr>
      <vt:lpstr>Aufgabenblatt 4</vt:lpstr>
      <vt:lpstr>Enum</vt:lpstr>
      <vt:lpstr>Quiz #5</vt:lpstr>
      <vt:lpstr>Quiz #6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Lenno</dc:creator>
  <cp:lastModifiedBy>Lennart Borchert</cp:lastModifiedBy>
  <cp:revision>18</cp:revision>
  <dcterms:created xsi:type="dcterms:W3CDTF">2015-10-20T07:37:05Z</dcterms:created>
  <dcterms:modified xsi:type="dcterms:W3CDTF">2016-11-15T13:51:16Z</dcterms:modified>
</cp:coreProperties>
</file>