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0"/>
  </p:notesMasterIdLst>
  <p:sldIdLst>
    <p:sldId id="824" r:id="rId3"/>
    <p:sldId id="835" r:id="rId4"/>
    <p:sldId id="811" r:id="rId5"/>
    <p:sldId id="825" r:id="rId6"/>
    <p:sldId id="826" r:id="rId7"/>
    <p:sldId id="830" r:id="rId8"/>
    <p:sldId id="831" r:id="rId9"/>
    <p:sldId id="832" r:id="rId10"/>
    <p:sldId id="842" r:id="rId11"/>
    <p:sldId id="841" r:id="rId12"/>
    <p:sldId id="838" r:id="rId13"/>
    <p:sldId id="839" r:id="rId14"/>
    <p:sldId id="840" r:id="rId15"/>
    <p:sldId id="836" r:id="rId16"/>
    <p:sldId id="837" r:id="rId17"/>
    <p:sldId id="833" r:id="rId18"/>
    <p:sldId id="83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aka Shuhei" initials="TS" lastIdx="1" clrIdx="0">
    <p:extLst>
      <p:ext uri="{19B8F6BF-5375-455C-9EA6-DF929625EA0E}">
        <p15:presenceInfo xmlns:p15="http://schemas.microsoft.com/office/powerpoint/2012/main" userId="0c316fee474c33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4C7"/>
    <a:srgbClr val="C7EBF3"/>
    <a:srgbClr val="FFFBAA"/>
    <a:srgbClr val="CCFF99"/>
    <a:srgbClr val="CF6237"/>
    <a:srgbClr val="D3704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5953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禄朗 市原" userId="4522b865f736cdd8" providerId="LiveId" clId="{1AE9A706-21CC-435F-80B0-28CE380A32F6}"/>
    <pc:docChg chg="custSel modSld">
      <pc:chgData name="禄朗 市原" userId="4522b865f736cdd8" providerId="LiveId" clId="{1AE9A706-21CC-435F-80B0-28CE380A32F6}" dt="2020-11-11T06:56:14.057" v="408"/>
      <pc:docMkLst>
        <pc:docMk/>
      </pc:docMkLst>
      <pc:sldChg chg="modSp mod">
        <pc:chgData name="禄朗 市原" userId="4522b865f736cdd8" providerId="LiveId" clId="{1AE9A706-21CC-435F-80B0-28CE380A32F6}" dt="2020-11-11T06:56:14.057" v="408"/>
        <pc:sldMkLst>
          <pc:docMk/>
          <pc:sldMk cId="128078406" sldId="825"/>
        </pc:sldMkLst>
        <pc:spChg chg="mod">
          <ac:chgData name="禄朗 市原" userId="4522b865f736cdd8" providerId="LiveId" clId="{1AE9A706-21CC-435F-80B0-28CE380A32F6}" dt="2020-11-11T06:55:05.683" v="344" actId="20577"/>
          <ac:spMkLst>
            <pc:docMk/>
            <pc:sldMk cId="128078406" sldId="825"/>
            <ac:spMk id="3" creationId="{0AD2FD4A-1058-4595-8CB7-F19C9ECF9932}"/>
          </ac:spMkLst>
        </pc:spChg>
        <pc:spChg chg="mod">
          <ac:chgData name="禄朗 市原" userId="4522b865f736cdd8" providerId="LiveId" clId="{1AE9A706-21CC-435F-80B0-28CE380A32F6}" dt="2020-11-11T06:56:14.057" v="408"/>
          <ac:spMkLst>
            <pc:docMk/>
            <pc:sldMk cId="128078406" sldId="825"/>
            <ac:spMk id="21" creationId="{2ED33D73-A509-406B-9DEF-ED9EDCE7945D}"/>
          </ac:spMkLst>
        </pc:spChg>
      </pc:sldChg>
      <pc:sldChg chg="modSp mod">
        <pc:chgData name="禄朗 市原" userId="4522b865f736cdd8" providerId="LiveId" clId="{1AE9A706-21CC-435F-80B0-28CE380A32F6}" dt="2020-11-11T06:50:31.887" v="72" actId="6549"/>
        <pc:sldMkLst>
          <pc:docMk/>
          <pc:sldMk cId="2857719289" sldId="828"/>
        </pc:sldMkLst>
        <pc:spChg chg="mod">
          <ac:chgData name="禄朗 市原" userId="4522b865f736cdd8" providerId="LiveId" clId="{1AE9A706-21CC-435F-80B0-28CE380A32F6}" dt="2020-11-11T06:50:31.887" v="72" actId="6549"/>
          <ac:spMkLst>
            <pc:docMk/>
            <pc:sldMk cId="2857719289" sldId="828"/>
            <ac:spMk id="21" creationId="{0890C890-FF82-4978-ADE3-E286556A5000}"/>
          </ac:spMkLst>
        </pc:spChg>
      </pc:sldChg>
      <pc:sldChg chg="modSp mod">
        <pc:chgData name="禄朗 市原" userId="4522b865f736cdd8" providerId="LiveId" clId="{1AE9A706-21CC-435F-80B0-28CE380A32F6}" dt="2020-11-11T06:51:03.714" v="139" actId="20577"/>
        <pc:sldMkLst>
          <pc:docMk/>
          <pc:sldMk cId="3976438629" sldId="829"/>
        </pc:sldMkLst>
        <pc:spChg chg="mod">
          <ac:chgData name="禄朗 市原" userId="4522b865f736cdd8" providerId="LiveId" clId="{1AE9A706-21CC-435F-80B0-28CE380A32F6}" dt="2020-11-11T06:51:03.714" v="139" actId="20577"/>
          <ac:spMkLst>
            <pc:docMk/>
            <pc:sldMk cId="3976438629" sldId="829"/>
            <ac:spMk id="21" creationId="{0890C890-FF82-4978-ADE3-E286556A5000}"/>
          </ac:spMkLst>
        </pc:spChg>
      </pc:sldChg>
      <pc:sldChg chg="modSp mod">
        <pc:chgData name="禄朗 市原" userId="4522b865f736cdd8" providerId="LiveId" clId="{1AE9A706-21CC-435F-80B0-28CE380A32F6}" dt="2020-11-11T06:51:25.165" v="170" actId="20577"/>
        <pc:sldMkLst>
          <pc:docMk/>
          <pc:sldMk cId="171439155" sldId="830"/>
        </pc:sldMkLst>
        <pc:spChg chg="mod">
          <ac:chgData name="禄朗 市原" userId="4522b865f736cdd8" providerId="LiveId" clId="{1AE9A706-21CC-435F-80B0-28CE380A32F6}" dt="2020-11-11T06:51:25.165" v="170" actId="20577"/>
          <ac:spMkLst>
            <pc:docMk/>
            <pc:sldMk cId="171439155" sldId="830"/>
            <ac:spMk id="21" creationId="{0890C890-FF82-4978-ADE3-E286556A5000}"/>
          </ac:spMkLst>
        </pc:spChg>
      </pc:sldChg>
      <pc:sldChg chg="modSp mod">
        <pc:chgData name="禄朗 市原" userId="4522b865f736cdd8" providerId="LiveId" clId="{1AE9A706-21CC-435F-80B0-28CE380A32F6}" dt="2020-11-11T06:51:42.248" v="209" actId="20577"/>
        <pc:sldMkLst>
          <pc:docMk/>
          <pc:sldMk cId="3816061356" sldId="831"/>
        </pc:sldMkLst>
        <pc:spChg chg="mod">
          <ac:chgData name="禄朗 市原" userId="4522b865f736cdd8" providerId="LiveId" clId="{1AE9A706-21CC-435F-80B0-28CE380A32F6}" dt="2020-11-11T06:51:42.248" v="209" actId="20577"/>
          <ac:spMkLst>
            <pc:docMk/>
            <pc:sldMk cId="3816061356" sldId="831"/>
            <ac:spMk id="21" creationId="{0890C890-FF82-4978-ADE3-E286556A5000}"/>
          </ac:spMkLst>
        </pc:spChg>
      </pc:sldChg>
      <pc:sldChg chg="modSp mod">
        <pc:chgData name="禄朗 市原" userId="4522b865f736cdd8" providerId="LiveId" clId="{1AE9A706-21CC-435F-80B0-28CE380A32F6}" dt="2020-11-11T06:52:27.135" v="263" actId="20577"/>
        <pc:sldMkLst>
          <pc:docMk/>
          <pc:sldMk cId="3359643326" sldId="832"/>
        </pc:sldMkLst>
        <pc:spChg chg="mod">
          <ac:chgData name="禄朗 市原" userId="4522b865f736cdd8" providerId="LiveId" clId="{1AE9A706-21CC-435F-80B0-28CE380A32F6}" dt="2020-11-11T06:51:59.944" v="242" actId="20577"/>
          <ac:spMkLst>
            <pc:docMk/>
            <pc:sldMk cId="3359643326" sldId="832"/>
            <ac:spMk id="21" creationId="{0890C890-FF82-4978-ADE3-E286556A5000}"/>
          </ac:spMkLst>
        </pc:spChg>
        <pc:spChg chg="mod">
          <ac:chgData name="禄朗 市原" userId="4522b865f736cdd8" providerId="LiveId" clId="{1AE9A706-21CC-435F-80B0-28CE380A32F6}" dt="2020-11-11T06:52:27.135" v="263" actId="20577"/>
          <ac:spMkLst>
            <pc:docMk/>
            <pc:sldMk cId="3359643326" sldId="832"/>
            <ac:spMk id="121" creationId="{B3EA58C4-398D-4A6F-97D6-496FC5BBFC72}"/>
          </ac:spMkLst>
        </pc:spChg>
      </pc:sldChg>
    </pc:docChg>
  </pc:docChgLst>
  <pc:docChgLst>
    <pc:chgData name="Tanaka Shuhei" userId="0c316fee474c3390" providerId="LiveId" clId="{7FD21024-06E6-44D5-B516-E1CA3FFAAD96}"/>
    <pc:docChg chg="undo custSel modSld">
      <pc:chgData name="Tanaka Shuhei" userId="0c316fee474c3390" providerId="LiveId" clId="{7FD21024-06E6-44D5-B516-E1CA3FFAAD96}" dt="2020-11-11T08:13:19.963" v="517"/>
      <pc:docMkLst>
        <pc:docMk/>
      </pc:docMkLst>
      <pc:sldChg chg="modSp mod">
        <pc:chgData name="Tanaka Shuhei" userId="0c316fee474c3390" providerId="LiveId" clId="{7FD21024-06E6-44D5-B516-E1CA3FFAAD96}" dt="2020-11-11T07:59:11.355" v="410"/>
        <pc:sldMkLst>
          <pc:docMk/>
          <pc:sldMk cId="128078406" sldId="825"/>
        </pc:sldMkLst>
        <pc:spChg chg="mod">
          <ac:chgData name="Tanaka Shuhei" userId="0c316fee474c3390" providerId="LiveId" clId="{7FD21024-06E6-44D5-B516-E1CA3FFAAD96}" dt="2020-11-11T07:59:11.355" v="410"/>
          <ac:spMkLst>
            <pc:docMk/>
            <pc:sldMk cId="128078406" sldId="825"/>
            <ac:spMk id="21" creationId="{2ED33D73-A509-406B-9DEF-ED9EDCE7945D}"/>
          </ac:spMkLst>
        </pc:spChg>
      </pc:sldChg>
      <pc:sldChg chg="addSp delSp modSp mod">
        <pc:chgData name="Tanaka Shuhei" userId="0c316fee474c3390" providerId="LiveId" clId="{7FD21024-06E6-44D5-B516-E1CA3FFAAD96}" dt="2020-11-11T08:05:46.406" v="492"/>
        <pc:sldMkLst>
          <pc:docMk/>
          <pc:sldMk cId="3816061356" sldId="831"/>
        </pc:sldMkLst>
        <pc:spChg chg="add mod">
          <ac:chgData name="Tanaka Shuhei" userId="0c316fee474c3390" providerId="LiveId" clId="{7FD21024-06E6-44D5-B516-E1CA3FFAAD96}" dt="2020-11-11T08:04:58.142" v="477" actId="1076"/>
          <ac:spMkLst>
            <pc:docMk/>
            <pc:sldMk cId="3816061356" sldId="831"/>
            <ac:spMk id="2" creationId="{D4E4A886-9378-4F99-9126-45F8CD972F0D}"/>
          </ac:spMkLst>
        </pc:spChg>
        <pc:spChg chg="add mod">
          <ac:chgData name="Tanaka Shuhei" userId="0c316fee474c3390" providerId="LiveId" clId="{7FD21024-06E6-44D5-B516-E1CA3FFAAD96}" dt="2020-11-11T08:04:35.203" v="473" actId="1076"/>
          <ac:spMkLst>
            <pc:docMk/>
            <pc:sldMk cId="3816061356" sldId="831"/>
            <ac:spMk id="3" creationId="{8D60DB48-E139-4C00-A10E-BC05B26AEE6D}"/>
          </ac:spMkLst>
        </pc:spChg>
        <pc:spChg chg="del mod">
          <ac:chgData name="Tanaka Shuhei" userId="0c316fee474c3390" providerId="LiveId" clId="{7FD21024-06E6-44D5-B516-E1CA3FFAAD96}" dt="2020-11-11T07:39:37.732" v="247" actId="478"/>
          <ac:spMkLst>
            <pc:docMk/>
            <pc:sldMk cId="3816061356" sldId="831"/>
            <ac:spMk id="12" creationId="{20B057B4-EFA7-4C16-84CD-7E15BBD5BE19}"/>
          </ac:spMkLst>
        </pc:spChg>
        <pc:spChg chg="del mod">
          <ac:chgData name="Tanaka Shuhei" userId="0c316fee474c3390" providerId="LiveId" clId="{7FD21024-06E6-44D5-B516-E1CA3FFAAD96}" dt="2020-11-11T07:41:33.809" v="274" actId="478"/>
          <ac:spMkLst>
            <pc:docMk/>
            <pc:sldMk cId="3816061356" sldId="831"/>
            <ac:spMk id="15" creationId="{6DA64FCC-A037-4753-9464-4B9433979CEF}"/>
          </ac:spMkLst>
        </pc:spChg>
        <pc:spChg chg="mod">
          <ac:chgData name="Tanaka Shuhei" userId="0c316fee474c3390" providerId="LiveId" clId="{7FD21024-06E6-44D5-B516-E1CA3FFAAD96}" dt="2020-11-11T08:05:46.406" v="492"/>
          <ac:spMkLst>
            <pc:docMk/>
            <pc:sldMk cId="3816061356" sldId="831"/>
            <ac:spMk id="18" creationId="{D4A116F7-994F-4385-A8DC-B1350508F001}"/>
          </ac:spMkLst>
        </pc:spChg>
      </pc:sldChg>
      <pc:sldChg chg="modSp mod">
        <pc:chgData name="Tanaka Shuhei" userId="0c316fee474c3390" providerId="LiveId" clId="{7FD21024-06E6-44D5-B516-E1CA3FFAAD96}" dt="2020-11-11T07:58:47.952" v="387"/>
        <pc:sldMkLst>
          <pc:docMk/>
          <pc:sldMk cId="3359643326" sldId="832"/>
        </pc:sldMkLst>
        <pc:spChg chg="mod">
          <ac:chgData name="Tanaka Shuhei" userId="0c316fee474c3390" providerId="LiveId" clId="{7FD21024-06E6-44D5-B516-E1CA3FFAAD96}" dt="2020-11-11T07:58:47.952" v="387"/>
          <ac:spMkLst>
            <pc:docMk/>
            <pc:sldMk cId="3359643326" sldId="832"/>
            <ac:spMk id="127" creationId="{168322AA-D0E9-4F00-B4CD-D37D8107370F}"/>
          </ac:spMkLst>
        </pc:spChg>
      </pc:sldChg>
      <pc:sldChg chg="modSp mod">
        <pc:chgData name="Tanaka Shuhei" userId="0c316fee474c3390" providerId="LiveId" clId="{7FD21024-06E6-44D5-B516-E1CA3FFAAD96}" dt="2020-11-11T08:00:12.597" v="411" actId="20577"/>
        <pc:sldMkLst>
          <pc:docMk/>
          <pc:sldMk cId="3081173485" sldId="833"/>
        </pc:sldMkLst>
        <pc:spChg chg="mod">
          <ac:chgData name="Tanaka Shuhei" userId="0c316fee474c3390" providerId="LiveId" clId="{7FD21024-06E6-44D5-B516-E1CA3FFAAD96}" dt="2020-11-11T08:00:12.597" v="411" actId="20577"/>
          <ac:spMkLst>
            <pc:docMk/>
            <pc:sldMk cId="3081173485" sldId="833"/>
            <ac:spMk id="22" creationId="{8F1B5F99-1449-4B23-8A0B-A2686D5CEEA1}"/>
          </ac:spMkLst>
        </pc:spChg>
      </pc:sldChg>
      <pc:sldChg chg="modSp mod">
        <pc:chgData name="Tanaka Shuhei" userId="0c316fee474c3390" providerId="LiveId" clId="{7FD21024-06E6-44D5-B516-E1CA3FFAAD96}" dt="2020-11-11T08:13:19.963" v="517"/>
        <pc:sldMkLst>
          <pc:docMk/>
          <pc:sldMk cId="3249906290" sldId="834"/>
        </pc:sldMkLst>
        <pc:spChg chg="mod">
          <ac:chgData name="Tanaka Shuhei" userId="0c316fee474c3390" providerId="LiveId" clId="{7FD21024-06E6-44D5-B516-E1CA3FFAAD96}" dt="2020-11-11T08:13:19.963" v="517"/>
          <ac:spMkLst>
            <pc:docMk/>
            <pc:sldMk cId="3249906290" sldId="834"/>
            <ac:spMk id="8" creationId="{5D0084B2-4FB8-4EC1-805C-1EEE8FF6190C}"/>
          </ac:spMkLst>
        </pc:spChg>
      </pc:sldChg>
    </pc:docChg>
  </pc:docChgLst>
  <pc:docChgLst>
    <pc:chgData name="禄朗 市原" userId="4522b865f736cdd8" providerId="LiveId" clId="{104CC7AE-096C-46A1-B16B-C88D7DC02052}"/>
    <pc:docChg chg="undo custSel addSld delSld modSld">
      <pc:chgData name="禄朗 市原" userId="4522b865f736cdd8" providerId="LiveId" clId="{104CC7AE-096C-46A1-B16B-C88D7DC02052}" dt="2021-01-18T03:56:04.594" v="1754" actId="20577"/>
      <pc:docMkLst>
        <pc:docMk/>
      </pc:docMkLst>
      <pc:sldChg chg="modNotesTx">
        <pc:chgData name="禄朗 市原" userId="4522b865f736cdd8" providerId="LiveId" clId="{104CC7AE-096C-46A1-B16B-C88D7DC02052}" dt="2021-01-15T03:46:43.544" v="1431" actId="20577"/>
        <pc:sldMkLst>
          <pc:docMk/>
          <pc:sldMk cId="3251048586" sldId="811"/>
        </pc:sldMkLst>
      </pc:sldChg>
      <pc:sldChg chg="modNotesTx">
        <pc:chgData name="禄朗 市原" userId="4522b865f736cdd8" providerId="LiveId" clId="{104CC7AE-096C-46A1-B16B-C88D7DC02052}" dt="2021-01-15T03:39:18.574" v="1426" actId="20577"/>
        <pc:sldMkLst>
          <pc:docMk/>
          <pc:sldMk cId="2418423314" sldId="824"/>
        </pc:sldMkLst>
      </pc:sldChg>
      <pc:sldChg chg="modNotesTx">
        <pc:chgData name="禄朗 市原" userId="4522b865f736cdd8" providerId="LiveId" clId="{104CC7AE-096C-46A1-B16B-C88D7DC02052}" dt="2021-01-13T06:48:19.805" v="1405" actId="20577"/>
        <pc:sldMkLst>
          <pc:docMk/>
          <pc:sldMk cId="128078406" sldId="825"/>
        </pc:sldMkLst>
      </pc:sldChg>
      <pc:sldChg chg="modNotesTx">
        <pc:chgData name="禄朗 市原" userId="4522b865f736cdd8" providerId="LiveId" clId="{104CC7AE-096C-46A1-B16B-C88D7DC02052}" dt="2021-01-18T03:56:04.594" v="1754" actId="20577"/>
        <pc:sldMkLst>
          <pc:docMk/>
          <pc:sldMk cId="2554415182" sldId="826"/>
        </pc:sldMkLst>
      </pc:sldChg>
      <pc:sldChg chg="modNotesTx">
        <pc:chgData name="禄朗 市原" userId="4522b865f736cdd8" providerId="LiveId" clId="{104CC7AE-096C-46A1-B16B-C88D7DC02052}" dt="2021-01-13T06:36:32.995" v="1301" actId="20577"/>
        <pc:sldMkLst>
          <pc:docMk/>
          <pc:sldMk cId="171439155" sldId="830"/>
        </pc:sldMkLst>
      </pc:sldChg>
      <pc:sldChg chg="modNotesTx">
        <pc:chgData name="禄朗 市原" userId="4522b865f736cdd8" providerId="LiveId" clId="{104CC7AE-096C-46A1-B16B-C88D7DC02052}" dt="2021-01-13T06:24:36.929" v="754" actId="5793"/>
        <pc:sldMkLst>
          <pc:docMk/>
          <pc:sldMk cId="3816061356" sldId="831"/>
        </pc:sldMkLst>
      </pc:sldChg>
      <pc:sldChg chg="modNotesTx">
        <pc:chgData name="禄朗 市原" userId="4522b865f736cdd8" providerId="LiveId" clId="{104CC7AE-096C-46A1-B16B-C88D7DC02052}" dt="2021-01-13T06:34:00.493" v="1192" actId="20577"/>
        <pc:sldMkLst>
          <pc:docMk/>
          <pc:sldMk cId="3359643326" sldId="832"/>
        </pc:sldMkLst>
      </pc:sldChg>
      <pc:sldChg chg="modNotesTx">
        <pc:chgData name="禄朗 市原" userId="4522b865f736cdd8" providerId="LiveId" clId="{104CC7AE-096C-46A1-B16B-C88D7DC02052}" dt="2021-01-15T03:47:03.932" v="1440" actId="20577"/>
        <pc:sldMkLst>
          <pc:docMk/>
          <pc:sldMk cId="2005577518" sldId="835"/>
        </pc:sldMkLst>
      </pc:sldChg>
      <pc:sldChg chg="new del">
        <pc:chgData name="禄朗 市原" userId="4522b865f736cdd8" providerId="LiveId" clId="{104CC7AE-096C-46A1-B16B-C88D7DC02052}" dt="2021-01-13T06:28:48.281" v="1008" actId="680"/>
        <pc:sldMkLst>
          <pc:docMk/>
          <pc:sldMk cId="921617946" sldId="841"/>
        </pc:sldMkLst>
      </pc:sldChg>
      <pc:sldChg chg="new del">
        <pc:chgData name="禄朗 市原" userId="4522b865f736cdd8" providerId="LiveId" clId="{104CC7AE-096C-46A1-B16B-C88D7DC02052}" dt="2021-01-15T03:35:11.205" v="1407" actId="680"/>
        <pc:sldMkLst>
          <pc:docMk/>
          <pc:sldMk cId="3332671852" sldId="841"/>
        </pc:sldMkLst>
      </pc:sldChg>
      <pc:sldChg chg="new del">
        <pc:chgData name="禄朗 市原" userId="4522b865f736cdd8" providerId="LiveId" clId="{104CC7AE-096C-46A1-B16B-C88D7DC02052}" dt="2021-01-15T03:37:04.038" v="1409" actId="680"/>
        <pc:sldMkLst>
          <pc:docMk/>
          <pc:sldMk cId="3851697083" sldId="841"/>
        </pc:sldMkLst>
      </pc:sldChg>
    </pc:docChg>
  </pc:docChgLst>
  <pc:docChgLst>
    <pc:chgData name="Tanaka Shuhei" userId="0c316fee474c3390" providerId="LiveId" clId="{C2460B8A-013F-4945-8F08-BB8A653D3CBA}"/>
    <pc:docChg chg="modSld">
      <pc:chgData name="Tanaka Shuhei" userId="0c316fee474c3390" providerId="LiveId" clId="{C2460B8A-013F-4945-8F08-BB8A653D3CBA}" dt="2020-11-26T05:19:31.170" v="0" actId="164"/>
      <pc:docMkLst>
        <pc:docMk/>
      </pc:docMkLst>
      <pc:sldChg chg="addSp modSp">
        <pc:chgData name="Tanaka Shuhei" userId="0c316fee474c3390" providerId="LiveId" clId="{C2460B8A-013F-4945-8F08-BB8A653D3CBA}" dt="2020-11-26T05:19:31.170" v="0" actId="164"/>
        <pc:sldMkLst>
          <pc:docMk/>
          <pc:sldMk cId="3359643326" sldId="832"/>
        </pc:sldMkLst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4" creationId="{963EB944-DF45-4BE2-82BB-1C6FD5035A1B}"/>
          </ac:spMkLst>
        </pc:spChg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16" creationId="{048E992F-9127-4C58-A94C-8B51E86F4F1D}"/>
          </ac:spMkLst>
        </pc:spChg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17" creationId="{0BDB266F-9700-46FB-846A-254C84D03F7E}"/>
          </ac:spMkLst>
        </pc:spChg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18" creationId="{16F264C3-2206-4ACB-A205-7407980F6F22}"/>
          </ac:spMkLst>
        </pc:spChg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19" creationId="{67B5EE94-06BA-40BD-B20D-9FCC02ACC89E}"/>
          </ac:spMkLst>
        </pc:spChg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21" creationId="{B3EA58C4-398D-4A6F-97D6-496FC5BBFC72}"/>
          </ac:spMkLst>
        </pc:spChg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23" creationId="{36BA505D-7F3B-49ED-B2F8-903A2450D9FB}"/>
          </ac:spMkLst>
        </pc:spChg>
        <pc:spChg chg="mod">
          <ac:chgData name="Tanaka Shuhei" userId="0c316fee474c3390" providerId="LiveId" clId="{C2460B8A-013F-4945-8F08-BB8A653D3CBA}" dt="2020-11-26T05:19:31.170" v="0" actId="164"/>
          <ac:spMkLst>
            <pc:docMk/>
            <pc:sldMk cId="3359643326" sldId="832"/>
            <ac:spMk id="125" creationId="{AE05FF01-E63C-477F-A7E3-03E730215784}"/>
          </ac:spMkLst>
        </pc:spChg>
        <pc:grpChg chg="add mod">
          <ac:chgData name="Tanaka Shuhei" userId="0c316fee474c3390" providerId="LiveId" clId="{C2460B8A-013F-4945-8F08-BB8A653D3CBA}" dt="2020-11-26T05:19:31.170" v="0" actId="164"/>
          <ac:grpSpMkLst>
            <pc:docMk/>
            <pc:sldMk cId="3359643326" sldId="832"/>
            <ac:grpSpMk id="2" creationId="{9A0B2E5E-1498-44AC-94AD-27F3EB45E098}"/>
          </ac:grpSpMkLst>
        </pc:grpChg>
        <pc:cxnChg chg="mod">
          <ac:chgData name="Tanaka Shuhei" userId="0c316fee474c3390" providerId="LiveId" clId="{C2460B8A-013F-4945-8F08-BB8A653D3CBA}" dt="2020-11-26T05:19:31.170" v="0" actId="164"/>
          <ac:cxnSpMkLst>
            <pc:docMk/>
            <pc:sldMk cId="3359643326" sldId="832"/>
            <ac:cxnSpMk id="120" creationId="{673EBF0E-1843-4ECB-B57A-B63139C5FD0F}"/>
          </ac:cxnSpMkLst>
        </pc:cxnChg>
        <pc:cxnChg chg="mod">
          <ac:chgData name="Tanaka Shuhei" userId="0c316fee474c3390" providerId="LiveId" clId="{C2460B8A-013F-4945-8F08-BB8A653D3CBA}" dt="2020-11-26T05:19:31.170" v="0" actId="164"/>
          <ac:cxnSpMkLst>
            <pc:docMk/>
            <pc:sldMk cId="3359643326" sldId="832"/>
            <ac:cxnSpMk id="122" creationId="{C04A6733-03EB-470E-92D6-90E83A6C6A78}"/>
          </ac:cxnSpMkLst>
        </pc:cxnChg>
        <pc:cxnChg chg="mod">
          <ac:chgData name="Tanaka Shuhei" userId="0c316fee474c3390" providerId="LiveId" clId="{C2460B8A-013F-4945-8F08-BB8A653D3CBA}" dt="2020-11-26T05:19:31.170" v="0" actId="164"/>
          <ac:cxnSpMkLst>
            <pc:docMk/>
            <pc:sldMk cId="3359643326" sldId="832"/>
            <ac:cxnSpMk id="124" creationId="{3F459551-023F-4E77-B2F1-A14194BCC9F5}"/>
          </ac:cxnSpMkLst>
        </pc:cxnChg>
        <pc:cxnChg chg="mod">
          <ac:chgData name="Tanaka Shuhei" userId="0c316fee474c3390" providerId="LiveId" clId="{C2460B8A-013F-4945-8F08-BB8A653D3CBA}" dt="2020-11-26T05:19:31.170" v="0" actId="164"/>
          <ac:cxnSpMkLst>
            <pc:docMk/>
            <pc:sldMk cId="3359643326" sldId="832"/>
            <ac:cxnSpMk id="126" creationId="{1EFA0442-531D-45BB-AA6D-3BD882B053E9}"/>
          </ac:cxnSpMkLst>
        </pc:cxnChg>
      </pc:sldChg>
    </pc:docChg>
  </pc:docChgLst>
  <pc:docChgLst>
    <pc:chgData name="Tanaka Shuhei" userId="0c316fee474c3390" providerId="LiveId" clId="{F1D3CFBC-B54C-44F8-B672-6264849CBBF4}"/>
    <pc:docChg chg="undo redo custSel addSld delSld modSld modMainMaster">
      <pc:chgData name="Tanaka Shuhei" userId="0c316fee474c3390" providerId="LiveId" clId="{F1D3CFBC-B54C-44F8-B672-6264849CBBF4}" dt="2020-12-30T04:36:50.014" v="1348" actId="20577"/>
      <pc:docMkLst>
        <pc:docMk/>
      </pc:docMkLst>
      <pc:sldChg chg="modTransition">
        <pc:chgData name="Tanaka Shuhei" userId="0c316fee474c3390" providerId="LiveId" clId="{F1D3CFBC-B54C-44F8-B672-6264849CBBF4}" dt="2020-12-26T07:35:08.422" v="416"/>
        <pc:sldMkLst>
          <pc:docMk/>
          <pc:sldMk cId="3251048586" sldId="811"/>
        </pc:sldMkLst>
      </pc:sldChg>
      <pc:sldChg chg="modTransition">
        <pc:chgData name="Tanaka Shuhei" userId="0c316fee474c3390" providerId="LiveId" clId="{F1D3CFBC-B54C-44F8-B672-6264849CBBF4}" dt="2020-12-26T07:35:08.422" v="416"/>
        <pc:sldMkLst>
          <pc:docMk/>
          <pc:sldMk cId="2418423314" sldId="824"/>
        </pc:sldMkLst>
      </pc:sldChg>
      <pc:sldChg chg="modTransition">
        <pc:chgData name="Tanaka Shuhei" userId="0c316fee474c3390" providerId="LiveId" clId="{F1D3CFBC-B54C-44F8-B672-6264849CBBF4}" dt="2020-12-26T07:35:08.422" v="416"/>
        <pc:sldMkLst>
          <pc:docMk/>
          <pc:sldMk cId="128078406" sldId="825"/>
        </pc:sldMkLst>
      </pc:sldChg>
      <pc:sldChg chg="modSp mod modTransition">
        <pc:chgData name="Tanaka Shuhei" userId="0c316fee474c3390" providerId="LiveId" clId="{F1D3CFBC-B54C-44F8-B672-6264849CBBF4}" dt="2020-12-30T04:27:30.151" v="1346" actId="12"/>
        <pc:sldMkLst>
          <pc:docMk/>
          <pc:sldMk cId="2554415182" sldId="826"/>
        </pc:sldMkLst>
        <pc:spChg chg="mod">
          <ac:chgData name="Tanaka Shuhei" userId="0c316fee474c3390" providerId="LiveId" clId="{F1D3CFBC-B54C-44F8-B672-6264849CBBF4}" dt="2020-12-30T04:27:30.151" v="1346" actId="12"/>
          <ac:spMkLst>
            <pc:docMk/>
            <pc:sldMk cId="2554415182" sldId="826"/>
            <ac:spMk id="22" creationId="{8F1B5F99-1449-4B23-8A0B-A2686D5CEEA1}"/>
          </ac:spMkLst>
        </pc:spChg>
      </pc:sldChg>
      <pc:sldChg chg="del">
        <pc:chgData name="Tanaka Shuhei" userId="0c316fee474c3390" providerId="LiveId" clId="{F1D3CFBC-B54C-44F8-B672-6264849CBBF4}" dt="2020-12-22T13:31:22.757" v="388" actId="2696"/>
        <pc:sldMkLst>
          <pc:docMk/>
          <pc:sldMk cId="2857719289" sldId="828"/>
        </pc:sldMkLst>
      </pc:sldChg>
      <pc:sldChg chg="del">
        <pc:chgData name="Tanaka Shuhei" userId="0c316fee474c3390" providerId="LiveId" clId="{F1D3CFBC-B54C-44F8-B672-6264849CBBF4}" dt="2020-12-22T13:31:15.758" v="387" actId="2696"/>
        <pc:sldMkLst>
          <pc:docMk/>
          <pc:sldMk cId="3976438629" sldId="829"/>
        </pc:sldMkLst>
      </pc:sldChg>
      <pc:sldChg chg="modTransition">
        <pc:chgData name="Tanaka Shuhei" userId="0c316fee474c3390" providerId="LiveId" clId="{F1D3CFBC-B54C-44F8-B672-6264849CBBF4}" dt="2020-12-26T07:35:08.422" v="416"/>
        <pc:sldMkLst>
          <pc:docMk/>
          <pc:sldMk cId="171439155" sldId="830"/>
        </pc:sldMkLst>
      </pc:sldChg>
      <pc:sldChg chg="modTransition">
        <pc:chgData name="Tanaka Shuhei" userId="0c316fee474c3390" providerId="LiveId" clId="{F1D3CFBC-B54C-44F8-B672-6264849CBBF4}" dt="2020-12-26T07:35:08.422" v="416"/>
        <pc:sldMkLst>
          <pc:docMk/>
          <pc:sldMk cId="3816061356" sldId="831"/>
        </pc:sldMkLst>
      </pc:sldChg>
      <pc:sldChg chg="modSp mod modTransition">
        <pc:chgData name="Tanaka Shuhei" userId="0c316fee474c3390" providerId="LiveId" clId="{F1D3CFBC-B54C-44F8-B672-6264849CBBF4}" dt="2020-12-26T07:35:08.422" v="416"/>
        <pc:sldMkLst>
          <pc:docMk/>
          <pc:sldMk cId="3359643326" sldId="832"/>
        </pc:sldMkLst>
        <pc:spChg chg="mod">
          <ac:chgData name="Tanaka Shuhei" userId="0c316fee474c3390" providerId="LiveId" clId="{F1D3CFBC-B54C-44F8-B672-6264849CBBF4}" dt="2020-12-22T13:31:01.705" v="386" actId="20577"/>
          <ac:spMkLst>
            <pc:docMk/>
            <pc:sldMk cId="3359643326" sldId="832"/>
            <ac:spMk id="21" creationId="{0890C890-FF82-4978-ADE3-E286556A5000}"/>
          </ac:spMkLst>
        </pc:spChg>
      </pc:sldChg>
      <pc:sldChg chg="modSp mod modTransition">
        <pc:chgData name="Tanaka Shuhei" userId="0c316fee474c3390" providerId="LiveId" clId="{F1D3CFBC-B54C-44F8-B672-6264849CBBF4}" dt="2020-12-26T08:30:21.991" v="981"/>
        <pc:sldMkLst>
          <pc:docMk/>
          <pc:sldMk cId="3081173485" sldId="833"/>
        </pc:sldMkLst>
        <pc:spChg chg="mod">
          <ac:chgData name="Tanaka Shuhei" userId="0c316fee474c3390" providerId="LiveId" clId="{F1D3CFBC-B54C-44F8-B672-6264849CBBF4}" dt="2020-12-26T08:28:22.032" v="851"/>
          <ac:spMkLst>
            <pc:docMk/>
            <pc:sldMk cId="3081173485" sldId="833"/>
            <ac:spMk id="21" creationId="{0890C890-FF82-4978-ADE3-E286556A5000}"/>
          </ac:spMkLst>
        </pc:spChg>
        <pc:spChg chg="mod">
          <ac:chgData name="Tanaka Shuhei" userId="0c316fee474c3390" providerId="LiveId" clId="{F1D3CFBC-B54C-44F8-B672-6264849CBBF4}" dt="2020-12-26T08:30:21.991" v="981"/>
          <ac:spMkLst>
            <pc:docMk/>
            <pc:sldMk cId="3081173485" sldId="833"/>
            <ac:spMk id="22" creationId="{8F1B5F99-1449-4B23-8A0B-A2686D5CEEA1}"/>
          </ac:spMkLst>
        </pc:spChg>
      </pc:sldChg>
      <pc:sldChg chg="addSp delSp modSp mod modTransition">
        <pc:chgData name="Tanaka Shuhei" userId="0c316fee474c3390" providerId="LiveId" clId="{F1D3CFBC-B54C-44F8-B672-6264849CBBF4}" dt="2020-12-30T04:35:25.531" v="1347" actId="14826"/>
        <pc:sldMkLst>
          <pc:docMk/>
          <pc:sldMk cId="3249906290" sldId="834"/>
        </pc:sldMkLst>
        <pc:spChg chg="add del mod">
          <ac:chgData name="Tanaka Shuhei" userId="0c316fee474c3390" providerId="LiveId" clId="{F1D3CFBC-B54C-44F8-B672-6264849CBBF4}" dt="2020-12-26T08:32:15.104" v="1055" actId="478"/>
          <ac:spMkLst>
            <pc:docMk/>
            <pc:sldMk cId="3249906290" sldId="834"/>
            <ac:spMk id="2" creationId="{9A428BC2-493B-4663-92DC-645D2A09AC6A}"/>
          </ac:spMkLst>
        </pc:spChg>
        <pc:spChg chg="mod">
          <ac:chgData name="Tanaka Shuhei" userId="0c316fee474c3390" providerId="LiveId" clId="{F1D3CFBC-B54C-44F8-B672-6264849CBBF4}" dt="2020-12-26T08:30:48.888" v="983" actId="27636"/>
          <ac:spMkLst>
            <pc:docMk/>
            <pc:sldMk cId="3249906290" sldId="834"/>
            <ac:spMk id="8" creationId="{5D0084B2-4FB8-4EC1-805C-1EEE8FF6190C}"/>
          </ac:spMkLst>
        </pc:spChg>
        <pc:spChg chg="add mod">
          <ac:chgData name="Tanaka Shuhei" userId="0c316fee474c3390" providerId="LiveId" clId="{F1D3CFBC-B54C-44F8-B672-6264849CBBF4}" dt="2020-12-26T08:44:31.469" v="1159" actId="5793"/>
          <ac:spMkLst>
            <pc:docMk/>
            <pc:sldMk cId="3249906290" sldId="834"/>
            <ac:spMk id="10" creationId="{65989EC6-1F0A-4571-978F-B85F766312B1}"/>
          </ac:spMkLst>
        </pc:spChg>
        <pc:spChg chg="del mod">
          <ac:chgData name="Tanaka Shuhei" userId="0c316fee474c3390" providerId="LiveId" clId="{F1D3CFBC-B54C-44F8-B672-6264849CBBF4}" dt="2020-12-26T08:31:12.856" v="1006" actId="478"/>
          <ac:spMkLst>
            <pc:docMk/>
            <pc:sldMk cId="3249906290" sldId="834"/>
            <ac:spMk id="14" creationId="{963EB944-DF45-4BE2-82BB-1C6FD5035A1B}"/>
          </ac:spMkLst>
        </pc:spChg>
        <pc:spChg chg="mod">
          <ac:chgData name="Tanaka Shuhei" userId="0c316fee474c3390" providerId="LiveId" clId="{F1D3CFBC-B54C-44F8-B672-6264849CBBF4}" dt="2020-12-26T08:31:01.043" v="1004"/>
          <ac:spMkLst>
            <pc:docMk/>
            <pc:sldMk cId="3249906290" sldId="834"/>
            <ac:spMk id="21" creationId="{0890C890-FF82-4978-ADE3-E286556A5000}"/>
          </ac:spMkLst>
        </pc:spChg>
        <pc:picChg chg="mod">
          <ac:chgData name="Tanaka Shuhei" userId="0c316fee474c3390" providerId="LiveId" clId="{F1D3CFBC-B54C-44F8-B672-6264849CBBF4}" dt="2020-12-30T04:35:25.531" v="1347" actId="14826"/>
          <ac:picMkLst>
            <pc:docMk/>
            <pc:sldMk cId="3249906290" sldId="834"/>
            <ac:picMk id="7172" creationId="{91B4BF2D-E20C-48B4-A2FD-893BF55D1B27}"/>
          </ac:picMkLst>
        </pc:picChg>
      </pc:sldChg>
      <pc:sldChg chg="modTransition">
        <pc:chgData name="Tanaka Shuhei" userId="0c316fee474c3390" providerId="LiveId" clId="{F1D3CFBC-B54C-44F8-B672-6264849CBBF4}" dt="2020-12-26T07:35:08.422" v="416"/>
        <pc:sldMkLst>
          <pc:docMk/>
          <pc:sldMk cId="2005577518" sldId="835"/>
        </pc:sldMkLst>
      </pc:sldChg>
      <pc:sldChg chg="new del">
        <pc:chgData name="Tanaka Shuhei" userId="0c316fee474c3390" providerId="LiveId" clId="{F1D3CFBC-B54C-44F8-B672-6264849CBBF4}" dt="2020-12-22T12:44:35.796" v="1" actId="680"/>
        <pc:sldMkLst>
          <pc:docMk/>
          <pc:sldMk cId="207028537" sldId="836"/>
        </pc:sldMkLst>
      </pc:sldChg>
      <pc:sldChg chg="new del">
        <pc:chgData name="Tanaka Shuhei" userId="0c316fee474c3390" providerId="LiveId" clId="{F1D3CFBC-B54C-44F8-B672-6264849CBBF4}" dt="2020-12-22T12:45:09.018" v="5" actId="680"/>
        <pc:sldMkLst>
          <pc:docMk/>
          <pc:sldMk cId="438606343" sldId="836"/>
        </pc:sldMkLst>
      </pc:sldChg>
      <pc:sldChg chg="new del">
        <pc:chgData name="Tanaka Shuhei" userId="0c316fee474c3390" providerId="LiveId" clId="{F1D3CFBC-B54C-44F8-B672-6264849CBBF4}" dt="2020-12-22T12:44:58.443" v="3" actId="680"/>
        <pc:sldMkLst>
          <pc:docMk/>
          <pc:sldMk cId="2717741626" sldId="836"/>
        </pc:sldMkLst>
      </pc:sldChg>
      <pc:sldChg chg="addSp delSp modSp new mod modTransition">
        <pc:chgData name="Tanaka Shuhei" userId="0c316fee474c3390" providerId="LiveId" clId="{F1D3CFBC-B54C-44F8-B672-6264849CBBF4}" dt="2020-12-30T04:36:50.014" v="1348" actId="20577"/>
        <pc:sldMkLst>
          <pc:docMk/>
          <pc:sldMk cId="3104607570" sldId="836"/>
        </pc:sldMkLst>
        <pc:spChg chg="mod">
          <ac:chgData name="Tanaka Shuhei" userId="0c316fee474c3390" providerId="LiveId" clId="{F1D3CFBC-B54C-44F8-B672-6264849CBBF4}" dt="2020-12-30T04:36:50.014" v="1348" actId="20577"/>
          <ac:spMkLst>
            <pc:docMk/>
            <pc:sldMk cId="3104607570" sldId="836"/>
            <ac:spMk id="2" creationId="{5C62B051-4862-4788-BC13-3C463D5E9D94}"/>
          </ac:spMkLst>
        </pc:spChg>
        <pc:spChg chg="del">
          <ac:chgData name="Tanaka Shuhei" userId="0c316fee474c3390" providerId="LiveId" clId="{F1D3CFBC-B54C-44F8-B672-6264849CBBF4}" dt="2020-12-22T12:45:21.225" v="7" actId="478"/>
          <ac:spMkLst>
            <pc:docMk/>
            <pc:sldMk cId="3104607570" sldId="836"/>
            <ac:spMk id="3" creationId="{1DFB1550-10FC-4C6F-A530-DA0CC77A6FF1}"/>
          </ac:spMkLst>
        </pc:spChg>
        <pc:spChg chg="mod">
          <ac:chgData name="Tanaka Shuhei" userId="0c316fee474c3390" providerId="LiveId" clId="{F1D3CFBC-B54C-44F8-B672-6264849CBBF4}" dt="2020-12-22T12:53:22.903" v="121" actId="1036"/>
          <ac:spMkLst>
            <pc:docMk/>
            <pc:sldMk cId="3104607570" sldId="836"/>
            <ac:spMk id="4" creationId="{59219818-F59F-4AD4-BC9D-FB794218ACA3}"/>
          </ac:spMkLst>
        </pc:spChg>
        <pc:spChg chg="del mod">
          <ac:chgData name="Tanaka Shuhei" userId="0c316fee474c3390" providerId="LiveId" clId="{F1D3CFBC-B54C-44F8-B672-6264849CBBF4}" dt="2020-12-22T12:50:11.339" v="97" actId="478"/>
          <ac:spMkLst>
            <pc:docMk/>
            <pc:sldMk cId="3104607570" sldId="836"/>
            <ac:spMk id="5" creationId="{D66904FA-DB65-4FFF-AF7A-EA88EE7E055E}"/>
          </ac:spMkLst>
        </pc:spChg>
        <pc:spChg chg="mod">
          <ac:chgData name="Tanaka Shuhei" userId="0c316fee474c3390" providerId="LiveId" clId="{F1D3CFBC-B54C-44F8-B672-6264849CBBF4}" dt="2020-12-22T13:09:02.017" v="318" actId="113"/>
          <ac:spMkLst>
            <pc:docMk/>
            <pc:sldMk cId="3104607570" sldId="836"/>
            <ac:spMk id="8" creationId="{405801EE-778D-4906-ADEB-F3955905391A}"/>
          </ac:spMkLst>
        </pc:spChg>
        <pc:spChg chg="mod">
          <ac:chgData name="Tanaka Shuhei" userId="0c316fee474c3390" providerId="LiveId" clId="{F1D3CFBC-B54C-44F8-B672-6264849CBBF4}" dt="2020-12-22T13:09:10.746" v="320" actId="113"/>
          <ac:spMkLst>
            <pc:docMk/>
            <pc:sldMk cId="3104607570" sldId="836"/>
            <ac:spMk id="9" creationId="{DFD9499E-3717-4905-9B0A-E7A56A04C6BC}"/>
          </ac:spMkLst>
        </pc:spChg>
        <pc:spChg chg="mod">
          <ac:chgData name="Tanaka Shuhei" userId="0c316fee474c3390" providerId="LiveId" clId="{F1D3CFBC-B54C-44F8-B672-6264849CBBF4}" dt="2020-12-22T13:09:06.233" v="319" actId="113"/>
          <ac:spMkLst>
            <pc:docMk/>
            <pc:sldMk cId="3104607570" sldId="836"/>
            <ac:spMk id="10" creationId="{39F45DA2-5972-4920-A71A-94034D00A00D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13" creationId="{B2981DC5-D498-4097-9115-95F1EB6FB12F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14" creationId="{A1A4D4DF-D240-42F3-9F02-71396AB5FB45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15" creationId="{AD2CDF9E-82D3-454A-BE2E-B0D469DA1C30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16" creationId="{3817A628-8766-4C87-921B-B55ACE26B0F0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17" creationId="{A0DB232F-A59B-46BF-803B-3873E9C7A9D0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18" creationId="{D6933915-9203-40D1-BD6C-A583EE7FB780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19" creationId="{99D0745E-9C2A-4AE0-B165-332F930CF4BB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20" creationId="{BDD052A2-4C98-4E01-9171-102C0760E5C1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22" creationId="{E90BC280-9E62-461A-87CD-1A4889EC0C9A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24" creationId="{D41386D5-5C72-472B-BDDB-64F0885256FF}"/>
          </ac:spMkLst>
        </pc:spChg>
        <pc:spChg chg="mod">
          <ac:chgData name="Tanaka Shuhei" userId="0c316fee474c3390" providerId="LiveId" clId="{F1D3CFBC-B54C-44F8-B672-6264849CBBF4}" dt="2020-12-22T12:50:54.132" v="98"/>
          <ac:spMkLst>
            <pc:docMk/>
            <pc:sldMk cId="3104607570" sldId="836"/>
            <ac:spMk id="26" creationId="{62CCF881-51BC-4D9E-90E4-33F5B9B41E71}"/>
          </ac:spMkLst>
        </pc:spChg>
        <pc:grpChg chg="add mod">
          <ac:chgData name="Tanaka Shuhei" userId="0c316fee474c3390" providerId="LiveId" clId="{F1D3CFBC-B54C-44F8-B672-6264849CBBF4}" dt="2020-12-22T13:00:08.442" v="178" actId="1076"/>
          <ac:grpSpMkLst>
            <pc:docMk/>
            <pc:sldMk cId="3104607570" sldId="836"/>
            <ac:grpSpMk id="6" creationId="{27C09D4D-9692-42F0-AAF6-D68DA19F2ADA}"/>
          </ac:grpSpMkLst>
        </pc:grpChg>
        <pc:grpChg chg="mod">
          <ac:chgData name="Tanaka Shuhei" userId="0c316fee474c3390" providerId="LiveId" clId="{F1D3CFBC-B54C-44F8-B672-6264849CBBF4}" dt="2020-12-22T12:50:54.132" v="98"/>
          <ac:grpSpMkLst>
            <pc:docMk/>
            <pc:sldMk cId="3104607570" sldId="836"/>
            <ac:grpSpMk id="7" creationId="{F5D6A1D5-2C05-4F53-9D4F-DDD950C4A38B}"/>
          </ac:grpSpMkLst>
        </pc:grpChg>
        <pc:grpChg chg="mod">
          <ac:chgData name="Tanaka Shuhei" userId="0c316fee474c3390" providerId="LiveId" clId="{F1D3CFBC-B54C-44F8-B672-6264849CBBF4}" dt="2020-12-22T12:50:54.132" v="98"/>
          <ac:grpSpMkLst>
            <pc:docMk/>
            <pc:sldMk cId="3104607570" sldId="836"/>
            <ac:grpSpMk id="11" creationId="{A0658576-5212-49A0-8D60-6E6371CA1173}"/>
          </ac:grpSpMkLst>
        </pc:grpChg>
        <pc:grpChg chg="mod">
          <ac:chgData name="Tanaka Shuhei" userId="0c316fee474c3390" providerId="LiveId" clId="{F1D3CFBC-B54C-44F8-B672-6264849CBBF4}" dt="2020-12-22T12:50:54.132" v="98"/>
          <ac:grpSpMkLst>
            <pc:docMk/>
            <pc:sldMk cId="3104607570" sldId="836"/>
            <ac:grpSpMk id="12" creationId="{87545CD1-681F-4A4B-8263-AD1033C9390F}"/>
          </ac:grpSpMkLst>
        </pc:grpChg>
        <pc:cxnChg chg="mod">
          <ac:chgData name="Tanaka Shuhei" userId="0c316fee474c3390" providerId="LiveId" clId="{F1D3CFBC-B54C-44F8-B672-6264849CBBF4}" dt="2020-12-22T12:50:54.132" v="98"/>
          <ac:cxnSpMkLst>
            <pc:docMk/>
            <pc:sldMk cId="3104607570" sldId="836"/>
            <ac:cxnSpMk id="21" creationId="{72E49A7D-78DE-46E6-B91A-3794FC5176EA}"/>
          </ac:cxnSpMkLst>
        </pc:cxnChg>
        <pc:cxnChg chg="mod">
          <ac:chgData name="Tanaka Shuhei" userId="0c316fee474c3390" providerId="LiveId" clId="{F1D3CFBC-B54C-44F8-B672-6264849CBBF4}" dt="2020-12-22T12:50:54.132" v="98"/>
          <ac:cxnSpMkLst>
            <pc:docMk/>
            <pc:sldMk cId="3104607570" sldId="836"/>
            <ac:cxnSpMk id="23" creationId="{AF83C28C-319E-4E6D-A925-18ECB30AFB9E}"/>
          </ac:cxnSpMkLst>
        </pc:cxnChg>
        <pc:cxnChg chg="mod">
          <ac:chgData name="Tanaka Shuhei" userId="0c316fee474c3390" providerId="LiveId" clId="{F1D3CFBC-B54C-44F8-B672-6264849CBBF4}" dt="2020-12-22T12:50:54.132" v="98"/>
          <ac:cxnSpMkLst>
            <pc:docMk/>
            <pc:sldMk cId="3104607570" sldId="836"/>
            <ac:cxnSpMk id="25" creationId="{EFBF3EA6-E649-4491-9AF2-9F266A4AEFD0}"/>
          </ac:cxnSpMkLst>
        </pc:cxnChg>
        <pc:cxnChg chg="mod">
          <ac:chgData name="Tanaka Shuhei" userId="0c316fee474c3390" providerId="LiveId" clId="{F1D3CFBC-B54C-44F8-B672-6264849CBBF4}" dt="2020-12-22T12:50:54.132" v="98"/>
          <ac:cxnSpMkLst>
            <pc:docMk/>
            <pc:sldMk cId="3104607570" sldId="836"/>
            <ac:cxnSpMk id="27" creationId="{074FDE81-7351-450D-A08A-534395C17F82}"/>
          </ac:cxnSpMkLst>
        </pc:cxnChg>
      </pc:sldChg>
      <pc:sldChg chg="addSp delSp modSp new mod modTransition addCm delCm">
        <pc:chgData name="Tanaka Shuhei" userId="0c316fee474c3390" providerId="LiveId" clId="{F1D3CFBC-B54C-44F8-B672-6264849CBBF4}" dt="2020-12-26T08:46:20.635" v="1239" actId="20577"/>
        <pc:sldMkLst>
          <pc:docMk/>
          <pc:sldMk cId="3326129493" sldId="837"/>
        </pc:sldMkLst>
        <pc:spChg chg="mod">
          <ac:chgData name="Tanaka Shuhei" userId="0c316fee474c3390" providerId="LiveId" clId="{F1D3CFBC-B54C-44F8-B672-6264849CBBF4}" dt="2020-12-26T08:46:20.635" v="1239" actId="20577"/>
          <ac:spMkLst>
            <pc:docMk/>
            <pc:sldMk cId="3326129493" sldId="837"/>
            <ac:spMk id="2" creationId="{20169E4E-7FBC-4D3A-9775-D195916D8253}"/>
          </ac:spMkLst>
        </pc:spChg>
        <pc:spChg chg="del">
          <ac:chgData name="Tanaka Shuhei" userId="0c316fee474c3390" providerId="LiveId" clId="{F1D3CFBC-B54C-44F8-B672-6264849CBBF4}" dt="2020-12-22T13:00:46.377" v="181" actId="478"/>
          <ac:spMkLst>
            <pc:docMk/>
            <pc:sldMk cId="3326129493" sldId="837"/>
            <ac:spMk id="3" creationId="{DE8859D9-9004-481D-B8C6-87E578BDB63E}"/>
          </ac:spMkLst>
        </pc:spChg>
        <pc:spChg chg="mod">
          <ac:chgData name="Tanaka Shuhei" userId="0c316fee474c3390" providerId="LiveId" clId="{F1D3CFBC-B54C-44F8-B672-6264849CBBF4}" dt="2020-12-22T13:04:37.330" v="303" actId="1076"/>
          <ac:spMkLst>
            <pc:docMk/>
            <pc:sldMk cId="3326129493" sldId="837"/>
            <ac:spMk id="4" creationId="{5B709A94-6225-42C9-94A6-A307CF92FA66}"/>
          </ac:spMkLst>
        </pc:spChg>
        <pc:spChg chg="del">
          <ac:chgData name="Tanaka Shuhei" userId="0c316fee474c3390" providerId="LiveId" clId="{F1D3CFBC-B54C-44F8-B672-6264849CBBF4}" dt="2020-12-22T13:01:46.888" v="283" actId="478"/>
          <ac:spMkLst>
            <pc:docMk/>
            <pc:sldMk cId="3326129493" sldId="837"/>
            <ac:spMk id="5" creationId="{92E7EE0A-94B0-4B5A-AFC1-F4F03ECAA194}"/>
          </ac:spMkLst>
        </pc:spChg>
        <pc:spChg chg="add mod">
          <ac:chgData name="Tanaka Shuhei" userId="0c316fee474c3390" providerId="LiveId" clId="{F1D3CFBC-B54C-44F8-B672-6264849CBBF4}" dt="2020-12-26T08:27:57.349" v="834" actId="1035"/>
          <ac:spMkLst>
            <pc:docMk/>
            <pc:sldMk cId="3326129493" sldId="837"/>
            <ac:spMk id="7" creationId="{3C4EDD44-15B3-407B-ADE7-A2F207ABFE68}"/>
          </ac:spMkLst>
        </pc:spChg>
        <pc:spChg chg="add mod">
          <ac:chgData name="Tanaka Shuhei" userId="0c316fee474c3390" providerId="LiveId" clId="{F1D3CFBC-B54C-44F8-B672-6264849CBBF4}" dt="2020-12-26T08:27:18.985" v="817" actId="1076"/>
          <ac:spMkLst>
            <pc:docMk/>
            <pc:sldMk cId="3326129493" sldId="837"/>
            <ac:spMk id="8" creationId="{D41E0F82-06BD-434E-B8C8-62B816BAE107}"/>
          </ac:spMkLst>
        </pc:spChg>
        <pc:spChg chg="add mod">
          <ac:chgData name="Tanaka Shuhei" userId="0c316fee474c3390" providerId="LiveId" clId="{F1D3CFBC-B54C-44F8-B672-6264849CBBF4}" dt="2020-12-26T08:27:23.428" v="818" actId="1076"/>
          <ac:spMkLst>
            <pc:docMk/>
            <pc:sldMk cId="3326129493" sldId="837"/>
            <ac:spMk id="9" creationId="{1885DBDD-7ACD-4BA7-A67C-561C409959C2}"/>
          </ac:spMkLst>
        </pc:spChg>
        <pc:graphicFrameChg chg="add mod modGraphic">
          <ac:chgData name="Tanaka Shuhei" userId="0c316fee474c3390" providerId="LiveId" clId="{F1D3CFBC-B54C-44F8-B672-6264849CBBF4}" dt="2020-12-26T08:27:02.414" v="810" actId="1076"/>
          <ac:graphicFrameMkLst>
            <pc:docMk/>
            <pc:sldMk cId="3326129493" sldId="837"/>
            <ac:graphicFrameMk id="6" creationId="{DE26B8FD-86C1-432B-BA91-DE5D786C6F3D}"/>
          </ac:graphicFrameMkLst>
        </pc:graphicFrameChg>
      </pc:sldChg>
      <pc:sldChg chg="addSp delSp modSp new mod modTransition">
        <pc:chgData name="Tanaka Shuhei" userId="0c316fee474c3390" providerId="LiveId" clId="{F1D3CFBC-B54C-44F8-B672-6264849CBBF4}" dt="2020-12-26T07:40:00.380" v="476" actId="478"/>
        <pc:sldMkLst>
          <pc:docMk/>
          <pc:sldMk cId="1536249359" sldId="838"/>
        </pc:sldMkLst>
        <pc:spChg chg="mod">
          <ac:chgData name="Tanaka Shuhei" userId="0c316fee474c3390" providerId="LiveId" clId="{F1D3CFBC-B54C-44F8-B672-6264849CBBF4}" dt="2020-12-26T07:36:23.851" v="463" actId="1076"/>
          <ac:spMkLst>
            <pc:docMk/>
            <pc:sldMk cId="1536249359" sldId="838"/>
            <ac:spMk id="2" creationId="{75E299D8-560F-4C65-A937-C388985BB694}"/>
          </ac:spMkLst>
        </pc:spChg>
        <pc:spChg chg="del">
          <ac:chgData name="Tanaka Shuhei" userId="0c316fee474c3390" providerId="LiveId" clId="{F1D3CFBC-B54C-44F8-B672-6264849CBBF4}" dt="2020-12-26T07:32:20.695" v="390" actId="478"/>
          <ac:spMkLst>
            <pc:docMk/>
            <pc:sldMk cId="1536249359" sldId="838"/>
            <ac:spMk id="3" creationId="{3F899494-5BFA-4715-8BF2-AF640203623F}"/>
          </ac:spMkLst>
        </pc:spChg>
        <pc:spChg chg="del">
          <ac:chgData name="Tanaka Shuhei" userId="0c316fee474c3390" providerId="LiveId" clId="{F1D3CFBC-B54C-44F8-B672-6264849CBBF4}" dt="2020-12-26T07:32:22.282" v="391" actId="478"/>
          <ac:spMkLst>
            <pc:docMk/>
            <pc:sldMk cId="1536249359" sldId="838"/>
            <ac:spMk id="4" creationId="{0F215BE7-6DCB-432E-88CF-1E3489E8E0E0}"/>
          </ac:spMkLst>
        </pc:spChg>
        <pc:spChg chg="del">
          <ac:chgData name="Tanaka Shuhei" userId="0c316fee474c3390" providerId="LiveId" clId="{F1D3CFBC-B54C-44F8-B672-6264849CBBF4}" dt="2020-12-26T07:32:25.915" v="392" actId="478"/>
          <ac:spMkLst>
            <pc:docMk/>
            <pc:sldMk cId="1536249359" sldId="838"/>
            <ac:spMk id="5" creationId="{8C1CA558-32D5-4CC8-B07A-2A93DE00C0A3}"/>
          </ac:spMkLst>
        </pc:spChg>
        <pc:spChg chg="add del mod">
          <ac:chgData name="Tanaka Shuhei" userId="0c316fee474c3390" providerId="LiveId" clId="{F1D3CFBC-B54C-44F8-B672-6264849CBBF4}" dt="2020-12-26T07:40:00.380" v="476" actId="478"/>
          <ac:spMkLst>
            <pc:docMk/>
            <pc:sldMk cId="1536249359" sldId="838"/>
            <ac:spMk id="7" creationId="{F79BAA76-C8B9-4CA3-A3FD-C0AB323F524F}"/>
          </ac:spMkLst>
        </pc:spChg>
        <pc:spChg chg="add mod">
          <ac:chgData name="Tanaka Shuhei" userId="0c316fee474c3390" providerId="LiveId" clId="{F1D3CFBC-B54C-44F8-B672-6264849CBBF4}" dt="2020-12-26T07:39:44.005" v="474" actId="1076"/>
          <ac:spMkLst>
            <pc:docMk/>
            <pc:sldMk cId="1536249359" sldId="838"/>
            <ac:spMk id="9" creationId="{D40D2046-2F60-45F3-B1CC-674560332D7A}"/>
          </ac:spMkLst>
        </pc:spChg>
      </pc:sldChg>
      <pc:sldChg chg="addSp delSp modSp new mod">
        <pc:chgData name="Tanaka Shuhei" userId="0c316fee474c3390" providerId="LiveId" clId="{F1D3CFBC-B54C-44F8-B672-6264849CBBF4}" dt="2020-12-26T08:24:53.712" v="772" actId="1076"/>
        <pc:sldMkLst>
          <pc:docMk/>
          <pc:sldMk cId="3772256994" sldId="839"/>
        </pc:sldMkLst>
        <pc:spChg chg="mod">
          <ac:chgData name="Tanaka Shuhei" userId="0c316fee474c3390" providerId="LiveId" clId="{F1D3CFBC-B54C-44F8-B672-6264849CBBF4}" dt="2020-12-26T07:46:24.542" v="651" actId="1076"/>
          <ac:spMkLst>
            <pc:docMk/>
            <pc:sldMk cId="3772256994" sldId="839"/>
            <ac:spMk id="2" creationId="{30A9A97F-DD07-4397-9B60-590403199FAC}"/>
          </ac:spMkLst>
        </pc:spChg>
        <pc:spChg chg="del">
          <ac:chgData name="Tanaka Shuhei" userId="0c316fee474c3390" providerId="LiveId" clId="{F1D3CFBC-B54C-44F8-B672-6264849CBBF4}" dt="2020-12-26T07:40:28.597" v="481" actId="478"/>
          <ac:spMkLst>
            <pc:docMk/>
            <pc:sldMk cId="3772256994" sldId="839"/>
            <ac:spMk id="3" creationId="{00F218D6-392A-4BEB-925F-BA8D0A8102B9}"/>
          </ac:spMkLst>
        </pc:spChg>
        <pc:spChg chg="del mod">
          <ac:chgData name="Tanaka Shuhei" userId="0c316fee474c3390" providerId="LiveId" clId="{F1D3CFBC-B54C-44F8-B672-6264849CBBF4}" dt="2020-12-26T07:40:24.329" v="479" actId="478"/>
          <ac:spMkLst>
            <pc:docMk/>
            <pc:sldMk cId="3772256994" sldId="839"/>
            <ac:spMk id="4" creationId="{63080771-09EB-4217-B513-2868AB74B48A}"/>
          </ac:spMkLst>
        </pc:spChg>
        <pc:spChg chg="del">
          <ac:chgData name="Tanaka Shuhei" userId="0c316fee474c3390" providerId="LiveId" clId="{F1D3CFBC-B54C-44F8-B672-6264849CBBF4}" dt="2020-12-26T07:40:26.077" v="480" actId="478"/>
          <ac:spMkLst>
            <pc:docMk/>
            <pc:sldMk cId="3772256994" sldId="839"/>
            <ac:spMk id="5" creationId="{97286FA8-DAA5-4AD0-9890-BDD24F5E116D}"/>
          </ac:spMkLst>
        </pc:spChg>
        <pc:spChg chg="add mod">
          <ac:chgData name="Tanaka Shuhei" userId="0c316fee474c3390" providerId="LiveId" clId="{F1D3CFBC-B54C-44F8-B672-6264849CBBF4}" dt="2020-12-26T08:24:53.712" v="772" actId="1076"/>
          <ac:spMkLst>
            <pc:docMk/>
            <pc:sldMk cId="3772256994" sldId="839"/>
            <ac:spMk id="8" creationId="{848EA39A-BB5E-4C5B-B1F3-65D616A77462}"/>
          </ac:spMkLst>
        </pc:spChg>
      </pc:sldChg>
      <pc:sldChg chg="addSp delSp modSp new mod">
        <pc:chgData name="Tanaka Shuhei" userId="0c316fee474c3390" providerId="LiveId" clId="{F1D3CFBC-B54C-44F8-B672-6264849CBBF4}" dt="2020-12-26T08:25:11.731" v="776" actId="207"/>
        <pc:sldMkLst>
          <pc:docMk/>
          <pc:sldMk cId="3587721855" sldId="840"/>
        </pc:sldMkLst>
        <pc:spChg chg="mod">
          <ac:chgData name="Tanaka Shuhei" userId="0c316fee474c3390" providerId="LiveId" clId="{F1D3CFBC-B54C-44F8-B672-6264849CBBF4}" dt="2020-12-26T08:22:39.158" v="741" actId="1076"/>
          <ac:spMkLst>
            <pc:docMk/>
            <pc:sldMk cId="3587721855" sldId="840"/>
            <ac:spMk id="2" creationId="{543F2CA1-6080-4A7E-8352-DE5E2B2EECFE}"/>
          </ac:spMkLst>
        </pc:spChg>
        <pc:spChg chg="del">
          <ac:chgData name="Tanaka Shuhei" userId="0c316fee474c3390" providerId="LiveId" clId="{F1D3CFBC-B54C-44F8-B672-6264849CBBF4}" dt="2020-12-26T07:52:13.769" v="655" actId="478"/>
          <ac:spMkLst>
            <pc:docMk/>
            <pc:sldMk cId="3587721855" sldId="840"/>
            <ac:spMk id="3" creationId="{0B4AA1B3-1F29-4632-A3AD-F2F956A71616}"/>
          </ac:spMkLst>
        </pc:spChg>
        <pc:spChg chg="del">
          <ac:chgData name="Tanaka Shuhei" userId="0c316fee474c3390" providerId="LiveId" clId="{F1D3CFBC-B54C-44F8-B672-6264849CBBF4}" dt="2020-12-26T07:52:00.910" v="653" actId="478"/>
          <ac:spMkLst>
            <pc:docMk/>
            <pc:sldMk cId="3587721855" sldId="840"/>
            <ac:spMk id="4" creationId="{6FDA74D4-5804-421B-8B73-222E0F10803D}"/>
          </ac:spMkLst>
        </pc:spChg>
        <pc:spChg chg="del">
          <ac:chgData name="Tanaka Shuhei" userId="0c316fee474c3390" providerId="LiveId" clId="{F1D3CFBC-B54C-44F8-B672-6264849CBBF4}" dt="2020-12-26T07:52:02.598" v="654" actId="478"/>
          <ac:spMkLst>
            <pc:docMk/>
            <pc:sldMk cId="3587721855" sldId="840"/>
            <ac:spMk id="5" creationId="{8A5D1E26-AE57-4831-8641-C1E4A6430FD2}"/>
          </ac:spMkLst>
        </pc:spChg>
        <pc:spChg chg="add mod">
          <ac:chgData name="Tanaka Shuhei" userId="0c316fee474c3390" providerId="LiveId" clId="{F1D3CFBC-B54C-44F8-B672-6264849CBBF4}" dt="2020-12-26T08:25:11.731" v="776" actId="207"/>
          <ac:spMkLst>
            <pc:docMk/>
            <pc:sldMk cId="3587721855" sldId="840"/>
            <ac:spMk id="8" creationId="{8D41DB09-8619-424B-A241-87044F8BACA2}"/>
          </ac:spMkLst>
        </pc:spChg>
      </pc:sldChg>
      <pc:sldMasterChg chg="modTransition modSldLayout">
        <pc:chgData name="Tanaka Shuhei" userId="0c316fee474c3390" providerId="LiveId" clId="{F1D3CFBC-B54C-44F8-B672-6264849CBBF4}" dt="2020-12-26T07:35:08.422" v="416"/>
        <pc:sldMasterMkLst>
          <pc:docMk/>
          <pc:sldMasterMk cId="295833063" sldId="2147483648"/>
        </pc:sldMasterMkLst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1610098740" sldId="2147483649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3651944681" sldId="2147483650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515344259" sldId="2147483651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3390980479" sldId="2147483652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2332923846" sldId="2147483653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3482815909" sldId="2147483654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550430143" sldId="2147483655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1676194533" sldId="2147483656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1893896673" sldId="2147483657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3341363058" sldId="2147483658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1380991431" sldId="2147483659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295833063" sldId="2147483648"/>
            <pc:sldLayoutMk cId="1800559524" sldId="2147483660"/>
          </pc:sldLayoutMkLst>
        </pc:sldLayoutChg>
      </pc:sldMasterChg>
      <pc:sldMasterChg chg="modTransition modSldLayout">
        <pc:chgData name="Tanaka Shuhei" userId="0c316fee474c3390" providerId="LiveId" clId="{F1D3CFBC-B54C-44F8-B672-6264849CBBF4}" dt="2020-12-26T07:35:08.422" v="416"/>
        <pc:sldMasterMkLst>
          <pc:docMk/>
          <pc:sldMasterMk cId="3669079528" sldId="2147483663"/>
        </pc:sldMasterMkLst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2724405897" sldId="2147483664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4057718022" sldId="2147483665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621425352" sldId="2147483666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1080667607" sldId="2147483667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827724865" sldId="2147483668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512740104" sldId="2147483669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1820799251" sldId="2147483670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93223148" sldId="2147483671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1209672733" sldId="2147483672"/>
          </pc:sldLayoutMkLst>
        </pc:sldLayoutChg>
        <pc:sldLayoutChg chg="modTransition">
          <pc:chgData name="Tanaka Shuhei" userId="0c316fee474c3390" providerId="LiveId" clId="{F1D3CFBC-B54C-44F8-B672-6264849CBBF4}" dt="2020-12-26T07:35:08.422" v="416"/>
          <pc:sldLayoutMkLst>
            <pc:docMk/>
            <pc:sldMasterMk cId="3669079528" sldId="2147483663"/>
            <pc:sldLayoutMk cId="1821943234" sldId="2147483673"/>
          </pc:sldLayoutMkLst>
        </pc:sldLayoutChg>
      </pc:sldMasterChg>
    </pc:docChg>
  </pc:docChgLst>
  <pc:docChgLst>
    <pc:chgData name="禄朗 市原" userId="4522b865f736cdd8" providerId="LiveId" clId="{4EF81FE4-D9AC-458A-949D-A7C0DBD97C88}"/>
    <pc:docChg chg="undo custSel addSld modSld">
      <pc:chgData name="禄朗 市原" userId="4522b865f736cdd8" providerId="LiveId" clId="{4EF81FE4-D9AC-458A-949D-A7C0DBD97C88}" dt="2021-01-15T06:04:13.399" v="207" actId="1076"/>
      <pc:docMkLst>
        <pc:docMk/>
      </pc:docMkLst>
      <pc:sldChg chg="modSp mod">
        <pc:chgData name="禄朗 市原" userId="4522b865f736cdd8" providerId="LiveId" clId="{4EF81FE4-D9AC-458A-949D-A7C0DBD97C88}" dt="2021-01-15T05:27:02.986" v="2" actId="113"/>
        <pc:sldMkLst>
          <pc:docMk/>
          <pc:sldMk cId="2554415182" sldId="826"/>
        </pc:sldMkLst>
        <pc:spChg chg="mod">
          <ac:chgData name="禄朗 市原" userId="4522b865f736cdd8" providerId="LiveId" clId="{4EF81FE4-D9AC-458A-949D-A7C0DBD97C88}" dt="2021-01-15T05:27:02.986" v="2" actId="113"/>
          <ac:spMkLst>
            <pc:docMk/>
            <pc:sldMk cId="2554415182" sldId="826"/>
            <ac:spMk id="22" creationId="{8F1B5F99-1449-4B23-8A0B-A2686D5CEEA1}"/>
          </ac:spMkLst>
        </pc:spChg>
      </pc:sldChg>
      <pc:sldChg chg="addSp delSp modSp mod">
        <pc:chgData name="禄朗 市原" userId="4522b865f736cdd8" providerId="LiveId" clId="{4EF81FE4-D9AC-458A-949D-A7C0DBD97C88}" dt="2021-01-15T05:52:43.262" v="80" actId="1076"/>
        <pc:sldMkLst>
          <pc:docMk/>
          <pc:sldMk cId="3359643326" sldId="832"/>
        </pc:sldMkLst>
        <pc:spChg chg="mod">
          <ac:chgData name="禄朗 市原" userId="4522b865f736cdd8" providerId="LiveId" clId="{4EF81FE4-D9AC-458A-949D-A7C0DBD97C88}" dt="2021-01-15T05:27:18.705" v="5"/>
          <ac:spMkLst>
            <pc:docMk/>
            <pc:sldMk cId="3359643326" sldId="832"/>
            <ac:spMk id="24" creationId="{9DB186B1-051F-4244-BF60-611063E9D935}"/>
          </ac:spMkLst>
        </pc:spChg>
        <pc:spChg chg="mod">
          <ac:chgData name="禄朗 市原" userId="4522b865f736cdd8" providerId="LiveId" clId="{4EF81FE4-D9AC-458A-949D-A7C0DBD97C88}" dt="2021-01-15T05:27:18.705" v="5"/>
          <ac:spMkLst>
            <pc:docMk/>
            <pc:sldMk cId="3359643326" sldId="832"/>
            <ac:spMk id="25" creationId="{32DBBA96-9344-4928-8016-036289B31680}"/>
          </ac:spMkLst>
        </pc:spChg>
        <pc:spChg chg="mod">
          <ac:chgData name="禄朗 市原" userId="4522b865f736cdd8" providerId="LiveId" clId="{4EF81FE4-D9AC-458A-949D-A7C0DBD97C88}" dt="2021-01-15T05:27:18.705" v="5"/>
          <ac:spMkLst>
            <pc:docMk/>
            <pc:sldMk cId="3359643326" sldId="832"/>
            <ac:spMk id="26" creationId="{0E1DD402-EF15-4EB1-817D-1C9C038A7463}"/>
          </ac:spMkLst>
        </pc:spChg>
        <pc:spChg chg="mod">
          <ac:chgData name="禄朗 市原" userId="4522b865f736cdd8" providerId="LiveId" clId="{4EF81FE4-D9AC-458A-949D-A7C0DBD97C88}" dt="2021-01-15T05:52:43.262" v="80" actId="1076"/>
          <ac:spMkLst>
            <pc:docMk/>
            <pc:sldMk cId="3359643326" sldId="832"/>
            <ac:spMk id="123" creationId="{36BA505D-7F3B-49ED-B2F8-903A2450D9FB}"/>
          </ac:spMkLst>
        </pc:spChg>
        <pc:grpChg chg="add del mod">
          <ac:chgData name="禄朗 市原" userId="4522b865f736cdd8" providerId="LiveId" clId="{4EF81FE4-D9AC-458A-949D-A7C0DBD97C88}" dt="2021-01-15T05:27:20.012" v="6"/>
          <ac:grpSpMkLst>
            <pc:docMk/>
            <pc:sldMk cId="3359643326" sldId="832"/>
            <ac:grpSpMk id="23" creationId="{DE91BDE6-654E-49F6-B058-4813B5A6814C}"/>
          </ac:grpSpMkLst>
        </pc:grpChg>
        <pc:grpChg chg="mod">
          <ac:chgData name="禄朗 市原" userId="4522b865f736cdd8" providerId="LiveId" clId="{4EF81FE4-D9AC-458A-949D-A7C0DBD97C88}" dt="2021-01-15T05:27:16.038" v="4" actId="14100"/>
          <ac:grpSpMkLst>
            <pc:docMk/>
            <pc:sldMk cId="3359643326" sldId="832"/>
            <ac:grpSpMk id="112" creationId="{F22CB006-812E-4503-9369-8B02C243F338}"/>
          </ac:grpSpMkLst>
        </pc:grpChg>
        <pc:cxnChg chg="mod">
          <ac:chgData name="禄朗 市原" userId="4522b865f736cdd8" providerId="LiveId" clId="{4EF81FE4-D9AC-458A-949D-A7C0DBD97C88}" dt="2021-01-15T05:52:43.262" v="80" actId="1076"/>
          <ac:cxnSpMkLst>
            <pc:docMk/>
            <pc:sldMk cId="3359643326" sldId="832"/>
            <ac:cxnSpMk id="124" creationId="{3F459551-023F-4E77-B2F1-A14194BCC9F5}"/>
          </ac:cxnSpMkLst>
        </pc:cxnChg>
      </pc:sldChg>
      <pc:sldChg chg="addSp delSp modSp add mod">
        <pc:chgData name="禄朗 市原" userId="4522b865f736cdd8" providerId="LiveId" clId="{4EF81FE4-D9AC-458A-949D-A7C0DBD97C88}" dt="2021-01-15T06:04:13.399" v="207" actId="1076"/>
        <pc:sldMkLst>
          <pc:docMk/>
          <pc:sldMk cId="989945317" sldId="841"/>
        </pc:sldMkLst>
        <pc:spChg chg="mod">
          <ac:chgData name="禄朗 市原" userId="4522b865f736cdd8" providerId="LiveId" clId="{4EF81FE4-D9AC-458A-949D-A7C0DBD97C88}" dt="2021-01-15T05:28:02.969" v="19" actId="6549"/>
          <ac:spMkLst>
            <pc:docMk/>
            <pc:sldMk cId="989945317" sldId="841"/>
            <ac:spMk id="21" creationId="{0890C890-FF82-4978-ADE3-E286556A5000}"/>
          </ac:spMkLst>
        </pc:spChg>
        <pc:spChg chg="add mod">
          <ac:chgData name="禄朗 市原" userId="4522b865f736cdd8" providerId="LiveId" clId="{4EF81FE4-D9AC-458A-949D-A7C0DBD97C88}" dt="2021-01-15T06:03:41.470" v="203" actId="164"/>
          <ac:spMkLst>
            <pc:docMk/>
            <pc:sldMk cId="989945317" sldId="841"/>
            <ac:spMk id="25" creationId="{1D65E11C-C03B-4C86-8520-E543085BA5A4}"/>
          </ac:spMkLst>
        </pc:spChg>
        <pc:spChg chg="add mod">
          <ac:chgData name="禄朗 市原" userId="4522b865f736cdd8" providerId="LiveId" clId="{4EF81FE4-D9AC-458A-949D-A7C0DBD97C88}" dt="2021-01-15T06:04:13.399" v="207" actId="1076"/>
          <ac:spMkLst>
            <pc:docMk/>
            <pc:sldMk cId="989945317" sldId="841"/>
            <ac:spMk id="26" creationId="{D7457260-A9BC-4607-AF00-AF6B0B44B4CA}"/>
          </ac:spMkLst>
        </pc:spChg>
        <pc:spChg chg="add mod">
          <ac:chgData name="禄朗 市原" userId="4522b865f736cdd8" providerId="LiveId" clId="{4EF81FE4-D9AC-458A-949D-A7C0DBD97C88}" dt="2021-01-15T06:04:07.572" v="206" actId="1076"/>
          <ac:spMkLst>
            <pc:docMk/>
            <pc:sldMk cId="989945317" sldId="841"/>
            <ac:spMk id="27" creationId="{6712B2CF-B59E-46E0-8DC6-8A099D4D78E0}"/>
          </ac:spMkLst>
        </pc:spChg>
        <pc:spChg chg="add mod">
          <ac:chgData name="禄朗 市原" userId="4522b865f736cdd8" providerId="LiveId" clId="{4EF81FE4-D9AC-458A-949D-A7C0DBD97C88}" dt="2021-01-15T06:03:41.470" v="203" actId="164"/>
          <ac:spMkLst>
            <pc:docMk/>
            <pc:sldMk cId="989945317" sldId="841"/>
            <ac:spMk id="28" creationId="{4C1BA450-C51A-44AD-9A4E-95B26CEF5659}"/>
          </ac:spMkLst>
        </pc:spChg>
        <pc:spChg chg="add mod">
          <ac:chgData name="禄朗 市原" userId="4522b865f736cdd8" providerId="LiveId" clId="{4EF81FE4-D9AC-458A-949D-A7C0DBD97C88}" dt="2021-01-15T06:03:41.470" v="203" actId="164"/>
          <ac:spMkLst>
            <pc:docMk/>
            <pc:sldMk cId="989945317" sldId="841"/>
            <ac:spMk id="29" creationId="{0EEA608A-588F-4073-9DB5-6B18037EECBC}"/>
          </ac:spMkLst>
        </pc:spChg>
        <pc:spChg chg="add del mod">
          <ac:chgData name="禄朗 市原" userId="4522b865f736cdd8" providerId="LiveId" clId="{4EF81FE4-D9AC-458A-949D-A7C0DBD97C88}" dt="2021-01-15T05:57:22.330" v="150" actId="478"/>
          <ac:spMkLst>
            <pc:docMk/>
            <pc:sldMk cId="989945317" sldId="841"/>
            <ac:spMk id="30" creationId="{72C2419C-7DB5-485F-A2A6-4F64B7FF8B60}"/>
          </ac:spMkLst>
        </pc:spChg>
        <pc:spChg chg="add mod">
          <ac:chgData name="禄朗 市原" userId="4522b865f736cdd8" providerId="LiveId" clId="{4EF81FE4-D9AC-458A-949D-A7C0DBD97C88}" dt="2021-01-15T05:59:20.057" v="171" actId="207"/>
          <ac:spMkLst>
            <pc:docMk/>
            <pc:sldMk cId="989945317" sldId="841"/>
            <ac:spMk id="31" creationId="{7E8FAB7B-421E-4139-B1DC-7B5CB9AB9DC0}"/>
          </ac:spMkLst>
        </pc:spChg>
        <pc:spChg chg="add mod">
          <ac:chgData name="禄朗 市原" userId="4522b865f736cdd8" providerId="LiveId" clId="{4EF81FE4-D9AC-458A-949D-A7C0DBD97C88}" dt="2021-01-15T06:03:41.470" v="203" actId="164"/>
          <ac:spMkLst>
            <pc:docMk/>
            <pc:sldMk cId="989945317" sldId="841"/>
            <ac:spMk id="32" creationId="{B9EE7458-842A-4239-B920-DB3844AEE1BA}"/>
          </ac:spMkLst>
        </pc:spChg>
        <pc:spChg chg="mod">
          <ac:chgData name="禄朗 市原" userId="4522b865f736cdd8" providerId="LiveId" clId="{4EF81FE4-D9AC-458A-949D-A7C0DBD97C88}" dt="2021-01-15T05:43:34.508" v="51" actId="13822"/>
          <ac:spMkLst>
            <pc:docMk/>
            <pc:sldMk cId="989945317" sldId="841"/>
            <ac:spMk id="113" creationId="{12EB80EF-8451-46FD-96CC-4D89BAFAE02A}"/>
          </ac:spMkLst>
        </pc:spChg>
        <pc:spChg chg="mod">
          <ac:chgData name="禄朗 市原" userId="4522b865f736cdd8" providerId="LiveId" clId="{4EF81FE4-D9AC-458A-949D-A7C0DBD97C88}" dt="2021-01-15T05:43:33.712" v="49" actId="13822"/>
          <ac:spMkLst>
            <pc:docMk/>
            <pc:sldMk cId="989945317" sldId="841"/>
            <ac:spMk id="114" creationId="{65889F36-ACF6-4110-880E-8A46D0CC527E}"/>
          </ac:spMkLst>
        </pc:spChg>
        <pc:spChg chg="mod">
          <ac:chgData name="禄朗 市原" userId="4522b865f736cdd8" providerId="LiveId" clId="{4EF81FE4-D9AC-458A-949D-A7C0DBD97C88}" dt="2021-01-15T05:43:34.051" v="50" actId="13822"/>
          <ac:spMkLst>
            <pc:docMk/>
            <pc:sldMk cId="989945317" sldId="841"/>
            <ac:spMk id="115" creationId="{6A6E8712-2CDD-41D5-9E3A-76C802F147B5}"/>
          </ac:spMkLst>
        </pc:spChg>
        <pc:spChg chg="mod">
          <ac:chgData name="禄朗 市原" userId="4522b865f736cdd8" providerId="LiveId" clId="{4EF81FE4-D9AC-458A-949D-A7C0DBD97C88}" dt="2021-01-15T06:03:51.531" v="205" actId="1076"/>
          <ac:spMkLst>
            <pc:docMk/>
            <pc:sldMk cId="989945317" sldId="841"/>
            <ac:spMk id="127" creationId="{168322AA-D0E9-4F00-B4CD-D37D8107370F}"/>
          </ac:spMkLst>
        </pc:spChg>
        <pc:grpChg chg="del mod">
          <ac:chgData name="禄朗 市原" userId="4522b865f736cdd8" providerId="LiveId" clId="{4EF81FE4-D9AC-458A-949D-A7C0DBD97C88}" dt="2021-01-15T05:27:37.118" v="11" actId="21"/>
          <ac:grpSpMkLst>
            <pc:docMk/>
            <pc:sldMk cId="989945317" sldId="841"/>
            <ac:grpSpMk id="2" creationId="{9A0B2E5E-1498-44AC-94AD-27F3EB45E098}"/>
          </ac:grpSpMkLst>
        </pc:grpChg>
        <pc:grpChg chg="add mod">
          <ac:chgData name="禄朗 市原" userId="4522b865f736cdd8" providerId="LiveId" clId="{4EF81FE4-D9AC-458A-949D-A7C0DBD97C88}" dt="2021-01-15T06:03:44.348" v="204" actId="1076"/>
          <ac:grpSpMkLst>
            <pc:docMk/>
            <pc:sldMk cId="989945317" sldId="841"/>
            <ac:grpSpMk id="5" creationId="{F5527C9A-3E44-464C-ABF4-08439A7AAF66}"/>
          </ac:grpSpMkLst>
        </pc:grpChg>
        <pc:grpChg chg="del mod">
          <ac:chgData name="禄朗 市原" userId="4522b865f736cdd8" providerId="LiveId" clId="{4EF81FE4-D9AC-458A-949D-A7C0DBD97C88}" dt="2021-01-15T05:49:17.475" v="52" actId="478"/>
          <ac:grpSpMkLst>
            <pc:docMk/>
            <pc:sldMk cId="989945317" sldId="841"/>
            <ac:grpSpMk id="112" creationId="{F22CB006-812E-4503-9369-8B02C243F338}"/>
          </ac:grpSpMkLst>
        </pc:grpChg>
        <pc:picChg chg="add mod modCrop">
          <ac:chgData name="禄朗 市原" userId="4522b865f736cdd8" providerId="LiveId" clId="{4EF81FE4-D9AC-458A-949D-A7C0DBD97C88}" dt="2021-01-15T06:03:41.470" v="203" actId="164"/>
          <ac:picMkLst>
            <pc:docMk/>
            <pc:sldMk cId="989945317" sldId="841"/>
            <ac:picMk id="4" creationId="{0A46632A-0397-4223-A784-72D70941DBEB}"/>
          </ac:picMkLst>
        </pc:picChg>
        <pc:cxnChg chg="mod">
          <ac:chgData name="禄朗 市原" userId="4522b865f736cdd8" providerId="LiveId" clId="{4EF81FE4-D9AC-458A-949D-A7C0DBD97C88}" dt="2021-01-15T05:27:37.118" v="11" actId="21"/>
          <ac:cxnSpMkLst>
            <pc:docMk/>
            <pc:sldMk cId="989945317" sldId="841"/>
            <ac:cxnSpMk id="120" creationId="{673EBF0E-1843-4ECB-B57A-B63139C5FD0F}"/>
          </ac:cxnSpMkLst>
        </pc:cxnChg>
        <pc:cxnChg chg="mod">
          <ac:chgData name="禄朗 市原" userId="4522b865f736cdd8" providerId="LiveId" clId="{4EF81FE4-D9AC-458A-949D-A7C0DBD97C88}" dt="2021-01-15T05:27:37.118" v="11" actId="21"/>
          <ac:cxnSpMkLst>
            <pc:docMk/>
            <pc:sldMk cId="989945317" sldId="841"/>
            <ac:cxnSpMk id="122" creationId="{C04A6733-03EB-470E-92D6-90E83A6C6A78}"/>
          </ac:cxnSpMkLst>
        </pc:cxnChg>
        <pc:cxnChg chg="mod">
          <ac:chgData name="禄朗 市原" userId="4522b865f736cdd8" providerId="LiveId" clId="{4EF81FE4-D9AC-458A-949D-A7C0DBD97C88}" dt="2021-01-15T05:27:37.118" v="11" actId="21"/>
          <ac:cxnSpMkLst>
            <pc:docMk/>
            <pc:sldMk cId="989945317" sldId="841"/>
            <ac:cxnSpMk id="124" creationId="{3F459551-023F-4E77-B2F1-A14194BCC9F5}"/>
          </ac:cxnSpMkLst>
        </pc:cxnChg>
        <pc:cxnChg chg="mod">
          <ac:chgData name="禄朗 市原" userId="4522b865f736cdd8" providerId="LiveId" clId="{4EF81FE4-D9AC-458A-949D-A7C0DBD97C88}" dt="2021-01-15T05:27:37.118" v="11" actId="21"/>
          <ac:cxnSpMkLst>
            <pc:docMk/>
            <pc:sldMk cId="989945317" sldId="841"/>
            <ac:cxnSpMk id="126" creationId="{1EFA0442-531D-45BB-AA6D-3BD882B053E9}"/>
          </ac:cxnSpMkLst>
        </pc:cxnChg>
      </pc:sldChg>
      <pc:sldChg chg="delSp modSp add mod">
        <pc:chgData name="禄朗 市原" userId="4522b865f736cdd8" providerId="LiveId" clId="{4EF81FE4-D9AC-458A-949D-A7C0DBD97C88}" dt="2021-01-15T05:52:55.351" v="85" actId="478"/>
        <pc:sldMkLst>
          <pc:docMk/>
          <pc:sldMk cId="412047958" sldId="842"/>
        </pc:sldMkLst>
        <pc:cxnChg chg="del mod">
          <ac:chgData name="禄朗 市原" userId="4522b865f736cdd8" providerId="LiveId" clId="{4EF81FE4-D9AC-458A-949D-A7C0DBD97C88}" dt="2021-01-15T05:52:55.351" v="85" actId="478"/>
          <ac:cxnSpMkLst>
            <pc:docMk/>
            <pc:sldMk cId="412047958" sldId="842"/>
            <ac:cxnSpMk id="120" creationId="{673EBF0E-1843-4ECB-B57A-B63139C5FD0F}"/>
          </ac:cxnSpMkLst>
        </pc:cxnChg>
        <pc:cxnChg chg="del mod">
          <ac:chgData name="禄朗 市原" userId="4522b865f736cdd8" providerId="LiveId" clId="{4EF81FE4-D9AC-458A-949D-A7C0DBD97C88}" dt="2021-01-15T05:52:53.611" v="84" actId="478"/>
          <ac:cxnSpMkLst>
            <pc:docMk/>
            <pc:sldMk cId="412047958" sldId="842"/>
            <ac:cxnSpMk id="122" creationId="{C04A6733-03EB-470E-92D6-90E83A6C6A78}"/>
          </ac:cxnSpMkLst>
        </pc:cxnChg>
        <pc:cxnChg chg="del mod">
          <ac:chgData name="禄朗 市原" userId="4522b865f736cdd8" providerId="LiveId" clId="{4EF81FE4-D9AC-458A-949D-A7C0DBD97C88}" dt="2021-01-15T05:52:49.443" v="82" actId="478"/>
          <ac:cxnSpMkLst>
            <pc:docMk/>
            <pc:sldMk cId="412047958" sldId="842"/>
            <ac:cxnSpMk id="124" creationId="{3F459551-023F-4E77-B2F1-A14194BCC9F5}"/>
          </ac:cxnSpMkLst>
        </pc:cxnChg>
        <pc:cxnChg chg="del mod">
          <ac:chgData name="禄朗 市原" userId="4522b865f736cdd8" providerId="LiveId" clId="{4EF81FE4-D9AC-458A-949D-A7C0DBD97C88}" dt="2021-01-15T05:52:51.622" v="83" actId="478"/>
          <ac:cxnSpMkLst>
            <pc:docMk/>
            <pc:sldMk cId="412047958" sldId="842"/>
            <ac:cxnSpMk id="126" creationId="{1EFA0442-531D-45BB-AA6D-3BD882B053E9}"/>
          </ac:cxnSpMkLst>
        </pc:cxnChg>
      </pc:sldChg>
    </pc:docChg>
  </pc:docChgLst>
  <pc:docChgLst>
    <pc:chgData name="禄朗 市原" userId="4522b865f736cdd8" providerId="LiveId" clId="{B788D471-12D2-4A84-A2D6-4BACA379B37D}"/>
    <pc:docChg chg="undo custSel modSld">
      <pc:chgData name="禄朗 市原" userId="4522b865f736cdd8" providerId="LiveId" clId="{B788D471-12D2-4A84-A2D6-4BACA379B37D}" dt="2020-11-11T12:58:54.313" v="172"/>
      <pc:docMkLst>
        <pc:docMk/>
      </pc:docMkLst>
      <pc:sldChg chg="addSp delSp modSp mod">
        <pc:chgData name="禄朗 市原" userId="4522b865f736cdd8" providerId="LiveId" clId="{B788D471-12D2-4A84-A2D6-4BACA379B37D}" dt="2020-11-11T12:56:06.812" v="142" actId="1076"/>
        <pc:sldMkLst>
          <pc:docMk/>
          <pc:sldMk cId="128078406" sldId="825"/>
        </pc:sldMkLst>
        <pc:spChg chg="mod ord">
          <ac:chgData name="禄朗 市原" userId="4522b865f736cdd8" providerId="LiveId" clId="{B788D471-12D2-4A84-A2D6-4BACA379B37D}" dt="2020-11-11T12:55:23.420" v="72" actId="1076"/>
          <ac:spMkLst>
            <pc:docMk/>
            <pc:sldMk cId="128078406" sldId="825"/>
            <ac:spMk id="3" creationId="{0AD2FD4A-1058-4595-8CB7-F19C9ECF9932}"/>
          </ac:spMkLst>
        </pc:spChg>
        <pc:spChg chg="add del mod">
          <ac:chgData name="禄朗 市原" userId="4522b865f736cdd8" providerId="LiveId" clId="{B788D471-12D2-4A84-A2D6-4BACA379B37D}" dt="2020-11-11T12:53:45.714" v="26" actId="767"/>
          <ac:spMkLst>
            <pc:docMk/>
            <pc:sldMk cId="128078406" sldId="825"/>
            <ac:spMk id="6" creationId="{A35D73A5-D3B4-451C-B6A0-508CCED1B5EA}"/>
          </ac:spMkLst>
        </pc:spChg>
        <pc:spChg chg="add del mod">
          <ac:chgData name="禄朗 市原" userId="4522b865f736cdd8" providerId="LiveId" clId="{B788D471-12D2-4A84-A2D6-4BACA379B37D}" dt="2020-11-11T12:53:42.518" v="22" actId="767"/>
          <ac:spMkLst>
            <pc:docMk/>
            <pc:sldMk cId="128078406" sldId="825"/>
            <ac:spMk id="7" creationId="{786330E5-B204-4498-8CF6-5826F237C82A}"/>
          </ac:spMkLst>
        </pc:spChg>
        <pc:spChg chg="add del mod">
          <ac:chgData name="禄朗 市原" userId="4522b865f736cdd8" providerId="LiveId" clId="{B788D471-12D2-4A84-A2D6-4BACA379B37D}" dt="2020-11-11T12:54:52.152" v="63" actId="767"/>
          <ac:spMkLst>
            <pc:docMk/>
            <pc:sldMk cId="128078406" sldId="825"/>
            <ac:spMk id="8" creationId="{8A738A01-748C-47AD-9376-439516304EA6}"/>
          </ac:spMkLst>
        </pc:spChg>
        <pc:spChg chg="del">
          <ac:chgData name="禄朗 市原" userId="4522b865f736cdd8" providerId="LiveId" clId="{B788D471-12D2-4A84-A2D6-4BACA379B37D}" dt="2020-11-11T12:51:19.782" v="6" actId="478"/>
          <ac:spMkLst>
            <pc:docMk/>
            <pc:sldMk cId="128078406" sldId="825"/>
            <ac:spMk id="14" creationId="{963EB944-DF45-4BE2-82BB-1C6FD5035A1B}"/>
          </ac:spMkLst>
        </pc:spChg>
        <pc:spChg chg="mod">
          <ac:chgData name="禄朗 市原" userId="4522b865f736cdd8" providerId="LiveId" clId="{B788D471-12D2-4A84-A2D6-4BACA379B37D}" dt="2020-11-11T12:56:06.812" v="142" actId="1076"/>
          <ac:spMkLst>
            <pc:docMk/>
            <pc:sldMk cId="128078406" sldId="825"/>
            <ac:spMk id="30" creationId="{291E24FA-98D1-46C1-978B-1E9654D0FBB3}"/>
          </ac:spMkLst>
        </pc:spChg>
        <pc:grpChg chg="mod">
          <ac:chgData name="禄朗 市原" userId="4522b865f736cdd8" providerId="LiveId" clId="{B788D471-12D2-4A84-A2D6-4BACA379B37D}" dt="2020-11-11T12:53:34.744" v="19" actId="1076"/>
          <ac:grpSpMkLst>
            <pc:docMk/>
            <pc:sldMk cId="128078406" sldId="825"/>
            <ac:grpSpMk id="27" creationId="{7B0E5924-110F-4CD9-BB2F-4E3BBDED68BA}"/>
          </ac:grpSpMkLst>
        </pc:grpChg>
        <pc:picChg chg="add del mod">
          <ac:chgData name="禄朗 市原" userId="4522b865f736cdd8" providerId="LiveId" clId="{B788D471-12D2-4A84-A2D6-4BACA379B37D}" dt="2020-11-11T12:51:30.284" v="11" actId="478"/>
          <ac:picMkLst>
            <pc:docMk/>
            <pc:sldMk cId="128078406" sldId="825"/>
            <ac:picMk id="1026" creationId="{10DA7547-FC02-4933-B4B8-190F879033A0}"/>
          </ac:picMkLst>
        </pc:picChg>
        <pc:picChg chg="add mod">
          <ac:chgData name="禄朗 市原" userId="4522b865f736cdd8" providerId="LiveId" clId="{B788D471-12D2-4A84-A2D6-4BACA379B37D}" dt="2020-11-11T12:55:27.013" v="73" actId="1076"/>
          <ac:picMkLst>
            <pc:docMk/>
            <pc:sldMk cId="128078406" sldId="825"/>
            <ac:picMk id="1028" creationId="{B69E3250-ACF1-46DE-8E3E-0B292D38B901}"/>
          </ac:picMkLst>
        </pc:picChg>
      </pc:sldChg>
      <pc:sldChg chg="modSp mod">
        <pc:chgData name="禄朗 市原" userId="4522b865f736cdd8" providerId="LiveId" clId="{B788D471-12D2-4A84-A2D6-4BACA379B37D}" dt="2020-11-11T12:58:54.313" v="172"/>
        <pc:sldMkLst>
          <pc:docMk/>
          <pc:sldMk cId="2554415182" sldId="826"/>
        </pc:sldMkLst>
        <pc:spChg chg="mod">
          <ac:chgData name="禄朗 市原" userId="4522b865f736cdd8" providerId="LiveId" clId="{B788D471-12D2-4A84-A2D6-4BACA379B37D}" dt="2020-11-11T12:58:54.313" v="172"/>
          <ac:spMkLst>
            <pc:docMk/>
            <pc:sldMk cId="2554415182" sldId="826"/>
            <ac:spMk id="22" creationId="{8F1B5F99-1449-4B23-8A0B-A2686D5CEEA1}"/>
          </ac:spMkLst>
        </pc:spChg>
      </pc:sldChg>
      <pc:sldChg chg="modSp mod">
        <pc:chgData name="禄朗 市原" userId="4522b865f736cdd8" providerId="LiveId" clId="{B788D471-12D2-4A84-A2D6-4BACA379B37D}" dt="2020-11-11T12:58:26.618" v="164" actId="27636"/>
        <pc:sldMkLst>
          <pc:docMk/>
          <pc:sldMk cId="2005577518" sldId="835"/>
        </pc:sldMkLst>
        <pc:spChg chg="mod">
          <ac:chgData name="禄朗 市原" userId="4522b865f736cdd8" providerId="LiveId" clId="{B788D471-12D2-4A84-A2D6-4BACA379B37D}" dt="2020-11-11T12:58:26.618" v="164" actId="27636"/>
          <ac:spMkLst>
            <pc:docMk/>
            <pc:sldMk cId="2005577518" sldId="835"/>
            <ac:spMk id="13" creationId="{71FED8D9-E716-4FEF-AE8F-086E0A323C28}"/>
          </ac:spMkLst>
        </pc:spChg>
      </pc:sldChg>
    </pc:docChg>
  </pc:docChgLst>
  <pc:docChgLst>
    <pc:chgData name="Tanaka Shuhei" userId="0c316fee474c3390" providerId="LiveId" clId="{7B2ED396-1B54-4786-8072-A01F6C93AD6F}"/>
    <pc:docChg chg="modSld">
      <pc:chgData name="Tanaka Shuhei" userId="0c316fee474c3390" providerId="LiveId" clId="{7B2ED396-1B54-4786-8072-A01F6C93AD6F}" dt="2021-01-06T04:03:52.636" v="181" actId="20577"/>
      <pc:docMkLst>
        <pc:docMk/>
      </pc:docMkLst>
      <pc:sldChg chg="modSp mod">
        <pc:chgData name="Tanaka Shuhei" userId="0c316fee474c3390" providerId="LiveId" clId="{7B2ED396-1B54-4786-8072-A01F6C93AD6F}" dt="2021-01-06T04:00:10.331" v="170" actId="20577"/>
        <pc:sldMkLst>
          <pc:docMk/>
          <pc:sldMk cId="3081173485" sldId="833"/>
        </pc:sldMkLst>
        <pc:spChg chg="mod">
          <ac:chgData name="Tanaka Shuhei" userId="0c316fee474c3390" providerId="LiveId" clId="{7B2ED396-1B54-4786-8072-A01F6C93AD6F}" dt="2021-01-06T04:00:10.331" v="170" actId="20577"/>
          <ac:spMkLst>
            <pc:docMk/>
            <pc:sldMk cId="3081173485" sldId="833"/>
            <ac:spMk id="22" creationId="{8F1B5F99-1449-4B23-8A0B-A2686D5CEEA1}"/>
          </ac:spMkLst>
        </pc:spChg>
      </pc:sldChg>
      <pc:sldChg chg="modSp mod">
        <pc:chgData name="Tanaka Shuhei" userId="0c316fee474c3390" providerId="LiveId" clId="{7B2ED396-1B54-4786-8072-A01F6C93AD6F}" dt="2021-01-06T04:03:52.636" v="181" actId="20577"/>
        <pc:sldMkLst>
          <pc:docMk/>
          <pc:sldMk cId="1536249359" sldId="838"/>
        </pc:sldMkLst>
        <pc:spChg chg="mod">
          <ac:chgData name="Tanaka Shuhei" userId="0c316fee474c3390" providerId="LiveId" clId="{7B2ED396-1B54-4786-8072-A01F6C93AD6F}" dt="2021-01-06T04:03:52.636" v="181" actId="20577"/>
          <ac:spMkLst>
            <pc:docMk/>
            <pc:sldMk cId="1536249359" sldId="838"/>
            <ac:spMk id="9" creationId="{D40D2046-2F60-45F3-B1CC-674560332D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D6DE0CB-932D-42AE-8C3B-972B45437C43}" type="datetimeFigureOut">
              <a:rPr lang="ja-JP" altLang="en-US" smtClean="0"/>
              <a:pPr/>
              <a:t>2021/6/15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D74A6FDD-4F04-4011-83B5-7FE9FC7DE3F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718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777608" y="9428583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algn="r"/>
            <a:fld id="{F57D06E3-AE3D-498F-94DB-DD6B1B9AA1BA}" type="slidenum">
              <a:rPr lang="en-US" sz="1200" noProof="1" smtClean="0">
                <a:latin typeface="メイリオ" panose="020B0604030504040204" pitchFamily="50" charset="-128"/>
              </a:rPr>
              <a:pPr algn="r"/>
              <a:t>1</a:t>
            </a:fld>
            <a:endParaRPr lang="en-US" sz="1200" noProof="1">
              <a:latin typeface="メイリオ" panose="020B0604030504040204" pitchFamily="50" charset="-128"/>
            </a:endParaRPr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780695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09" tIns="47409" rIns="94809" bIns="47409" anchor="b"/>
          <a:lstStyle/>
          <a:p>
            <a:pPr algn="r" defTabSz="947592"/>
            <a:fld id="{4325F0E8-AEB7-4879-A06E-A5A28001E07F}" type="slidenum">
              <a:rPr lang="en-US" sz="1300" smtClean="0">
                <a:latin typeface="メイリオ" panose="020B0604030504040204" pitchFamily="50" charset="-128"/>
              </a:rPr>
              <a:pPr algn="r" defTabSz="947592"/>
              <a:t>1</a:t>
            </a:fld>
            <a:endParaRPr lang="en-US" sz="1300" dirty="0">
              <a:latin typeface="メイリオ" panose="020B0604030504040204" pitchFamily="50" charset="-128"/>
            </a:endParaRPr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44538"/>
            <a:ext cx="6619875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3" y="4715154"/>
            <a:ext cx="4890665" cy="4466987"/>
          </a:xfrm>
          <a:noFill/>
          <a:ln/>
        </p:spPr>
        <p:txBody>
          <a:bodyPr lIns="94809" tIns="47409" rIns="94809" bIns="47409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30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627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A6FDD-4F04-4011-83B5-7FE9FC7DE3F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995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36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6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メイリオ" panose="020B0604030504040204" pitchFamily="50" charset="-128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01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3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00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49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6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4CEB38-DA38-4F43-AFB8-94FE45CA58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4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EBF9C-6497-49E0-86D1-6FF3A50A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088CDE-8DA3-46EB-ABCF-DD1D9A9C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ED4CF-64E4-4368-B5C5-0BDA89B2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65006-8EC8-4CE0-92DF-C1B0C710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E293A-9E34-4A01-96B5-B441C0EF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0F046-049D-4C76-8C53-C368C8D9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DCA81B-A015-4811-A94E-09B4899D4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3AD6D8-808B-4D23-9DBC-26FDF0F4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FB136-BEF8-4CA2-96FA-324C2E6D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2EF7E-1D06-4B1A-BAE7-7DBC2375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36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F1C6F7-B188-4FC6-A421-41FFF11FD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980AF7-0025-4856-946F-A8AE9EF4B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4B7D4-36BE-4DFA-93AF-88159558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6731F-F3D0-45A8-A8EE-6678296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E1C1C-D9F9-40C5-982A-4B3D245E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99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 userDrawn="1"/>
        </p:nvGrpSpPr>
        <p:grpSpPr>
          <a:xfrm>
            <a:off x="5096844" y="-364099"/>
            <a:ext cx="7116984" cy="5747957"/>
            <a:chOff x="5096181" y="-364099"/>
            <a:chExt cx="7116058" cy="5747957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7412564" y="0"/>
              <a:ext cx="4799675" cy="5383858"/>
              <a:chOff x="7412564" y="0"/>
              <a:chExt cx="4799675" cy="5383858"/>
            </a:xfrm>
          </p:grpSpPr>
          <p:sp>
            <p:nvSpPr>
              <p:cNvPr id="154" name="Flussdiagramm: Daten 6"/>
              <p:cNvSpPr/>
              <p:nvPr userDrawn="1"/>
            </p:nvSpPr>
            <p:spPr>
              <a:xfrm rot="18300000" flipV="1">
                <a:off x="11138042" y="4789119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5" name="Rechteck 64"/>
              <p:cNvSpPr/>
              <p:nvPr userDrawn="1"/>
            </p:nvSpPr>
            <p:spPr>
              <a:xfrm>
                <a:off x="7412564" y="0"/>
                <a:ext cx="4323966" cy="5163263"/>
              </a:xfrm>
              <a:custGeom>
                <a:avLst/>
                <a:gdLst/>
                <a:ahLst/>
                <a:cxnLst/>
                <a:rect l="l" t="t" r="r" b="b"/>
                <a:pathLst>
                  <a:path w="4323966" h="5163263">
                    <a:moveTo>
                      <a:pt x="3620052" y="5163123"/>
                    </a:moveTo>
                    <a:lnTo>
                      <a:pt x="3971956" y="5163193"/>
                    </a:lnTo>
                    <a:lnTo>
                      <a:pt x="3620150" y="5163263"/>
                    </a:lnTo>
                    <a:close/>
                    <a:moveTo>
                      <a:pt x="4323914" y="5163049"/>
                    </a:moveTo>
                    <a:lnTo>
                      <a:pt x="4323966" y="5163124"/>
                    </a:lnTo>
                    <a:lnTo>
                      <a:pt x="4323863" y="5163123"/>
                    </a:lnTo>
                    <a:close/>
                    <a:moveTo>
                      <a:pt x="0" y="0"/>
                    </a:moveTo>
                    <a:lnTo>
                      <a:pt x="701793" y="0"/>
                    </a:lnTo>
                    <a:lnTo>
                      <a:pt x="3971956" y="4661361"/>
                    </a:lnTo>
                    <a:lnTo>
                      <a:pt x="3620000" y="51630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71" name="Rechteck 70"/>
              <p:cNvSpPr/>
              <p:nvPr userDrawn="1"/>
            </p:nvSpPr>
            <p:spPr>
              <a:xfrm>
                <a:off x="11032510" y="3481511"/>
                <a:ext cx="1179729" cy="1681751"/>
              </a:xfrm>
              <a:custGeom>
                <a:avLst/>
                <a:gdLst/>
                <a:ahLst/>
                <a:cxnLst/>
                <a:rect l="l" t="t" r="r" b="b"/>
                <a:pathLst>
                  <a:path w="1179729" h="1681751">
                    <a:moveTo>
                      <a:pt x="703915" y="1681612"/>
                    </a:moveTo>
                    <a:lnTo>
                      <a:pt x="703816" y="1681751"/>
                    </a:lnTo>
                    <a:lnTo>
                      <a:pt x="352009" y="1681682"/>
                    </a:lnTo>
                    <a:close/>
                    <a:moveTo>
                      <a:pt x="51" y="1681538"/>
                    </a:moveTo>
                    <a:lnTo>
                      <a:pt x="103" y="1681611"/>
                    </a:lnTo>
                    <a:lnTo>
                      <a:pt x="0" y="1681612"/>
                    </a:lnTo>
                    <a:close/>
                    <a:moveTo>
                      <a:pt x="1179729" y="0"/>
                    </a:moveTo>
                    <a:lnTo>
                      <a:pt x="1179729" y="1002978"/>
                    </a:lnTo>
                    <a:lnTo>
                      <a:pt x="703966" y="1681538"/>
                    </a:lnTo>
                    <a:lnTo>
                      <a:pt x="352009" y="11798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9" name="Gruppieren 8"/>
            <p:cNvGrpSpPr/>
            <p:nvPr userDrawn="1"/>
          </p:nvGrpSpPr>
          <p:grpSpPr>
            <a:xfrm>
              <a:off x="5096181" y="-364099"/>
              <a:ext cx="2182565" cy="2194247"/>
              <a:chOff x="5096181" y="-364099"/>
              <a:chExt cx="2182565" cy="2194247"/>
            </a:xfrm>
          </p:grpSpPr>
          <p:sp>
            <p:nvSpPr>
              <p:cNvPr id="161" name="Flussdiagramm: Daten 6"/>
              <p:cNvSpPr/>
              <p:nvPr userDrawn="1"/>
            </p:nvSpPr>
            <p:spPr>
              <a:xfrm rot="3300000" flipH="1" flipV="1">
                <a:off x="4287921" y="444161"/>
                <a:ext cx="2194247" cy="577727"/>
              </a:xfrm>
              <a:custGeom>
                <a:avLst/>
                <a:gdLst/>
                <a:ahLst/>
                <a:cxnLst/>
                <a:rect l="l" t="t" r="r" b="b"/>
                <a:pathLst>
                  <a:path w="2194247" h="577727">
                    <a:moveTo>
                      <a:pt x="403750" y="1115"/>
                    </a:moveTo>
                    <a:lnTo>
                      <a:pt x="201848" y="289338"/>
                    </a:lnTo>
                    <a:lnTo>
                      <a:pt x="403580" y="1115"/>
                    </a:lnTo>
                    <a:close/>
                    <a:moveTo>
                      <a:pt x="92" y="577727"/>
                    </a:moveTo>
                    <a:lnTo>
                      <a:pt x="0" y="577727"/>
                    </a:lnTo>
                    <a:lnTo>
                      <a:pt x="60" y="577643"/>
                    </a:lnTo>
                    <a:close/>
                    <a:moveTo>
                      <a:pt x="2194247" y="0"/>
                    </a:moveTo>
                    <a:lnTo>
                      <a:pt x="1790844" y="576119"/>
                    </a:lnTo>
                    <a:lnTo>
                      <a:pt x="612925" y="577177"/>
                    </a:lnTo>
                    <a:lnTo>
                      <a:pt x="403841" y="111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62" name="Flussdiagramm: Daten 6"/>
              <p:cNvSpPr/>
              <p:nvPr userDrawn="1"/>
            </p:nvSpPr>
            <p:spPr>
              <a:xfrm rot="18300000" flipV="1">
                <a:off x="5652464" y="1092046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59" name="Rechteck 58"/>
              <p:cNvSpPr/>
              <p:nvPr userDrawn="1"/>
            </p:nvSpPr>
            <p:spPr>
              <a:xfrm>
                <a:off x="5546932" y="0"/>
                <a:ext cx="1731814" cy="1466188"/>
              </a:xfrm>
              <a:custGeom>
                <a:avLst/>
                <a:gdLst/>
                <a:ahLst/>
                <a:cxnLst/>
                <a:rect l="l" t="t" r="r" b="b"/>
                <a:pathLst>
                  <a:path w="1731814" h="1466188">
                    <a:moveTo>
                      <a:pt x="703915" y="1466049"/>
                    </a:moveTo>
                    <a:lnTo>
                      <a:pt x="703816" y="1466188"/>
                    </a:lnTo>
                    <a:lnTo>
                      <a:pt x="352009" y="1466120"/>
                    </a:lnTo>
                    <a:close/>
                    <a:moveTo>
                      <a:pt x="51" y="1465976"/>
                    </a:moveTo>
                    <a:lnTo>
                      <a:pt x="103" y="1466049"/>
                    </a:lnTo>
                    <a:lnTo>
                      <a:pt x="0" y="1466049"/>
                    </a:lnTo>
                    <a:close/>
                    <a:moveTo>
                      <a:pt x="1028502" y="0"/>
                    </a:moveTo>
                    <a:lnTo>
                      <a:pt x="1731814" y="0"/>
                    </a:lnTo>
                    <a:lnTo>
                      <a:pt x="703966" y="1465976"/>
                    </a:lnTo>
                    <a:lnTo>
                      <a:pt x="352009" y="96428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6940642" y="0"/>
              <a:ext cx="2274153" cy="1470862"/>
              <a:chOff x="6940642" y="0"/>
              <a:chExt cx="2274153" cy="1470862"/>
            </a:xfrm>
          </p:grpSpPr>
          <p:sp>
            <p:nvSpPr>
              <p:cNvPr id="126" name="Flussdiagramm: Daten 6"/>
              <p:cNvSpPr/>
              <p:nvPr userDrawn="1"/>
            </p:nvSpPr>
            <p:spPr>
              <a:xfrm rot="18300000" flipV="1">
                <a:off x="7945440" y="1151680"/>
                <a:ext cx="328909" cy="309456"/>
              </a:xfrm>
              <a:custGeom>
                <a:avLst/>
                <a:gdLst/>
                <a:ahLst/>
                <a:cxnLst/>
                <a:rect l="l" t="t" r="r" b="b"/>
                <a:pathLst>
                  <a:path w="328909" h="309456">
                    <a:moveTo>
                      <a:pt x="108294" y="154684"/>
                    </a:moveTo>
                    <a:lnTo>
                      <a:pt x="0" y="309410"/>
                    </a:lnTo>
                    <a:lnTo>
                      <a:pt x="16" y="309456"/>
                    </a:lnTo>
                    <a:lnTo>
                      <a:pt x="328909" y="309160"/>
                    </a:lnTo>
                    <a:lnTo>
                      <a:pt x="216699" y="0"/>
                    </a:lnTo>
                    <a:lnTo>
                      <a:pt x="21665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2" name="Rechteck 61"/>
              <p:cNvSpPr/>
              <p:nvPr userDrawn="1"/>
            </p:nvSpPr>
            <p:spPr>
              <a:xfrm>
                <a:off x="6940642" y="0"/>
                <a:ext cx="1325990" cy="1352474"/>
              </a:xfrm>
              <a:custGeom>
                <a:avLst/>
                <a:gdLst/>
                <a:ahLst/>
                <a:cxnLst/>
                <a:rect l="l" t="t" r="r" b="b"/>
                <a:pathLst>
                  <a:path w="1325990" h="1352474">
                    <a:moveTo>
                      <a:pt x="948216" y="1352399"/>
                    </a:moveTo>
                    <a:lnTo>
                      <a:pt x="1137075" y="1352438"/>
                    </a:lnTo>
                    <a:lnTo>
                      <a:pt x="948268" y="1352474"/>
                    </a:lnTo>
                    <a:close/>
                    <a:moveTo>
                      <a:pt x="1325962" y="1352359"/>
                    </a:moveTo>
                    <a:lnTo>
                      <a:pt x="1325990" y="1352400"/>
                    </a:lnTo>
                    <a:lnTo>
                      <a:pt x="1325935" y="1352399"/>
                    </a:lnTo>
                    <a:close/>
                    <a:moveTo>
                      <a:pt x="0" y="0"/>
                    </a:moveTo>
                    <a:lnTo>
                      <a:pt x="377220" y="0"/>
                    </a:lnTo>
                    <a:lnTo>
                      <a:pt x="1137076" y="1083116"/>
                    </a:lnTo>
                    <a:lnTo>
                      <a:pt x="948188" y="135236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3" name="Rechteck 62"/>
              <p:cNvSpPr/>
              <p:nvPr userDrawn="1"/>
            </p:nvSpPr>
            <p:spPr>
              <a:xfrm>
                <a:off x="7888805" y="0"/>
                <a:ext cx="1325990" cy="1352475"/>
              </a:xfrm>
              <a:custGeom>
                <a:avLst/>
                <a:gdLst/>
                <a:ahLst/>
                <a:cxnLst/>
                <a:rect l="l" t="t" r="r" b="b"/>
                <a:pathLst>
                  <a:path w="1325990" h="1352475">
                    <a:moveTo>
                      <a:pt x="377774" y="1352400"/>
                    </a:moveTo>
                    <a:lnTo>
                      <a:pt x="377722" y="1352475"/>
                    </a:lnTo>
                    <a:lnTo>
                      <a:pt x="188914" y="1352438"/>
                    </a:lnTo>
                    <a:close/>
                    <a:moveTo>
                      <a:pt x="26" y="1352361"/>
                    </a:moveTo>
                    <a:lnTo>
                      <a:pt x="55" y="1352400"/>
                    </a:lnTo>
                    <a:lnTo>
                      <a:pt x="0" y="1352400"/>
                    </a:lnTo>
                    <a:close/>
                    <a:moveTo>
                      <a:pt x="948771" y="0"/>
                    </a:moveTo>
                    <a:lnTo>
                      <a:pt x="1325990" y="0"/>
                    </a:lnTo>
                    <a:lnTo>
                      <a:pt x="377802" y="1352361"/>
                    </a:lnTo>
                    <a:lnTo>
                      <a:pt x="188914" y="108311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9665525" y="0"/>
              <a:ext cx="2546714" cy="2285187"/>
              <a:chOff x="9665525" y="0"/>
              <a:chExt cx="2546714" cy="2285187"/>
            </a:xfrm>
          </p:grpSpPr>
          <p:sp>
            <p:nvSpPr>
              <p:cNvPr id="134" name="Flussdiagramm: Daten 6"/>
              <p:cNvSpPr/>
              <p:nvPr userDrawn="1"/>
            </p:nvSpPr>
            <p:spPr>
              <a:xfrm rot="18300000" flipV="1">
                <a:off x="11241275" y="1966005"/>
                <a:ext cx="328909" cy="309456"/>
              </a:xfrm>
              <a:custGeom>
                <a:avLst/>
                <a:gdLst/>
                <a:ahLst/>
                <a:cxnLst/>
                <a:rect l="l" t="t" r="r" b="b"/>
                <a:pathLst>
                  <a:path w="328909" h="309456">
                    <a:moveTo>
                      <a:pt x="108294" y="154684"/>
                    </a:moveTo>
                    <a:lnTo>
                      <a:pt x="0" y="309410"/>
                    </a:lnTo>
                    <a:lnTo>
                      <a:pt x="16" y="309456"/>
                    </a:lnTo>
                    <a:lnTo>
                      <a:pt x="328909" y="309160"/>
                    </a:lnTo>
                    <a:lnTo>
                      <a:pt x="216699" y="0"/>
                    </a:lnTo>
                    <a:lnTo>
                      <a:pt x="21665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7" name="Rechteck 66"/>
              <p:cNvSpPr/>
              <p:nvPr userDrawn="1"/>
            </p:nvSpPr>
            <p:spPr>
              <a:xfrm>
                <a:off x="9665525" y="0"/>
                <a:ext cx="1896942" cy="2166799"/>
              </a:xfrm>
              <a:custGeom>
                <a:avLst/>
                <a:gdLst/>
                <a:ahLst/>
                <a:cxnLst/>
                <a:rect l="l" t="t" r="r" b="b"/>
                <a:pathLst>
                  <a:path w="1896942" h="2166799">
                    <a:moveTo>
                      <a:pt x="1519167" y="2166724"/>
                    </a:moveTo>
                    <a:lnTo>
                      <a:pt x="1708027" y="2166763"/>
                    </a:lnTo>
                    <a:lnTo>
                      <a:pt x="1519219" y="2166799"/>
                    </a:lnTo>
                    <a:close/>
                    <a:moveTo>
                      <a:pt x="1896914" y="2166684"/>
                    </a:moveTo>
                    <a:lnTo>
                      <a:pt x="1896942" y="2166725"/>
                    </a:lnTo>
                    <a:lnTo>
                      <a:pt x="1896887" y="2166724"/>
                    </a:lnTo>
                    <a:close/>
                    <a:moveTo>
                      <a:pt x="0" y="0"/>
                    </a:moveTo>
                    <a:lnTo>
                      <a:pt x="376883" y="0"/>
                    </a:lnTo>
                    <a:lnTo>
                      <a:pt x="1708027" y="1897441"/>
                    </a:lnTo>
                    <a:lnTo>
                      <a:pt x="1519139" y="2166685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9" name="Rechteck 68"/>
              <p:cNvSpPr/>
              <p:nvPr userDrawn="1"/>
            </p:nvSpPr>
            <p:spPr>
              <a:xfrm>
                <a:off x="11184639" y="701962"/>
                <a:ext cx="1027600" cy="1464838"/>
              </a:xfrm>
              <a:custGeom>
                <a:avLst/>
                <a:gdLst/>
                <a:ahLst/>
                <a:cxnLst/>
                <a:rect l="l" t="t" r="r" b="b"/>
                <a:pathLst>
                  <a:path w="1027600" h="1464838">
                    <a:moveTo>
                      <a:pt x="377775" y="1464763"/>
                    </a:moveTo>
                    <a:lnTo>
                      <a:pt x="377723" y="1464838"/>
                    </a:lnTo>
                    <a:lnTo>
                      <a:pt x="188914" y="1464801"/>
                    </a:lnTo>
                    <a:close/>
                    <a:moveTo>
                      <a:pt x="27" y="1464723"/>
                    </a:moveTo>
                    <a:lnTo>
                      <a:pt x="55" y="1464763"/>
                    </a:lnTo>
                    <a:lnTo>
                      <a:pt x="0" y="1464763"/>
                    </a:lnTo>
                    <a:close/>
                    <a:moveTo>
                      <a:pt x="1027600" y="0"/>
                    </a:moveTo>
                    <a:lnTo>
                      <a:pt x="1027600" y="537945"/>
                    </a:lnTo>
                    <a:lnTo>
                      <a:pt x="377803" y="1464724"/>
                    </a:lnTo>
                    <a:lnTo>
                      <a:pt x="188915" y="11954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6" name="Gruppieren 15"/>
            <p:cNvGrpSpPr/>
            <p:nvPr userDrawn="1"/>
          </p:nvGrpSpPr>
          <p:grpSpPr>
            <a:xfrm>
              <a:off x="8669764" y="0"/>
              <a:ext cx="3542475" cy="3590769"/>
              <a:chOff x="8669764" y="0"/>
              <a:chExt cx="3542475" cy="3590769"/>
            </a:xfrm>
          </p:grpSpPr>
          <p:sp>
            <p:nvSpPr>
              <p:cNvPr id="158" name="Flussdiagramm: Daten 6"/>
              <p:cNvSpPr/>
              <p:nvPr userDrawn="1"/>
            </p:nvSpPr>
            <p:spPr>
              <a:xfrm rot="18300000" flipV="1">
                <a:off x="11138042" y="2996030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6" name="Rechteck 65"/>
              <p:cNvSpPr/>
              <p:nvPr userDrawn="1"/>
            </p:nvSpPr>
            <p:spPr>
              <a:xfrm>
                <a:off x="8669764" y="0"/>
                <a:ext cx="3066766" cy="3370173"/>
              </a:xfrm>
              <a:custGeom>
                <a:avLst/>
                <a:gdLst/>
                <a:ahLst/>
                <a:cxnLst/>
                <a:rect l="l" t="t" r="r" b="b"/>
                <a:pathLst>
                  <a:path w="3066766" h="3370173">
                    <a:moveTo>
                      <a:pt x="2362852" y="3370034"/>
                    </a:moveTo>
                    <a:lnTo>
                      <a:pt x="2714756" y="3370104"/>
                    </a:lnTo>
                    <a:lnTo>
                      <a:pt x="2362950" y="3370173"/>
                    </a:lnTo>
                    <a:close/>
                    <a:moveTo>
                      <a:pt x="3066714" y="3369960"/>
                    </a:moveTo>
                    <a:lnTo>
                      <a:pt x="3066766" y="3370034"/>
                    </a:lnTo>
                    <a:lnTo>
                      <a:pt x="3066663" y="3370034"/>
                    </a:lnTo>
                    <a:close/>
                    <a:moveTo>
                      <a:pt x="0" y="0"/>
                    </a:moveTo>
                    <a:lnTo>
                      <a:pt x="702529" y="0"/>
                    </a:lnTo>
                    <a:lnTo>
                      <a:pt x="2714756" y="2868272"/>
                    </a:lnTo>
                    <a:lnTo>
                      <a:pt x="2362800" y="336995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70" name="Rechteck 69"/>
              <p:cNvSpPr/>
              <p:nvPr userDrawn="1"/>
            </p:nvSpPr>
            <p:spPr>
              <a:xfrm>
                <a:off x="11032510" y="1688422"/>
                <a:ext cx="1179729" cy="1681750"/>
              </a:xfrm>
              <a:custGeom>
                <a:avLst/>
                <a:gdLst/>
                <a:ahLst/>
                <a:cxnLst/>
                <a:rect l="l" t="t" r="r" b="b"/>
                <a:pathLst>
                  <a:path w="1179729" h="1681750">
                    <a:moveTo>
                      <a:pt x="703915" y="1681611"/>
                    </a:moveTo>
                    <a:lnTo>
                      <a:pt x="703816" y="1681750"/>
                    </a:lnTo>
                    <a:lnTo>
                      <a:pt x="352009" y="1681681"/>
                    </a:lnTo>
                    <a:close/>
                    <a:moveTo>
                      <a:pt x="51" y="1681538"/>
                    </a:moveTo>
                    <a:lnTo>
                      <a:pt x="103" y="1681611"/>
                    </a:lnTo>
                    <a:lnTo>
                      <a:pt x="0" y="1681611"/>
                    </a:lnTo>
                    <a:close/>
                    <a:moveTo>
                      <a:pt x="1179729" y="0"/>
                    </a:moveTo>
                    <a:lnTo>
                      <a:pt x="1179729" y="1002977"/>
                    </a:lnTo>
                    <a:lnTo>
                      <a:pt x="703966" y="1681538"/>
                    </a:lnTo>
                    <a:lnTo>
                      <a:pt x="352009" y="117985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3" name="Gruppieren 12"/>
            <p:cNvGrpSpPr/>
            <p:nvPr userDrawn="1"/>
          </p:nvGrpSpPr>
          <p:grpSpPr>
            <a:xfrm>
              <a:off x="6077931" y="0"/>
              <a:ext cx="4126388" cy="2661475"/>
              <a:chOff x="6077931" y="0"/>
              <a:chExt cx="4126388" cy="2661475"/>
            </a:xfrm>
          </p:grpSpPr>
          <p:sp>
            <p:nvSpPr>
              <p:cNvPr id="166" name="Flussdiagramm: Daten 6"/>
              <p:cNvSpPr/>
              <p:nvPr userDrawn="1"/>
            </p:nvSpPr>
            <p:spPr>
              <a:xfrm rot="18300000" flipV="1">
                <a:off x="7894647" y="2066736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0" name="Rechteck 59"/>
              <p:cNvSpPr/>
              <p:nvPr userDrawn="1"/>
            </p:nvSpPr>
            <p:spPr>
              <a:xfrm>
                <a:off x="6077931" y="0"/>
                <a:ext cx="2415205" cy="2440879"/>
              </a:xfrm>
              <a:custGeom>
                <a:avLst/>
                <a:gdLst/>
                <a:ahLst/>
                <a:cxnLst/>
                <a:rect l="l" t="t" r="r" b="b"/>
                <a:pathLst>
                  <a:path w="2415205" h="2440879">
                    <a:moveTo>
                      <a:pt x="1711291" y="2440740"/>
                    </a:moveTo>
                    <a:lnTo>
                      <a:pt x="2063195" y="2440810"/>
                    </a:lnTo>
                    <a:lnTo>
                      <a:pt x="1711388" y="2440879"/>
                    </a:lnTo>
                    <a:close/>
                    <a:moveTo>
                      <a:pt x="2415153" y="2440666"/>
                    </a:moveTo>
                    <a:lnTo>
                      <a:pt x="2415205" y="2440740"/>
                    </a:lnTo>
                    <a:lnTo>
                      <a:pt x="2415102" y="2440740"/>
                    </a:lnTo>
                    <a:close/>
                    <a:moveTo>
                      <a:pt x="0" y="0"/>
                    </a:moveTo>
                    <a:lnTo>
                      <a:pt x="702911" y="0"/>
                    </a:lnTo>
                    <a:lnTo>
                      <a:pt x="2063195" y="1938978"/>
                    </a:lnTo>
                    <a:lnTo>
                      <a:pt x="1711238" y="24406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1" name="Rechteck 60"/>
              <p:cNvSpPr/>
              <p:nvPr userDrawn="1"/>
            </p:nvSpPr>
            <p:spPr>
              <a:xfrm>
                <a:off x="7789115" y="0"/>
                <a:ext cx="2415204" cy="2440878"/>
              </a:xfrm>
              <a:custGeom>
                <a:avLst/>
                <a:gdLst/>
                <a:ahLst/>
                <a:cxnLst/>
                <a:rect l="l" t="t" r="r" b="b"/>
                <a:pathLst>
                  <a:path w="2415204" h="2440878">
                    <a:moveTo>
                      <a:pt x="703915" y="2440739"/>
                    </a:moveTo>
                    <a:lnTo>
                      <a:pt x="703816" y="2440878"/>
                    </a:lnTo>
                    <a:lnTo>
                      <a:pt x="352009" y="2440809"/>
                    </a:lnTo>
                    <a:close/>
                    <a:moveTo>
                      <a:pt x="51" y="2440666"/>
                    </a:moveTo>
                    <a:lnTo>
                      <a:pt x="103" y="2440739"/>
                    </a:lnTo>
                    <a:lnTo>
                      <a:pt x="0" y="2440739"/>
                    </a:lnTo>
                    <a:close/>
                    <a:moveTo>
                      <a:pt x="1712292" y="0"/>
                    </a:moveTo>
                    <a:lnTo>
                      <a:pt x="2415204" y="0"/>
                    </a:lnTo>
                    <a:lnTo>
                      <a:pt x="703966" y="2440666"/>
                    </a:lnTo>
                    <a:lnTo>
                      <a:pt x="352009" y="193897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8" name="Gruppieren 17"/>
            <p:cNvGrpSpPr/>
            <p:nvPr userDrawn="1"/>
          </p:nvGrpSpPr>
          <p:grpSpPr>
            <a:xfrm>
              <a:off x="7411824" y="0"/>
              <a:ext cx="3795010" cy="2425160"/>
              <a:chOff x="7411824" y="0"/>
              <a:chExt cx="3795010" cy="2425160"/>
            </a:xfrm>
          </p:grpSpPr>
          <p:sp>
            <p:nvSpPr>
              <p:cNvPr id="170" name="Flussdiagramm: Daten 6"/>
              <p:cNvSpPr/>
              <p:nvPr userDrawn="1"/>
            </p:nvSpPr>
            <p:spPr>
              <a:xfrm rot="18300000" flipV="1">
                <a:off x="9062851" y="1830421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4" name="Rechteck 63"/>
              <p:cNvSpPr/>
              <p:nvPr userDrawn="1"/>
            </p:nvSpPr>
            <p:spPr>
              <a:xfrm>
                <a:off x="7411824" y="0"/>
                <a:ext cx="2249515" cy="2204564"/>
              </a:xfrm>
              <a:custGeom>
                <a:avLst/>
                <a:gdLst/>
                <a:ahLst/>
                <a:cxnLst/>
                <a:rect l="l" t="t" r="r" b="b"/>
                <a:pathLst>
                  <a:path w="2249515" h="2204564">
                    <a:moveTo>
                      <a:pt x="1545601" y="2204425"/>
                    </a:moveTo>
                    <a:lnTo>
                      <a:pt x="1897505" y="2204495"/>
                    </a:lnTo>
                    <a:lnTo>
                      <a:pt x="1545698" y="2204564"/>
                    </a:lnTo>
                    <a:close/>
                    <a:moveTo>
                      <a:pt x="2249463" y="2204351"/>
                    </a:moveTo>
                    <a:lnTo>
                      <a:pt x="2249515" y="2204425"/>
                    </a:lnTo>
                    <a:lnTo>
                      <a:pt x="2249412" y="2204425"/>
                    </a:lnTo>
                    <a:close/>
                    <a:moveTo>
                      <a:pt x="0" y="0"/>
                    </a:moveTo>
                    <a:lnTo>
                      <a:pt x="703008" y="0"/>
                    </a:lnTo>
                    <a:lnTo>
                      <a:pt x="1897505" y="1702663"/>
                    </a:lnTo>
                    <a:lnTo>
                      <a:pt x="1545549" y="22043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8" name="Rechteck 67"/>
              <p:cNvSpPr/>
              <p:nvPr userDrawn="1"/>
            </p:nvSpPr>
            <p:spPr>
              <a:xfrm>
                <a:off x="8957319" y="0"/>
                <a:ext cx="2249515" cy="2204563"/>
              </a:xfrm>
              <a:custGeom>
                <a:avLst/>
                <a:gdLst/>
                <a:ahLst/>
                <a:cxnLst/>
                <a:rect l="l" t="t" r="r" b="b"/>
                <a:pathLst>
                  <a:path w="2249515" h="2204563">
                    <a:moveTo>
                      <a:pt x="703915" y="2204424"/>
                    </a:moveTo>
                    <a:lnTo>
                      <a:pt x="703817" y="2204563"/>
                    </a:lnTo>
                    <a:lnTo>
                      <a:pt x="352009" y="2204494"/>
                    </a:lnTo>
                    <a:close/>
                    <a:moveTo>
                      <a:pt x="51" y="2204351"/>
                    </a:moveTo>
                    <a:lnTo>
                      <a:pt x="103" y="2204424"/>
                    </a:lnTo>
                    <a:lnTo>
                      <a:pt x="0" y="2204424"/>
                    </a:lnTo>
                    <a:close/>
                    <a:moveTo>
                      <a:pt x="1546507" y="0"/>
                    </a:moveTo>
                    <a:lnTo>
                      <a:pt x="2249515" y="0"/>
                    </a:lnTo>
                    <a:lnTo>
                      <a:pt x="703966" y="2204351"/>
                    </a:lnTo>
                    <a:lnTo>
                      <a:pt x="352009" y="170266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</p:grpSp>
      <p:grpSp>
        <p:nvGrpSpPr>
          <p:cNvPr id="23" name="Gruppieren 22"/>
          <p:cNvGrpSpPr/>
          <p:nvPr userDrawn="1"/>
        </p:nvGrpSpPr>
        <p:grpSpPr>
          <a:xfrm>
            <a:off x="81044" y="5206769"/>
            <a:ext cx="3454060" cy="1898584"/>
            <a:chOff x="81031" y="5206769"/>
            <a:chExt cx="3453611" cy="1898584"/>
          </a:xfrm>
        </p:grpSpPr>
        <p:grpSp>
          <p:nvGrpSpPr>
            <p:cNvPr id="22" name="Gruppieren 21"/>
            <p:cNvGrpSpPr/>
            <p:nvPr userDrawn="1"/>
          </p:nvGrpSpPr>
          <p:grpSpPr>
            <a:xfrm>
              <a:off x="81031" y="5206769"/>
              <a:ext cx="1991801" cy="1736748"/>
              <a:chOff x="81031" y="5206769"/>
              <a:chExt cx="1991801" cy="1736748"/>
            </a:xfrm>
          </p:grpSpPr>
          <p:sp>
            <p:nvSpPr>
              <p:cNvPr id="93" name="Flussdiagramm: Daten 6"/>
              <p:cNvSpPr/>
              <p:nvPr userDrawn="1"/>
            </p:nvSpPr>
            <p:spPr>
              <a:xfrm rot="7500000" flipV="1">
                <a:off x="-472446" y="5760246"/>
                <a:ext cx="1736748" cy="629794"/>
              </a:xfrm>
              <a:custGeom>
                <a:avLst/>
                <a:gdLst>
                  <a:gd name="connsiteX0" fmla="*/ 4875386 w 7920475"/>
                  <a:gd name="connsiteY0" fmla="*/ 1896 h 634035"/>
                  <a:gd name="connsiteX1" fmla="*/ 7498123 w 7920475"/>
                  <a:gd name="connsiteY1" fmla="*/ 627301 h 634035"/>
                  <a:gd name="connsiteX2" fmla="*/ 7920475 w 7920475"/>
                  <a:gd name="connsiteY2" fmla="*/ 0 h 634035"/>
                  <a:gd name="connsiteX3" fmla="*/ 4875386 w 7920475"/>
                  <a:gd name="connsiteY3" fmla="*/ 1896 h 634035"/>
                  <a:gd name="connsiteX4" fmla="*/ 440793 w 7920475"/>
                  <a:gd name="connsiteY4" fmla="*/ 4657 h 634035"/>
                  <a:gd name="connsiteX5" fmla="*/ 669010 w 7920475"/>
                  <a:gd name="connsiteY5" fmla="*/ 633434 h 634035"/>
                  <a:gd name="connsiteX6" fmla="*/ 1604583 w 7920475"/>
                  <a:gd name="connsiteY6" fmla="*/ 632594 h 634035"/>
                  <a:gd name="connsiteX7" fmla="*/ 1736748 w 7920475"/>
                  <a:gd name="connsiteY7" fmla="*/ 443842 h 634035"/>
                  <a:gd name="connsiteX8" fmla="*/ 1108933 w 7920475"/>
                  <a:gd name="connsiteY8" fmla="*/ 4241 h 634035"/>
                  <a:gd name="connsiteX9" fmla="*/ 440793 w 7920475"/>
                  <a:gd name="connsiteY9" fmla="*/ 4657 h 634035"/>
                  <a:gd name="connsiteX10" fmla="*/ 0 w 7920475"/>
                  <a:gd name="connsiteY10" fmla="*/ 634035 h 634035"/>
                  <a:gd name="connsiteX11" fmla="*/ 98 w 7920475"/>
                  <a:gd name="connsiteY11" fmla="*/ 634035 h 634035"/>
                  <a:gd name="connsiteX12" fmla="*/ 65 w 7920475"/>
                  <a:gd name="connsiteY12" fmla="*/ 633943 h 634035"/>
                  <a:gd name="connsiteX13" fmla="*/ 0 w 7920475"/>
                  <a:gd name="connsiteY13" fmla="*/ 634035 h 634035"/>
                  <a:gd name="connsiteX14" fmla="*/ 440509 w 7920475"/>
                  <a:gd name="connsiteY14" fmla="*/ 4658 h 634035"/>
                  <a:gd name="connsiteX15" fmla="*/ 220317 w 7920475"/>
                  <a:gd name="connsiteY15" fmla="*/ 319256 h 634035"/>
                  <a:gd name="connsiteX16" fmla="*/ 440695 w 7920475"/>
                  <a:gd name="connsiteY16" fmla="*/ 4657 h 634035"/>
                  <a:gd name="connsiteX17" fmla="*/ 440509 w 7920475"/>
                  <a:gd name="connsiteY17" fmla="*/ 4658 h 634035"/>
                  <a:gd name="connsiteX0" fmla="*/ 4875386 w 7920475"/>
                  <a:gd name="connsiteY0" fmla="*/ 1896 h 634035"/>
                  <a:gd name="connsiteX1" fmla="*/ 7920475 w 7920475"/>
                  <a:gd name="connsiteY1" fmla="*/ 0 h 634035"/>
                  <a:gd name="connsiteX2" fmla="*/ 4875386 w 7920475"/>
                  <a:gd name="connsiteY2" fmla="*/ 1896 h 634035"/>
                  <a:gd name="connsiteX3" fmla="*/ 440793 w 7920475"/>
                  <a:gd name="connsiteY3" fmla="*/ 4657 h 634035"/>
                  <a:gd name="connsiteX4" fmla="*/ 669010 w 7920475"/>
                  <a:gd name="connsiteY4" fmla="*/ 633434 h 634035"/>
                  <a:gd name="connsiteX5" fmla="*/ 1604583 w 7920475"/>
                  <a:gd name="connsiteY5" fmla="*/ 632594 h 634035"/>
                  <a:gd name="connsiteX6" fmla="*/ 1736748 w 7920475"/>
                  <a:gd name="connsiteY6" fmla="*/ 443842 h 634035"/>
                  <a:gd name="connsiteX7" fmla="*/ 1108933 w 7920475"/>
                  <a:gd name="connsiteY7" fmla="*/ 4241 h 634035"/>
                  <a:gd name="connsiteX8" fmla="*/ 440793 w 7920475"/>
                  <a:gd name="connsiteY8" fmla="*/ 4657 h 634035"/>
                  <a:gd name="connsiteX9" fmla="*/ 0 w 7920475"/>
                  <a:gd name="connsiteY9" fmla="*/ 634035 h 634035"/>
                  <a:gd name="connsiteX10" fmla="*/ 98 w 7920475"/>
                  <a:gd name="connsiteY10" fmla="*/ 634035 h 634035"/>
                  <a:gd name="connsiteX11" fmla="*/ 65 w 7920475"/>
                  <a:gd name="connsiteY11" fmla="*/ 633943 h 634035"/>
                  <a:gd name="connsiteX12" fmla="*/ 0 w 7920475"/>
                  <a:gd name="connsiteY12" fmla="*/ 634035 h 634035"/>
                  <a:gd name="connsiteX13" fmla="*/ 440509 w 7920475"/>
                  <a:gd name="connsiteY13" fmla="*/ 4658 h 634035"/>
                  <a:gd name="connsiteX14" fmla="*/ 220317 w 7920475"/>
                  <a:gd name="connsiteY14" fmla="*/ 319256 h 634035"/>
                  <a:gd name="connsiteX15" fmla="*/ 440695 w 7920475"/>
                  <a:gd name="connsiteY15" fmla="*/ 4657 h 634035"/>
                  <a:gd name="connsiteX16" fmla="*/ 440509 w 7920475"/>
                  <a:gd name="connsiteY16" fmla="*/ 4658 h 634035"/>
                  <a:gd name="connsiteX0" fmla="*/ 440793 w 1736748"/>
                  <a:gd name="connsiteY0" fmla="*/ 416 h 629794"/>
                  <a:gd name="connsiteX1" fmla="*/ 669010 w 1736748"/>
                  <a:gd name="connsiteY1" fmla="*/ 629193 h 629794"/>
                  <a:gd name="connsiteX2" fmla="*/ 1604583 w 1736748"/>
                  <a:gd name="connsiteY2" fmla="*/ 628353 h 629794"/>
                  <a:gd name="connsiteX3" fmla="*/ 1736748 w 1736748"/>
                  <a:gd name="connsiteY3" fmla="*/ 439601 h 629794"/>
                  <a:gd name="connsiteX4" fmla="*/ 1108933 w 1736748"/>
                  <a:gd name="connsiteY4" fmla="*/ 0 h 629794"/>
                  <a:gd name="connsiteX5" fmla="*/ 440793 w 1736748"/>
                  <a:gd name="connsiteY5" fmla="*/ 416 h 629794"/>
                  <a:gd name="connsiteX6" fmla="*/ 0 w 1736748"/>
                  <a:gd name="connsiteY6" fmla="*/ 629794 h 629794"/>
                  <a:gd name="connsiteX7" fmla="*/ 98 w 1736748"/>
                  <a:gd name="connsiteY7" fmla="*/ 629794 h 629794"/>
                  <a:gd name="connsiteX8" fmla="*/ 65 w 1736748"/>
                  <a:gd name="connsiteY8" fmla="*/ 629702 h 629794"/>
                  <a:gd name="connsiteX9" fmla="*/ 0 w 1736748"/>
                  <a:gd name="connsiteY9" fmla="*/ 629794 h 629794"/>
                  <a:gd name="connsiteX10" fmla="*/ 440509 w 1736748"/>
                  <a:gd name="connsiteY10" fmla="*/ 417 h 629794"/>
                  <a:gd name="connsiteX11" fmla="*/ 220317 w 1736748"/>
                  <a:gd name="connsiteY11" fmla="*/ 315015 h 629794"/>
                  <a:gd name="connsiteX12" fmla="*/ 440695 w 1736748"/>
                  <a:gd name="connsiteY12" fmla="*/ 416 h 629794"/>
                  <a:gd name="connsiteX13" fmla="*/ 440509 w 1736748"/>
                  <a:gd name="connsiteY13" fmla="*/ 417 h 629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48" h="629794">
                    <a:moveTo>
                      <a:pt x="440793" y="416"/>
                    </a:moveTo>
                    <a:lnTo>
                      <a:pt x="669010" y="629193"/>
                    </a:lnTo>
                    <a:lnTo>
                      <a:pt x="1604583" y="628353"/>
                    </a:lnTo>
                    <a:lnTo>
                      <a:pt x="1736748" y="439601"/>
                    </a:lnTo>
                    <a:lnTo>
                      <a:pt x="1108933" y="0"/>
                    </a:lnTo>
                    <a:lnTo>
                      <a:pt x="440793" y="416"/>
                    </a:lnTo>
                    <a:close/>
                    <a:moveTo>
                      <a:pt x="0" y="629794"/>
                    </a:moveTo>
                    <a:lnTo>
                      <a:pt x="98" y="629794"/>
                    </a:lnTo>
                    <a:cubicBezTo>
                      <a:pt x="87" y="629763"/>
                      <a:pt x="76" y="629733"/>
                      <a:pt x="65" y="629702"/>
                    </a:cubicBezTo>
                    <a:lnTo>
                      <a:pt x="0" y="629794"/>
                    </a:lnTo>
                    <a:close/>
                    <a:moveTo>
                      <a:pt x="440509" y="417"/>
                    </a:moveTo>
                    <a:lnTo>
                      <a:pt x="220317" y="315015"/>
                    </a:lnTo>
                    <a:lnTo>
                      <a:pt x="440695" y="416"/>
                    </a:lnTo>
                    <a:lnTo>
                      <a:pt x="440509" y="4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03" name="Flussdiagramm: Daten 6"/>
              <p:cNvSpPr/>
              <p:nvPr userDrawn="1"/>
            </p:nvSpPr>
            <p:spPr>
              <a:xfrm rot="7500000" flipV="1">
                <a:off x="367821" y="5323279"/>
                <a:ext cx="668945" cy="629378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5" name="Rechteck 4"/>
              <p:cNvSpPr/>
              <p:nvPr userDrawn="1"/>
            </p:nvSpPr>
            <p:spPr>
              <a:xfrm>
                <a:off x="383512" y="5544278"/>
                <a:ext cx="1689320" cy="1313723"/>
              </a:xfrm>
              <a:custGeom>
                <a:avLst/>
                <a:gdLst/>
                <a:ahLst/>
                <a:cxnLst/>
                <a:rect l="l" t="t" r="r" b="b"/>
                <a:pathLst>
                  <a:path w="1689320" h="1313723">
                    <a:moveTo>
                      <a:pt x="768385" y="233"/>
                    </a:moveTo>
                    <a:lnTo>
                      <a:pt x="1689320" y="1313723"/>
                    </a:lnTo>
                    <a:lnTo>
                      <a:pt x="921532" y="1313723"/>
                    </a:lnTo>
                    <a:lnTo>
                      <a:pt x="384221" y="547829"/>
                    </a:lnTo>
                    <a:close/>
                    <a:moveTo>
                      <a:pt x="0" y="152"/>
                    </a:moveTo>
                    <a:lnTo>
                      <a:pt x="113" y="152"/>
                    </a:lnTo>
                    <a:lnTo>
                      <a:pt x="57" y="233"/>
                    </a:lnTo>
                    <a:close/>
                    <a:moveTo>
                      <a:pt x="768221" y="0"/>
                    </a:moveTo>
                    <a:lnTo>
                      <a:pt x="768328" y="152"/>
                    </a:lnTo>
                    <a:lnTo>
                      <a:pt x="384221" y="7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2076330" y="5572847"/>
              <a:ext cx="1458312" cy="1510739"/>
              <a:chOff x="2076330" y="5572847"/>
              <a:chExt cx="1458312" cy="1510739"/>
            </a:xfrm>
          </p:grpSpPr>
          <p:sp>
            <p:nvSpPr>
              <p:cNvPr id="96" name="Flussdiagramm: Daten 6"/>
              <p:cNvSpPr/>
              <p:nvPr userDrawn="1"/>
            </p:nvSpPr>
            <p:spPr>
              <a:xfrm rot="7500000" flipV="1">
                <a:off x="1476091" y="6173086"/>
                <a:ext cx="1510739" cy="310261"/>
              </a:xfrm>
              <a:custGeom>
                <a:avLst/>
                <a:gdLst/>
                <a:ahLst/>
                <a:cxnLst/>
                <a:rect l="l" t="t" r="r" b="b"/>
                <a:pathLst>
                  <a:path w="1510739" h="310261">
                    <a:moveTo>
                      <a:pt x="216732" y="805"/>
                    </a:moveTo>
                    <a:lnTo>
                      <a:pt x="328942" y="309965"/>
                    </a:lnTo>
                    <a:lnTo>
                      <a:pt x="1294306" y="309098"/>
                    </a:lnTo>
                    <a:lnTo>
                      <a:pt x="1510739" y="0"/>
                    </a:lnTo>
                    <a:close/>
                    <a:moveTo>
                      <a:pt x="0" y="310260"/>
                    </a:moveTo>
                    <a:lnTo>
                      <a:pt x="49" y="310261"/>
                    </a:lnTo>
                    <a:lnTo>
                      <a:pt x="33" y="310215"/>
                    </a:lnTo>
                    <a:close/>
                    <a:moveTo>
                      <a:pt x="216592" y="805"/>
                    </a:moveTo>
                    <a:lnTo>
                      <a:pt x="108327" y="155489"/>
                    </a:lnTo>
                    <a:lnTo>
                      <a:pt x="216684" y="80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09" name="Flussdiagramm: Daten 6"/>
              <p:cNvSpPr/>
              <p:nvPr userDrawn="1"/>
            </p:nvSpPr>
            <p:spPr>
              <a:xfrm rot="7500000" flipV="1">
                <a:off x="2406251" y="5689698"/>
                <a:ext cx="328909" cy="309456"/>
              </a:xfrm>
              <a:custGeom>
                <a:avLst/>
                <a:gdLst/>
                <a:ahLst/>
                <a:cxnLst/>
                <a:rect l="l" t="t" r="r" b="b"/>
                <a:pathLst>
                  <a:path w="328909" h="309456">
                    <a:moveTo>
                      <a:pt x="108294" y="154684"/>
                    </a:moveTo>
                    <a:lnTo>
                      <a:pt x="0" y="309410"/>
                    </a:lnTo>
                    <a:lnTo>
                      <a:pt x="16" y="309456"/>
                    </a:lnTo>
                    <a:lnTo>
                      <a:pt x="328909" y="309160"/>
                    </a:lnTo>
                    <a:lnTo>
                      <a:pt x="216699" y="0"/>
                    </a:lnTo>
                    <a:lnTo>
                      <a:pt x="2166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4" name="Rechteck 3"/>
              <p:cNvSpPr/>
              <p:nvPr userDrawn="1"/>
            </p:nvSpPr>
            <p:spPr>
              <a:xfrm>
                <a:off x="2602883" y="5798360"/>
                <a:ext cx="931759" cy="1059640"/>
              </a:xfrm>
              <a:custGeom>
                <a:avLst/>
                <a:gdLst>
                  <a:gd name="connsiteX0" fmla="*/ 0 w 6868510"/>
                  <a:gd name="connsiteY0" fmla="*/ 1059640 h 6010012"/>
                  <a:gd name="connsiteX1" fmla="*/ 3654987 w 6868510"/>
                  <a:gd name="connsiteY1" fmla="*/ 1059640 h 6010012"/>
                  <a:gd name="connsiteX2" fmla="*/ 5028976 w 6868510"/>
                  <a:gd name="connsiteY2" fmla="*/ 3018153 h 6010012"/>
                  <a:gd name="connsiteX3" fmla="*/ 5400740 w 6868510"/>
                  <a:gd name="connsiteY3" fmla="*/ 3011352 h 6010012"/>
                  <a:gd name="connsiteX4" fmla="*/ 4032326 w 6868510"/>
                  <a:gd name="connsiteY4" fmla="*/ 1059640 h 6010012"/>
                  <a:gd name="connsiteX5" fmla="*/ 6868510 w 6868510"/>
                  <a:gd name="connsiteY5" fmla="*/ 6010012 h 6010012"/>
                  <a:gd name="connsiteX6" fmla="*/ 0 w 6868510"/>
                  <a:gd name="connsiteY6" fmla="*/ 6010012 h 6010012"/>
                  <a:gd name="connsiteX7" fmla="*/ 0 w 6868510"/>
                  <a:gd name="connsiteY7" fmla="*/ 1059640 h 6010012"/>
                  <a:gd name="connsiteX8" fmla="*/ 3289455 w 6868510"/>
                  <a:gd name="connsiteY8" fmla="*/ 114 h 6010012"/>
                  <a:gd name="connsiteX9" fmla="*/ 4032326 w 6868510"/>
                  <a:gd name="connsiteY9" fmla="*/ 1059640 h 6010012"/>
                  <a:gd name="connsiteX10" fmla="*/ 3654987 w 6868510"/>
                  <a:gd name="connsiteY10" fmla="*/ 1059640 h 6010012"/>
                  <a:gd name="connsiteX11" fmla="*/ 3100567 w 6868510"/>
                  <a:gd name="connsiteY11" fmla="*/ 269358 h 6010012"/>
                  <a:gd name="connsiteX12" fmla="*/ 3289455 w 6868510"/>
                  <a:gd name="connsiteY12" fmla="*/ 114 h 6010012"/>
                  <a:gd name="connsiteX13" fmla="*/ 2911652 w 6868510"/>
                  <a:gd name="connsiteY13" fmla="*/ 74 h 6010012"/>
                  <a:gd name="connsiteX14" fmla="*/ 2911707 w 6868510"/>
                  <a:gd name="connsiteY14" fmla="*/ 75 h 6010012"/>
                  <a:gd name="connsiteX15" fmla="*/ 2911680 w 6868510"/>
                  <a:gd name="connsiteY15" fmla="*/ 114 h 6010012"/>
                  <a:gd name="connsiteX16" fmla="*/ 2911652 w 6868510"/>
                  <a:gd name="connsiteY16" fmla="*/ 74 h 6010012"/>
                  <a:gd name="connsiteX17" fmla="*/ 3289375 w 6868510"/>
                  <a:gd name="connsiteY17" fmla="*/ 0 h 6010012"/>
                  <a:gd name="connsiteX18" fmla="*/ 3289427 w 6868510"/>
                  <a:gd name="connsiteY18" fmla="*/ 75 h 6010012"/>
                  <a:gd name="connsiteX19" fmla="*/ 3100567 w 6868510"/>
                  <a:gd name="connsiteY19" fmla="*/ 36 h 6010012"/>
                  <a:gd name="connsiteX20" fmla="*/ 3289375 w 6868510"/>
                  <a:gd name="connsiteY20" fmla="*/ 0 h 6010012"/>
                  <a:gd name="connsiteX0" fmla="*/ 0 w 5400740"/>
                  <a:gd name="connsiteY0" fmla="*/ 1059640 h 6010012"/>
                  <a:gd name="connsiteX1" fmla="*/ 3654987 w 5400740"/>
                  <a:gd name="connsiteY1" fmla="*/ 1059640 h 6010012"/>
                  <a:gd name="connsiteX2" fmla="*/ 5028976 w 5400740"/>
                  <a:gd name="connsiteY2" fmla="*/ 3018153 h 6010012"/>
                  <a:gd name="connsiteX3" fmla="*/ 5400740 w 5400740"/>
                  <a:gd name="connsiteY3" fmla="*/ 3011352 h 6010012"/>
                  <a:gd name="connsiteX4" fmla="*/ 4032326 w 5400740"/>
                  <a:gd name="connsiteY4" fmla="*/ 1059640 h 6010012"/>
                  <a:gd name="connsiteX5" fmla="*/ 0 w 5400740"/>
                  <a:gd name="connsiteY5" fmla="*/ 6010012 h 6010012"/>
                  <a:gd name="connsiteX6" fmla="*/ 0 w 5400740"/>
                  <a:gd name="connsiteY6" fmla="*/ 1059640 h 6010012"/>
                  <a:gd name="connsiteX7" fmla="*/ 3289455 w 5400740"/>
                  <a:gd name="connsiteY7" fmla="*/ 114 h 6010012"/>
                  <a:gd name="connsiteX8" fmla="*/ 4032326 w 5400740"/>
                  <a:gd name="connsiteY8" fmla="*/ 1059640 h 6010012"/>
                  <a:gd name="connsiteX9" fmla="*/ 3654987 w 5400740"/>
                  <a:gd name="connsiteY9" fmla="*/ 1059640 h 6010012"/>
                  <a:gd name="connsiteX10" fmla="*/ 3100567 w 5400740"/>
                  <a:gd name="connsiteY10" fmla="*/ 269358 h 6010012"/>
                  <a:gd name="connsiteX11" fmla="*/ 3289455 w 5400740"/>
                  <a:gd name="connsiteY11" fmla="*/ 114 h 6010012"/>
                  <a:gd name="connsiteX12" fmla="*/ 2911652 w 5400740"/>
                  <a:gd name="connsiteY12" fmla="*/ 74 h 6010012"/>
                  <a:gd name="connsiteX13" fmla="*/ 2911707 w 5400740"/>
                  <a:gd name="connsiteY13" fmla="*/ 75 h 6010012"/>
                  <a:gd name="connsiteX14" fmla="*/ 2911680 w 5400740"/>
                  <a:gd name="connsiteY14" fmla="*/ 114 h 6010012"/>
                  <a:gd name="connsiteX15" fmla="*/ 2911652 w 5400740"/>
                  <a:gd name="connsiteY15" fmla="*/ 74 h 6010012"/>
                  <a:gd name="connsiteX16" fmla="*/ 3289375 w 5400740"/>
                  <a:gd name="connsiteY16" fmla="*/ 0 h 6010012"/>
                  <a:gd name="connsiteX17" fmla="*/ 3289427 w 5400740"/>
                  <a:gd name="connsiteY17" fmla="*/ 75 h 6010012"/>
                  <a:gd name="connsiteX18" fmla="*/ 3100567 w 5400740"/>
                  <a:gd name="connsiteY18" fmla="*/ 36 h 6010012"/>
                  <a:gd name="connsiteX19" fmla="*/ 3289375 w 5400740"/>
                  <a:gd name="connsiteY19" fmla="*/ 0 h 6010012"/>
                  <a:gd name="connsiteX0" fmla="*/ 47297 w 5448037"/>
                  <a:gd name="connsiteY0" fmla="*/ 1059640 h 6199198"/>
                  <a:gd name="connsiteX1" fmla="*/ 3702284 w 5448037"/>
                  <a:gd name="connsiteY1" fmla="*/ 1059640 h 6199198"/>
                  <a:gd name="connsiteX2" fmla="*/ 5076273 w 5448037"/>
                  <a:gd name="connsiteY2" fmla="*/ 3018153 h 6199198"/>
                  <a:gd name="connsiteX3" fmla="*/ 5448037 w 5448037"/>
                  <a:gd name="connsiteY3" fmla="*/ 3011352 h 6199198"/>
                  <a:gd name="connsiteX4" fmla="*/ 4079623 w 5448037"/>
                  <a:gd name="connsiteY4" fmla="*/ 1059640 h 6199198"/>
                  <a:gd name="connsiteX5" fmla="*/ 0 w 5448037"/>
                  <a:gd name="connsiteY5" fmla="*/ 6199198 h 6199198"/>
                  <a:gd name="connsiteX6" fmla="*/ 47297 w 5448037"/>
                  <a:gd name="connsiteY6" fmla="*/ 1059640 h 6199198"/>
                  <a:gd name="connsiteX7" fmla="*/ 3336752 w 5448037"/>
                  <a:gd name="connsiteY7" fmla="*/ 114 h 6199198"/>
                  <a:gd name="connsiteX8" fmla="*/ 4079623 w 5448037"/>
                  <a:gd name="connsiteY8" fmla="*/ 1059640 h 6199198"/>
                  <a:gd name="connsiteX9" fmla="*/ 3702284 w 5448037"/>
                  <a:gd name="connsiteY9" fmla="*/ 1059640 h 6199198"/>
                  <a:gd name="connsiteX10" fmla="*/ 3147864 w 5448037"/>
                  <a:gd name="connsiteY10" fmla="*/ 269358 h 6199198"/>
                  <a:gd name="connsiteX11" fmla="*/ 3336752 w 5448037"/>
                  <a:gd name="connsiteY11" fmla="*/ 114 h 6199198"/>
                  <a:gd name="connsiteX12" fmla="*/ 2958949 w 5448037"/>
                  <a:gd name="connsiteY12" fmla="*/ 74 h 6199198"/>
                  <a:gd name="connsiteX13" fmla="*/ 2959004 w 5448037"/>
                  <a:gd name="connsiteY13" fmla="*/ 75 h 6199198"/>
                  <a:gd name="connsiteX14" fmla="*/ 2958977 w 5448037"/>
                  <a:gd name="connsiteY14" fmla="*/ 114 h 6199198"/>
                  <a:gd name="connsiteX15" fmla="*/ 2958949 w 5448037"/>
                  <a:gd name="connsiteY15" fmla="*/ 74 h 6199198"/>
                  <a:gd name="connsiteX16" fmla="*/ 3336672 w 5448037"/>
                  <a:gd name="connsiteY16" fmla="*/ 0 h 6199198"/>
                  <a:gd name="connsiteX17" fmla="*/ 3336724 w 5448037"/>
                  <a:gd name="connsiteY17" fmla="*/ 75 h 6199198"/>
                  <a:gd name="connsiteX18" fmla="*/ 3147864 w 5448037"/>
                  <a:gd name="connsiteY18" fmla="*/ 36 h 6199198"/>
                  <a:gd name="connsiteX19" fmla="*/ 3336672 w 5448037"/>
                  <a:gd name="connsiteY19" fmla="*/ 0 h 6199198"/>
                  <a:gd name="connsiteX0" fmla="*/ 0 w 5400740"/>
                  <a:gd name="connsiteY0" fmla="*/ 1059640 h 3020378"/>
                  <a:gd name="connsiteX1" fmla="*/ 3654987 w 5400740"/>
                  <a:gd name="connsiteY1" fmla="*/ 1059640 h 3020378"/>
                  <a:gd name="connsiteX2" fmla="*/ 5028976 w 5400740"/>
                  <a:gd name="connsiteY2" fmla="*/ 3018153 h 3020378"/>
                  <a:gd name="connsiteX3" fmla="*/ 5400740 w 5400740"/>
                  <a:gd name="connsiteY3" fmla="*/ 3011352 h 3020378"/>
                  <a:gd name="connsiteX4" fmla="*/ 4032326 w 5400740"/>
                  <a:gd name="connsiteY4" fmla="*/ 1059640 h 3020378"/>
                  <a:gd name="connsiteX5" fmla="*/ 0 w 5400740"/>
                  <a:gd name="connsiteY5" fmla="*/ 1059640 h 3020378"/>
                  <a:gd name="connsiteX6" fmla="*/ 3289455 w 5400740"/>
                  <a:gd name="connsiteY6" fmla="*/ 114 h 3020378"/>
                  <a:gd name="connsiteX7" fmla="*/ 4032326 w 5400740"/>
                  <a:gd name="connsiteY7" fmla="*/ 1059640 h 3020378"/>
                  <a:gd name="connsiteX8" fmla="*/ 3654987 w 5400740"/>
                  <a:gd name="connsiteY8" fmla="*/ 1059640 h 3020378"/>
                  <a:gd name="connsiteX9" fmla="*/ 3100567 w 5400740"/>
                  <a:gd name="connsiteY9" fmla="*/ 269358 h 3020378"/>
                  <a:gd name="connsiteX10" fmla="*/ 3289455 w 5400740"/>
                  <a:gd name="connsiteY10" fmla="*/ 114 h 3020378"/>
                  <a:gd name="connsiteX11" fmla="*/ 2911652 w 5400740"/>
                  <a:gd name="connsiteY11" fmla="*/ 74 h 3020378"/>
                  <a:gd name="connsiteX12" fmla="*/ 2911707 w 5400740"/>
                  <a:gd name="connsiteY12" fmla="*/ 75 h 3020378"/>
                  <a:gd name="connsiteX13" fmla="*/ 2911680 w 5400740"/>
                  <a:gd name="connsiteY13" fmla="*/ 114 h 3020378"/>
                  <a:gd name="connsiteX14" fmla="*/ 2911652 w 5400740"/>
                  <a:gd name="connsiteY14" fmla="*/ 74 h 3020378"/>
                  <a:gd name="connsiteX15" fmla="*/ 3289375 w 5400740"/>
                  <a:gd name="connsiteY15" fmla="*/ 0 h 3020378"/>
                  <a:gd name="connsiteX16" fmla="*/ 3289427 w 5400740"/>
                  <a:gd name="connsiteY16" fmla="*/ 75 h 3020378"/>
                  <a:gd name="connsiteX17" fmla="*/ 3100567 w 5400740"/>
                  <a:gd name="connsiteY17" fmla="*/ 36 h 3020378"/>
                  <a:gd name="connsiteX18" fmla="*/ 3289375 w 5400740"/>
                  <a:gd name="connsiteY18" fmla="*/ 0 h 3020378"/>
                  <a:gd name="connsiteX0" fmla="*/ 1120674 w 2489088"/>
                  <a:gd name="connsiteY0" fmla="*/ 1059640 h 3020378"/>
                  <a:gd name="connsiteX1" fmla="*/ 743335 w 2489088"/>
                  <a:gd name="connsiteY1" fmla="*/ 1059640 h 3020378"/>
                  <a:gd name="connsiteX2" fmla="*/ 2117324 w 2489088"/>
                  <a:gd name="connsiteY2" fmla="*/ 3018153 h 3020378"/>
                  <a:gd name="connsiteX3" fmla="*/ 2489088 w 2489088"/>
                  <a:gd name="connsiteY3" fmla="*/ 3011352 h 3020378"/>
                  <a:gd name="connsiteX4" fmla="*/ 1120674 w 2489088"/>
                  <a:gd name="connsiteY4" fmla="*/ 1059640 h 3020378"/>
                  <a:gd name="connsiteX5" fmla="*/ 377803 w 2489088"/>
                  <a:gd name="connsiteY5" fmla="*/ 114 h 3020378"/>
                  <a:gd name="connsiteX6" fmla="*/ 1120674 w 2489088"/>
                  <a:gd name="connsiteY6" fmla="*/ 1059640 h 3020378"/>
                  <a:gd name="connsiteX7" fmla="*/ 743335 w 2489088"/>
                  <a:gd name="connsiteY7" fmla="*/ 1059640 h 3020378"/>
                  <a:gd name="connsiteX8" fmla="*/ 188915 w 2489088"/>
                  <a:gd name="connsiteY8" fmla="*/ 269358 h 3020378"/>
                  <a:gd name="connsiteX9" fmla="*/ 377803 w 2489088"/>
                  <a:gd name="connsiteY9" fmla="*/ 114 h 3020378"/>
                  <a:gd name="connsiteX10" fmla="*/ 0 w 2489088"/>
                  <a:gd name="connsiteY10" fmla="*/ 74 h 3020378"/>
                  <a:gd name="connsiteX11" fmla="*/ 55 w 2489088"/>
                  <a:gd name="connsiteY11" fmla="*/ 75 h 3020378"/>
                  <a:gd name="connsiteX12" fmla="*/ 28 w 2489088"/>
                  <a:gd name="connsiteY12" fmla="*/ 114 h 3020378"/>
                  <a:gd name="connsiteX13" fmla="*/ 0 w 2489088"/>
                  <a:gd name="connsiteY13" fmla="*/ 74 h 3020378"/>
                  <a:gd name="connsiteX14" fmla="*/ 377723 w 2489088"/>
                  <a:gd name="connsiteY14" fmla="*/ 0 h 3020378"/>
                  <a:gd name="connsiteX15" fmla="*/ 377775 w 2489088"/>
                  <a:gd name="connsiteY15" fmla="*/ 75 h 3020378"/>
                  <a:gd name="connsiteX16" fmla="*/ 188915 w 2489088"/>
                  <a:gd name="connsiteY16" fmla="*/ 36 h 3020378"/>
                  <a:gd name="connsiteX17" fmla="*/ 377723 w 2489088"/>
                  <a:gd name="connsiteY17" fmla="*/ 0 h 3020378"/>
                  <a:gd name="connsiteX0" fmla="*/ 1120674 w 2489088"/>
                  <a:gd name="connsiteY0" fmla="*/ 1059640 h 3011352"/>
                  <a:gd name="connsiteX1" fmla="*/ 743335 w 2489088"/>
                  <a:gd name="connsiteY1" fmla="*/ 1059640 h 3011352"/>
                  <a:gd name="connsiteX2" fmla="*/ 2489088 w 2489088"/>
                  <a:gd name="connsiteY2" fmla="*/ 3011352 h 3011352"/>
                  <a:gd name="connsiteX3" fmla="*/ 1120674 w 2489088"/>
                  <a:gd name="connsiteY3" fmla="*/ 1059640 h 3011352"/>
                  <a:gd name="connsiteX4" fmla="*/ 377803 w 2489088"/>
                  <a:gd name="connsiteY4" fmla="*/ 114 h 3011352"/>
                  <a:gd name="connsiteX5" fmla="*/ 1120674 w 2489088"/>
                  <a:gd name="connsiteY5" fmla="*/ 1059640 h 3011352"/>
                  <a:gd name="connsiteX6" fmla="*/ 743335 w 2489088"/>
                  <a:gd name="connsiteY6" fmla="*/ 1059640 h 3011352"/>
                  <a:gd name="connsiteX7" fmla="*/ 188915 w 2489088"/>
                  <a:gd name="connsiteY7" fmla="*/ 269358 h 3011352"/>
                  <a:gd name="connsiteX8" fmla="*/ 377803 w 2489088"/>
                  <a:gd name="connsiteY8" fmla="*/ 114 h 3011352"/>
                  <a:gd name="connsiteX9" fmla="*/ 0 w 2489088"/>
                  <a:gd name="connsiteY9" fmla="*/ 74 h 3011352"/>
                  <a:gd name="connsiteX10" fmla="*/ 55 w 2489088"/>
                  <a:gd name="connsiteY10" fmla="*/ 75 h 3011352"/>
                  <a:gd name="connsiteX11" fmla="*/ 28 w 2489088"/>
                  <a:gd name="connsiteY11" fmla="*/ 114 h 3011352"/>
                  <a:gd name="connsiteX12" fmla="*/ 0 w 2489088"/>
                  <a:gd name="connsiteY12" fmla="*/ 74 h 3011352"/>
                  <a:gd name="connsiteX13" fmla="*/ 377723 w 2489088"/>
                  <a:gd name="connsiteY13" fmla="*/ 0 h 3011352"/>
                  <a:gd name="connsiteX14" fmla="*/ 377775 w 2489088"/>
                  <a:gd name="connsiteY14" fmla="*/ 75 h 3011352"/>
                  <a:gd name="connsiteX15" fmla="*/ 188915 w 2489088"/>
                  <a:gd name="connsiteY15" fmla="*/ 36 h 3011352"/>
                  <a:gd name="connsiteX16" fmla="*/ 377723 w 2489088"/>
                  <a:gd name="connsiteY16" fmla="*/ 0 h 3011352"/>
                  <a:gd name="connsiteX0" fmla="*/ 1120674 w 1120674"/>
                  <a:gd name="connsiteY0" fmla="*/ 1059640 h 1059640"/>
                  <a:gd name="connsiteX1" fmla="*/ 743335 w 1120674"/>
                  <a:gd name="connsiteY1" fmla="*/ 1059640 h 1059640"/>
                  <a:gd name="connsiteX2" fmla="*/ 1120674 w 1120674"/>
                  <a:gd name="connsiteY2" fmla="*/ 1059640 h 1059640"/>
                  <a:gd name="connsiteX3" fmla="*/ 377803 w 1120674"/>
                  <a:gd name="connsiteY3" fmla="*/ 114 h 1059640"/>
                  <a:gd name="connsiteX4" fmla="*/ 1120674 w 1120674"/>
                  <a:gd name="connsiteY4" fmla="*/ 1059640 h 1059640"/>
                  <a:gd name="connsiteX5" fmla="*/ 743335 w 1120674"/>
                  <a:gd name="connsiteY5" fmla="*/ 1059640 h 1059640"/>
                  <a:gd name="connsiteX6" fmla="*/ 188915 w 1120674"/>
                  <a:gd name="connsiteY6" fmla="*/ 269358 h 1059640"/>
                  <a:gd name="connsiteX7" fmla="*/ 377803 w 1120674"/>
                  <a:gd name="connsiteY7" fmla="*/ 114 h 1059640"/>
                  <a:gd name="connsiteX8" fmla="*/ 0 w 1120674"/>
                  <a:gd name="connsiteY8" fmla="*/ 74 h 1059640"/>
                  <a:gd name="connsiteX9" fmla="*/ 55 w 1120674"/>
                  <a:gd name="connsiteY9" fmla="*/ 75 h 1059640"/>
                  <a:gd name="connsiteX10" fmla="*/ 28 w 1120674"/>
                  <a:gd name="connsiteY10" fmla="*/ 114 h 1059640"/>
                  <a:gd name="connsiteX11" fmla="*/ 0 w 1120674"/>
                  <a:gd name="connsiteY11" fmla="*/ 74 h 1059640"/>
                  <a:gd name="connsiteX12" fmla="*/ 377723 w 1120674"/>
                  <a:gd name="connsiteY12" fmla="*/ 0 h 1059640"/>
                  <a:gd name="connsiteX13" fmla="*/ 377775 w 1120674"/>
                  <a:gd name="connsiteY13" fmla="*/ 75 h 1059640"/>
                  <a:gd name="connsiteX14" fmla="*/ 188915 w 1120674"/>
                  <a:gd name="connsiteY14" fmla="*/ 36 h 1059640"/>
                  <a:gd name="connsiteX15" fmla="*/ 377723 w 1120674"/>
                  <a:gd name="connsiteY15" fmla="*/ 0 h 1059640"/>
                  <a:gd name="connsiteX0" fmla="*/ 1120674 w 1120674"/>
                  <a:gd name="connsiteY0" fmla="*/ 1059640 h 1059640"/>
                  <a:gd name="connsiteX1" fmla="*/ 743335 w 1120674"/>
                  <a:gd name="connsiteY1" fmla="*/ 1059640 h 1059640"/>
                  <a:gd name="connsiteX2" fmla="*/ 1120674 w 1120674"/>
                  <a:gd name="connsiteY2" fmla="*/ 1059640 h 1059640"/>
                  <a:gd name="connsiteX3" fmla="*/ 377803 w 1120674"/>
                  <a:gd name="connsiteY3" fmla="*/ 114 h 1059640"/>
                  <a:gd name="connsiteX4" fmla="*/ 1120674 w 1120674"/>
                  <a:gd name="connsiteY4" fmla="*/ 1059640 h 1059640"/>
                  <a:gd name="connsiteX5" fmla="*/ 743335 w 1120674"/>
                  <a:gd name="connsiteY5" fmla="*/ 1059640 h 1059640"/>
                  <a:gd name="connsiteX6" fmla="*/ 188915 w 1120674"/>
                  <a:gd name="connsiteY6" fmla="*/ 269358 h 1059640"/>
                  <a:gd name="connsiteX7" fmla="*/ 377803 w 1120674"/>
                  <a:gd name="connsiteY7" fmla="*/ 114 h 1059640"/>
                  <a:gd name="connsiteX8" fmla="*/ 0 w 1120674"/>
                  <a:gd name="connsiteY8" fmla="*/ 74 h 1059640"/>
                  <a:gd name="connsiteX9" fmla="*/ 55 w 1120674"/>
                  <a:gd name="connsiteY9" fmla="*/ 75 h 1059640"/>
                  <a:gd name="connsiteX10" fmla="*/ 28 w 1120674"/>
                  <a:gd name="connsiteY10" fmla="*/ 114 h 1059640"/>
                  <a:gd name="connsiteX11" fmla="*/ 0 w 1120674"/>
                  <a:gd name="connsiteY11" fmla="*/ 74 h 1059640"/>
                  <a:gd name="connsiteX12" fmla="*/ 377723 w 1120674"/>
                  <a:gd name="connsiteY12" fmla="*/ 0 h 1059640"/>
                  <a:gd name="connsiteX13" fmla="*/ 377775 w 1120674"/>
                  <a:gd name="connsiteY13" fmla="*/ 75 h 1059640"/>
                  <a:gd name="connsiteX14" fmla="*/ 377723 w 1120674"/>
                  <a:gd name="connsiteY14" fmla="*/ 0 h 1059640"/>
                  <a:gd name="connsiteX0" fmla="*/ 1120646 w 1120646"/>
                  <a:gd name="connsiteY0" fmla="*/ 1059640 h 1059640"/>
                  <a:gd name="connsiteX1" fmla="*/ 743307 w 1120646"/>
                  <a:gd name="connsiteY1" fmla="*/ 1059640 h 1059640"/>
                  <a:gd name="connsiteX2" fmla="*/ 1120646 w 1120646"/>
                  <a:gd name="connsiteY2" fmla="*/ 1059640 h 1059640"/>
                  <a:gd name="connsiteX3" fmla="*/ 377775 w 1120646"/>
                  <a:gd name="connsiteY3" fmla="*/ 114 h 1059640"/>
                  <a:gd name="connsiteX4" fmla="*/ 1120646 w 1120646"/>
                  <a:gd name="connsiteY4" fmla="*/ 1059640 h 1059640"/>
                  <a:gd name="connsiteX5" fmla="*/ 743307 w 1120646"/>
                  <a:gd name="connsiteY5" fmla="*/ 1059640 h 1059640"/>
                  <a:gd name="connsiteX6" fmla="*/ 188887 w 1120646"/>
                  <a:gd name="connsiteY6" fmla="*/ 269358 h 1059640"/>
                  <a:gd name="connsiteX7" fmla="*/ 377775 w 1120646"/>
                  <a:gd name="connsiteY7" fmla="*/ 114 h 1059640"/>
                  <a:gd name="connsiteX8" fmla="*/ 0 w 1120646"/>
                  <a:gd name="connsiteY8" fmla="*/ 114 h 1059640"/>
                  <a:gd name="connsiteX9" fmla="*/ 27 w 1120646"/>
                  <a:gd name="connsiteY9" fmla="*/ 75 h 1059640"/>
                  <a:gd name="connsiteX10" fmla="*/ 0 w 1120646"/>
                  <a:gd name="connsiteY10" fmla="*/ 114 h 1059640"/>
                  <a:gd name="connsiteX11" fmla="*/ 377695 w 1120646"/>
                  <a:gd name="connsiteY11" fmla="*/ 0 h 1059640"/>
                  <a:gd name="connsiteX12" fmla="*/ 377747 w 1120646"/>
                  <a:gd name="connsiteY12" fmla="*/ 75 h 1059640"/>
                  <a:gd name="connsiteX13" fmla="*/ 377695 w 1120646"/>
                  <a:gd name="connsiteY13" fmla="*/ 0 h 1059640"/>
                  <a:gd name="connsiteX0" fmla="*/ 931759 w 931759"/>
                  <a:gd name="connsiteY0" fmla="*/ 1059640 h 1059640"/>
                  <a:gd name="connsiteX1" fmla="*/ 554420 w 931759"/>
                  <a:gd name="connsiteY1" fmla="*/ 1059640 h 1059640"/>
                  <a:gd name="connsiteX2" fmla="*/ 931759 w 931759"/>
                  <a:gd name="connsiteY2" fmla="*/ 1059640 h 1059640"/>
                  <a:gd name="connsiteX3" fmla="*/ 188888 w 931759"/>
                  <a:gd name="connsiteY3" fmla="*/ 114 h 1059640"/>
                  <a:gd name="connsiteX4" fmla="*/ 931759 w 931759"/>
                  <a:gd name="connsiteY4" fmla="*/ 1059640 h 1059640"/>
                  <a:gd name="connsiteX5" fmla="*/ 554420 w 931759"/>
                  <a:gd name="connsiteY5" fmla="*/ 1059640 h 1059640"/>
                  <a:gd name="connsiteX6" fmla="*/ 0 w 931759"/>
                  <a:gd name="connsiteY6" fmla="*/ 269358 h 1059640"/>
                  <a:gd name="connsiteX7" fmla="*/ 188888 w 931759"/>
                  <a:gd name="connsiteY7" fmla="*/ 114 h 1059640"/>
                  <a:gd name="connsiteX8" fmla="*/ 188808 w 931759"/>
                  <a:gd name="connsiteY8" fmla="*/ 0 h 1059640"/>
                  <a:gd name="connsiteX9" fmla="*/ 188860 w 931759"/>
                  <a:gd name="connsiteY9" fmla="*/ 75 h 1059640"/>
                  <a:gd name="connsiteX10" fmla="*/ 188808 w 931759"/>
                  <a:gd name="connsiteY10" fmla="*/ 0 h 105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1759" h="1059640">
                    <a:moveTo>
                      <a:pt x="931759" y="1059640"/>
                    </a:moveTo>
                    <a:lnTo>
                      <a:pt x="554420" y="1059640"/>
                    </a:lnTo>
                    <a:lnTo>
                      <a:pt x="931759" y="1059640"/>
                    </a:lnTo>
                    <a:close/>
                    <a:moveTo>
                      <a:pt x="188888" y="114"/>
                    </a:moveTo>
                    <a:lnTo>
                      <a:pt x="931759" y="1059640"/>
                    </a:lnTo>
                    <a:lnTo>
                      <a:pt x="554420" y="1059640"/>
                    </a:lnTo>
                    <a:lnTo>
                      <a:pt x="0" y="269358"/>
                    </a:lnTo>
                    <a:lnTo>
                      <a:pt x="188888" y="114"/>
                    </a:lnTo>
                    <a:close/>
                    <a:moveTo>
                      <a:pt x="188808" y="0"/>
                    </a:moveTo>
                    <a:cubicBezTo>
                      <a:pt x="188825" y="25"/>
                      <a:pt x="188843" y="50"/>
                      <a:pt x="188860" y="75"/>
                    </a:cubicBezTo>
                    <a:cubicBezTo>
                      <a:pt x="188843" y="50"/>
                      <a:pt x="188825" y="25"/>
                      <a:pt x="188808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805344" y="6079748"/>
              <a:ext cx="911251" cy="1025605"/>
              <a:chOff x="805344" y="6079748"/>
              <a:chExt cx="911251" cy="1025605"/>
            </a:xfrm>
          </p:grpSpPr>
          <p:sp>
            <p:nvSpPr>
              <p:cNvPr id="99" name="Flussdiagramm: Daten 6"/>
              <p:cNvSpPr/>
              <p:nvPr userDrawn="1"/>
            </p:nvSpPr>
            <p:spPr>
              <a:xfrm rot="7500000" flipV="1">
                <a:off x="562101" y="6322991"/>
                <a:ext cx="1025603" cy="539118"/>
              </a:xfrm>
              <a:custGeom>
                <a:avLst/>
                <a:gdLst>
                  <a:gd name="connsiteX0" fmla="*/ 6779499 w 6779499"/>
                  <a:gd name="connsiteY0" fmla="*/ 0 h 542702"/>
                  <a:gd name="connsiteX1" fmla="*/ 6750112 w 6779499"/>
                  <a:gd name="connsiteY1" fmla="*/ 40353 h 542702"/>
                  <a:gd name="connsiteX2" fmla="*/ 6779499 w 6779499"/>
                  <a:gd name="connsiteY2" fmla="*/ 0 h 542702"/>
                  <a:gd name="connsiteX3" fmla="*/ 377295 w 6779499"/>
                  <a:gd name="connsiteY3" fmla="*/ 3988 h 542702"/>
                  <a:gd name="connsiteX4" fmla="*/ 572636 w 6779499"/>
                  <a:gd name="connsiteY4" fmla="*/ 542186 h 542702"/>
                  <a:gd name="connsiteX5" fmla="*/ 648517 w 6779499"/>
                  <a:gd name="connsiteY5" fmla="*/ 542118 h 542702"/>
                  <a:gd name="connsiteX6" fmla="*/ 1025603 w 6779499"/>
                  <a:gd name="connsiteY6" fmla="*/ 3584 h 542702"/>
                  <a:gd name="connsiteX7" fmla="*/ 377295 w 6779499"/>
                  <a:gd name="connsiteY7" fmla="*/ 3988 h 542702"/>
                  <a:gd name="connsiteX8" fmla="*/ 54 w 6779499"/>
                  <a:gd name="connsiteY8" fmla="*/ 542621 h 542702"/>
                  <a:gd name="connsiteX9" fmla="*/ 0 w 6779499"/>
                  <a:gd name="connsiteY9" fmla="*/ 542700 h 542702"/>
                  <a:gd name="connsiteX10" fmla="*/ 84 w 6779499"/>
                  <a:gd name="connsiteY10" fmla="*/ 542702 h 542702"/>
                  <a:gd name="connsiteX11" fmla="*/ 54 w 6779499"/>
                  <a:gd name="connsiteY11" fmla="*/ 542621 h 542702"/>
                  <a:gd name="connsiteX12" fmla="*/ 377052 w 6779499"/>
                  <a:gd name="connsiteY12" fmla="*/ 3988 h 542702"/>
                  <a:gd name="connsiteX13" fmla="*/ 188579 w 6779499"/>
                  <a:gd name="connsiteY13" fmla="*/ 273267 h 542702"/>
                  <a:gd name="connsiteX14" fmla="*/ 377211 w 6779499"/>
                  <a:gd name="connsiteY14" fmla="*/ 3987 h 542702"/>
                  <a:gd name="connsiteX15" fmla="*/ 377052 w 6779499"/>
                  <a:gd name="connsiteY15" fmla="*/ 3988 h 542702"/>
                  <a:gd name="connsiteX0" fmla="*/ 377295 w 1025603"/>
                  <a:gd name="connsiteY0" fmla="*/ 404 h 539118"/>
                  <a:gd name="connsiteX1" fmla="*/ 572636 w 1025603"/>
                  <a:gd name="connsiteY1" fmla="*/ 538602 h 539118"/>
                  <a:gd name="connsiteX2" fmla="*/ 648517 w 1025603"/>
                  <a:gd name="connsiteY2" fmla="*/ 538534 h 539118"/>
                  <a:gd name="connsiteX3" fmla="*/ 1025603 w 1025603"/>
                  <a:gd name="connsiteY3" fmla="*/ 0 h 539118"/>
                  <a:gd name="connsiteX4" fmla="*/ 377295 w 1025603"/>
                  <a:gd name="connsiteY4" fmla="*/ 404 h 539118"/>
                  <a:gd name="connsiteX5" fmla="*/ 54 w 1025603"/>
                  <a:gd name="connsiteY5" fmla="*/ 539037 h 539118"/>
                  <a:gd name="connsiteX6" fmla="*/ 0 w 1025603"/>
                  <a:gd name="connsiteY6" fmla="*/ 539116 h 539118"/>
                  <a:gd name="connsiteX7" fmla="*/ 84 w 1025603"/>
                  <a:gd name="connsiteY7" fmla="*/ 539118 h 539118"/>
                  <a:gd name="connsiteX8" fmla="*/ 54 w 1025603"/>
                  <a:gd name="connsiteY8" fmla="*/ 539037 h 539118"/>
                  <a:gd name="connsiteX9" fmla="*/ 377052 w 1025603"/>
                  <a:gd name="connsiteY9" fmla="*/ 404 h 539118"/>
                  <a:gd name="connsiteX10" fmla="*/ 188579 w 1025603"/>
                  <a:gd name="connsiteY10" fmla="*/ 269683 h 539118"/>
                  <a:gd name="connsiteX11" fmla="*/ 377211 w 1025603"/>
                  <a:gd name="connsiteY11" fmla="*/ 403 h 539118"/>
                  <a:gd name="connsiteX12" fmla="*/ 377052 w 1025603"/>
                  <a:gd name="connsiteY12" fmla="*/ 404 h 539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25603" h="539118">
                    <a:moveTo>
                      <a:pt x="377295" y="404"/>
                    </a:moveTo>
                    <a:lnTo>
                      <a:pt x="572636" y="538602"/>
                    </a:lnTo>
                    <a:lnTo>
                      <a:pt x="648517" y="538534"/>
                    </a:lnTo>
                    <a:lnTo>
                      <a:pt x="1025603" y="0"/>
                    </a:lnTo>
                    <a:lnTo>
                      <a:pt x="377295" y="404"/>
                    </a:lnTo>
                    <a:close/>
                    <a:moveTo>
                      <a:pt x="54" y="539037"/>
                    </a:moveTo>
                    <a:cubicBezTo>
                      <a:pt x="36" y="539063"/>
                      <a:pt x="18" y="539090"/>
                      <a:pt x="0" y="539116"/>
                    </a:cubicBezTo>
                    <a:cubicBezTo>
                      <a:pt x="28" y="539117"/>
                      <a:pt x="56" y="539117"/>
                      <a:pt x="84" y="539118"/>
                    </a:cubicBezTo>
                    <a:lnTo>
                      <a:pt x="54" y="539037"/>
                    </a:lnTo>
                    <a:close/>
                    <a:moveTo>
                      <a:pt x="377052" y="404"/>
                    </a:moveTo>
                    <a:lnTo>
                      <a:pt x="188579" y="269683"/>
                    </a:lnTo>
                    <a:lnTo>
                      <a:pt x="377211" y="403"/>
                    </a:lnTo>
                    <a:lnTo>
                      <a:pt x="377052" y="404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12" name="Flussdiagramm: Daten 6"/>
              <p:cNvSpPr/>
              <p:nvPr userDrawn="1"/>
            </p:nvSpPr>
            <p:spPr>
              <a:xfrm rot="14100000" flipH="1" flipV="1">
                <a:off x="934236" y="6322993"/>
                <a:ext cx="1025602" cy="539117"/>
              </a:xfrm>
              <a:custGeom>
                <a:avLst/>
                <a:gdLst/>
                <a:ahLst/>
                <a:cxnLst/>
                <a:rect l="l" t="t" r="r" b="b"/>
                <a:pathLst>
                  <a:path w="1025602" h="539117">
                    <a:moveTo>
                      <a:pt x="377297" y="404"/>
                    </a:moveTo>
                    <a:lnTo>
                      <a:pt x="1025602" y="0"/>
                    </a:lnTo>
                    <a:lnTo>
                      <a:pt x="648516" y="538535"/>
                    </a:lnTo>
                    <a:lnTo>
                      <a:pt x="572638" y="538603"/>
                    </a:lnTo>
                    <a:close/>
                    <a:moveTo>
                      <a:pt x="0" y="539117"/>
                    </a:moveTo>
                    <a:lnTo>
                      <a:pt x="57" y="539038"/>
                    </a:lnTo>
                    <a:lnTo>
                      <a:pt x="86" y="539117"/>
                    </a:lnTo>
                    <a:close/>
                    <a:moveTo>
                      <a:pt x="377053" y="404"/>
                    </a:moveTo>
                    <a:lnTo>
                      <a:pt x="377213" y="404"/>
                    </a:lnTo>
                    <a:lnTo>
                      <a:pt x="188581" y="26968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13" name="Flussdiagramm: Daten 6"/>
              <p:cNvSpPr/>
              <p:nvPr userDrawn="1"/>
            </p:nvSpPr>
            <p:spPr>
              <a:xfrm rot="7500000" flipV="1">
                <a:off x="918665" y="6137807"/>
                <a:ext cx="572582" cy="538714"/>
              </a:xfrm>
              <a:custGeom>
                <a:avLst/>
                <a:gdLst/>
                <a:ahLst/>
                <a:cxnLst/>
                <a:rect l="l" t="t" r="r" b="b"/>
                <a:pathLst>
                  <a:path w="572582" h="538714">
                    <a:moveTo>
                      <a:pt x="188525" y="269280"/>
                    </a:moveTo>
                    <a:lnTo>
                      <a:pt x="0" y="538634"/>
                    </a:lnTo>
                    <a:lnTo>
                      <a:pt x="29" y="538714"/>
                    </a:lnTo>
                    <a:lnTo>
                      <a:pt x="572582" y="538199"/>
                    </a:lnTo>
                    <a:lnTo>
                      <a:pt x="377240" y="0"/>
                    </a:lnTo>
                    <a:lnTo>
                      <a:pt x="377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114" name="Titel 1"/>
          <p:cNvSpPr>
            <a:spLocks noGrp="1"/>
          </p:cNvSpPr>
          <p:nvPr>
            <p:ph type="title" hasCustomPrompt="1"/>
          </p:nvPr>
        </p:nvSpPr>
        <p:spPr>
          <a:xfrm>
            <a:off x="1044512" y="5"/>
            <a:ext cx="10102979" cy="3741441"/>
          </a:xfrm>
        </p:spPr>
        <p:txBody>
          <a:bodyPr rIns="3598920"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tx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FREE POWERPOINT 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44512" y="3741446"/>
            <a:ext cx="10102979" cy="2061759"/>
          </a:xfrm>
        </p:spPr>
        <p:txBody>
          <a:bodyPr rIns="3598920" anchor="t" anchorCtr="0"/>
          <a:lstStyle>
            <a:lvl1pPr marL="0" marR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4400">
                <a:solidFill>
                  <a:schemeClr val="tx1"/>
                </a:solidFill>
              </a:defRPr>
            </a:lvl1pPr>
            <a:lvl2pPr marL="4570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PRESENTATIONLOAD</a:t>
            </a:r>
          </a:p>
        </p:txBody>
      </p:sp>
    </p:spTree>
    <p:extLst>
      <p:ext uri="{BB962C8B-B14F-4D97-AF65-F5344CB8AC3E}">
        <p14:creationId xmlns:p14="http://schemas.microsoft.com/office/powerpoint/2010/main" val="180055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 userDrawn="1"/>
        </p:nvGrpSpPr>
        <p:grpSpPr>
          <a:xfrm>
            <a:off x="5096844" y="-364099"/>
            <a:ext cx="7116984" cy="5747957"/>
            <a:chOff x="5096181" y="-364099"/>
            <a:chExt cx="7116058" cy="5747957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7412564" y="0"/>
              <a:ext cx="4799675" cy="5383858"/>
              <a:chOff x="7412564" y="0"/>
              <a:chExt cx="4799675" cy="5383858"/>
            </a:xfrm>
          </p:grpSpPr>
          <p:sp>
            <p:nvSpPr>
              <p:cNvPr id="154" name="Flussdiagramm: Daten 6"/>
              <p:cNvSpPr/>
              <p:nvPr userDrawn="1"/>
            </p:nvSpPr>
            <p:spPr>
              <a:xfrm rot="18300000" flipV="1">
                <a:off x="11138042" y="4789119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5" name="Rechteck 64"/>
              <p:cNvSpPr/>
              <p:nvPr userDrawn="1"/>
            </p:nvSpPr>
            <p:spPr>
              <a:xfrm>
                <a:off x="7412564" y="0"/>
                <a:ext cx="4323966" cy="5163263"/>
              </a:xfrm>
              <a:custGeom>
                <a:avLst/>
                <a:gdLst/>
                <a:ahLst/>
                <a:cxnLst/>
                <a:rect l="l" t="t" r="r" b="b"/>
                <a:pathLst>
                  <a:path w="4323966" h="5163263">
                    <a:moveTo>
                      <a:pt x="3620052" y="5163123"/>
                    </a:moveTo>
                    <a:lnTo>
                      <a:pt x="3971956" y="5163193"/>
                    </a:lnTo>
                    <a:lnTo>
                      <a:pt x="3620150" y="5163263"/>
                    </a:lnTo>
                    <a:close/>
                    <a:moveTo>
                      <a:pt x="4323914" y="5163049"/>
                    </a:moveTo>
                    <a:lnTo>
                      <a:pt x="4323966" y="5163124"/>
                    </a:lnTo>
                    <a:lnTo>
                      <a:pt x="4323863" y="5163123"/>
                    </a:lnTo>
                    <a:close/>
                    <a:moveTo>
                      <a:pt x="0" y="0"/>
                    </a:moveTo>
                    <a:lnTo>
                      <a:pt x="701793" y="0"/>
                    </a:lnTo>
                    <a:lnTo>
                      <a:pt x="3971956" y="4661361"/>
                    </a:lnTo>
                    <a:lnTo>
                      <a:pt x="3620000" y="51630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71" name="Rechteck 70"/>
              <p:cNvSpPr/>
              <p:nvPr userDrawn="1"/>
            </p:nvSpPr>
            <p:spPr>
              <a:xfrm>
                <a:off x="11032510" y="3481511"/>
                <a:ext cx="1179729" cy="1681751"/>
              </a:xfrm>
              <a:custGeom>
                <a:avLst/>
                <a:gdLst/>
                <a:ahLst/>
                <a:cxnLst/>
                <a:rect l="l" t="t" r="r" b="b"/>
                <a:pathLst>
                  <a:path w="1179729" h="1681751">
                    <a:moveTo>
                      <a:pt x="703915" y="1681612"/>
                    </a:moveTo>
                    <a:lnTo>
                      <a:pt x="703816" y="1681751"/>
                    </a:lnTo>
                    <a:lnTo>
                      <a:pt x="352009" y="1681682"/>
                    </a:lnTo>
                    <a:close/>
                    <a:moveTo>
                      <a:pt x="51" y="1681538"/>
                    </a:moveTo>
                    <a:lnTo>
                      <a:pt x="103" y="1681611"/>
                    </a:lnTo>
                    <a:lnTo>
                      <a:pt x="0" y="1681612"/>
                    </a:lnTo>
                    <a:close/>
                    <a:moveTo>
                      <a:pt x="1179729" y="0"/>
                    </a:moveTo>
                    <a:lnTo>
                      <a:pt x="1179729" y="1002978"/>
                    </a:lnTo>
                    <a:lnTo>
                      <a:pt x="703966" y="1681538"/>
                    </a:lnTo>
                    <a:lnTo>
                      <a:pt x="352009" y="11798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9" name="Gruppieren 8"/>
            <p:cNvGrpSpPr/>
            <p:nvPr userDrawn="1"/>
          </p:nvGrpSpPr>
          <p:grpSpPr>
            <a:xfrm>
              <a:off x="5096181" y="-364099"/>
              <a:ext cx="2182565" cy="2194247"/>
              <a:chOff x="5096181" y="-364099"/>
              <a:chExt cx="2182565" cy="2194247"/>
            </a:xfrm>
          </p:grpSpPr>
          <p:sp>
            <p:nvSpPr>
              <p:cNvPr id="161" name="Flussdiagramm: Daten 6"/>
              <p:cNvSpPr/>
              <p:nvPr userDrawn="1"/>
            </p:nvSpPr>
            <p:spPr>
              <a:xfrm rot="3300000" flipH="1" flipV="1">
                <a:off x="4287921" y="444161"/>
                <a:ext cx="2194247" cy="577727"/>
              </a:xfrm>
              <a:custGeom>
                <a:avLst/>
                <a:gdLst/>
                <a:ahLst/>
                <a:cxnLst/>
                <a:rect l="l" t="t" r="r" b="b"/>
                <a:pathLst>
                  <a:path w="2194247" h="577727">
                    <a:moveTo>
                      <a:pt x="403750" y="1115"/>
                    </a:moveTo>
                    <a:lnTo>
                      <a:pt x="201848" y="289338"/>
                    </a:lnTo>
                    <a:lnTo>
                      <a:pt x="403580" y="1115"/>
                    </a:lnTo>
                    <a:close/>
                    <a:moveTo>
                      <a:pt x="92" y="577727"/>
                    </a:moveTo>
                    <a:lnTo>
                      <a:pt x="0" y="577727"/>
                    </a:lnTo>
                    <a:lnTo>
                      <a:pt x="60" y="577643"/>
                    </a:lnTo>
                    <a:close/>
                    <a:moveTo>
                      <a:pt x="2194247" y="0"/>
                    </a:moveTo>
                    <a:lnTo>
                      <a:pt x="1790844" y="576119"/>
                    </a:lnTo>
                    <a:lnTo>
                      <a:pt x="612925" y="577177"/>
                    </a:lnTo>
                    <a:lnTo>
                      <a:pt x="403841" y="111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62" name="Flussdiagramm: Daten 6"/>
              <p:cNvSpPr/>
              <p:nvPr userDrawn="1"/>
            </p:nvSpPr>
            <p:spPr>
              <a:xfrm rot="18300000" flipV="1">
                <a:off x="5652464" y="1092046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59" name="Rechteck 58"/>
              <p:cNvSpPr/>
              <p:nvPr userDrawn="1"/>
            </p:nvSpPr>
            <p:spPr>
              <a:xfrm>
                <a:off x="5546932" y="0"/>
                <a:ext cx="1731814" cy="1466188"/>
              </a:xfrm>
              <a:custGeom>
                <a:avLst/>
                <a:gdLst/>
                <a:ahLst/>
                <a:cxnLst/>
                <a:rect l="l" t="t" r="r" b="b"/>
                <a:pathLst>
                  <a:path w="1731814" h="1466188">
                    <a:moveTo>
                      <a:pt x="703915" y="1466049"/>
                    </a:moveTo>
                    <a:lnTo>
                      <a:pt x="703816" y="1466188"/>
                    </a:lnTo>
                    <a:lnTo>
                      <a:pt x="352009" y="1466120"/>
                    </a:lnTo>
                    <a:close/>
                    <a:moveTo>
                      <a:pt x="51" y="1465976"/>
                    </a:moveTo>
                    <a:lnTo>
                      <a:pt x="103" y="1466049"/>
                    </a:lnTo>
                    <a:lnTo>
                      <a:pt x="0" y="1466049"/>
                    </a:lnTo>
                    <a:close/>
                    <a:moveTo>
                      <a:pt x="1028502" y="0"/>
                    </a:moveTo>
                    <a:lnTo>
                      <a:pt x="1731814" y="0"/>
                    </a:lnTo>
                    <a:lnTo>
                      <a:pt x="703966" y="1465976"/>
                    </a:lnTo>
                    <a:lnTo>
                      <a:pt x="352009" y="96428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6940642" y="0"/>
              <a:ext cx="2274153" cy="1470862"/>
              <a:chOff x="6940642" y="0"/>
              <a:chExt cx="2274153" cy="1470862"/>
            </a:xfrm>
          </p:grpSpPr>
          <p:sp>
            <p:nvSpPr>
              <p:cNvPr id="126" name="Flussdiagramm: Daten 6"/>
              <p:cNvSpPr/>
              <p:nvPr userDrawn="1"/>
            </p:nvSpPr>
            <p:spPr>
              <a:xfrm rot="18300000" flipV="1">
                <a:off x="7945440" y="1151680"/>
                <a:ext cx="328909" cy="309456"/>
              </a:xfrm>
              <a:custGeom>
                <a:avLst/>
                <a:gdLst/>
                <a:ahLst/>
                <a:cxnLst/>
                <a:rect l="l" t="t" r="r" b="b"/>
                <a:pathLst>
                  <a:path w="328909" h="309456">
                    <a:moveTo>
                      <a:pt x="108294" y="154684"/>
                    </a:moveTo>
                    <a:lnTo>
                      <a:pt x="0" y="309410"/>
                    </a:lnTo>
                    <a:lnTo>
                      <a:pt x="16" y="309456"/>
                    </a:lnTo>
                    <a:lnTo>
                      <a:pt x="328909" y="309160"/>
                    </a:lnTo>
                    <a:lnTo>
                      <a:pt x="216699" y="0"/>
                    </a:lnTo>
                    <a:lnTo>
                      <a:pt x="21665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2" name="Rechteck 61"/>
              <p:cNvSpPr/>
              <p:nvPr userDrawn="1"/>
            </p:nvSpPr>
            <p:spPr>
              <a:xfrm>
                <a:off x="6940642" y="0"/>
                <a:ext cx="1325990" cy="1352474"/>
              </a:xfrm>
              <a:custGeom>
                <a:avLst/>
                <a:gdLst/>
                <a:ahLst/>
                <a:cxnLst/>
                <a:rect l="l" t="t" r="r" b="b"/>
                <a:pathLst>
                  <a:path w="1325990" h="1352474">
                    <a:moveTo>
                      <a:pt x="948216" y="1352399"/>
                    </a:moveTo>
                    <a:lnTo>
                      <a:pt x="1137075" y="1352438"/>
                    </a:lnTo>
                    <a:lnTo>
                      <a:pt x="948268" y="1352474"/>
                    </a:lnTo>
                    <a:close/>
                    <a:moveTo>
                      <a:pt x="1325962" y="1352359"/>
                    </a:moveTo>
                    <a:lnTo>
                      <a:pt x="1325990" y="1352400"/>
                    </a:lnTo>
                    <a:lnTo>
                      <a:pt x="1325935" y="1352399"/>
                    </a:lnTo>
                    <a:close/>
                    <a:moveTo>
                      <a:pt x="0" y="0"/>
                    </a:moveTo>
                    <a:lnTo>
                      <a:pt x="377220" y="0"/>
                    </a:lnTo>
                    <a:lnTo>
                      <a:pt x="1137076" y="1083116"/>
                    </a:lnTo>
                    <a:lnTo>
                      <a:pt x="948188" y="135236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3" name="Rechteck 62"/>
              <p:cNvSpPr/>
              <p:nvPr userDrawn="1"/>
            </p:nvSpPr>
            <p:spPr>
              <a:xfrm>
                <a:off x="7888805" y="0"/>
                <a:ext cx="1325990" cy="1352475"/>
              </a:xfrm>
              <a:custGeom>
                <a:avLst/>
                <a:gdLst/>
                <a:ahLst/>
                <a:cxnLst/>
                <a:rect l="l" t="t" r="r" b="b"/>
                <a:pathLst>
                  <a:path w="1325990" h="1352475">
                    <a:moveTo>
                      <a:pt x="377774" y="1352400"/>
                    </a:moveTo>
                    <a:lnTo>
                      <a:pt x="377722" y="1352475"/>
                    </a:lnTo>
                    <a:lnTo>
                      <a:pt x="188914" y="1352438"/>
                    </a:lnTo>
                    <a:close/>
                    <a:moveTo>
                      <a:pt x="26" y="1352361"/>
                    </a:moveTo>
                    <a:lnTo>
                      <a:pt x="55" y="1352400"/>
                    </a:lnTo>
                    <a:lnTo>
                      <a:pt x="0" y="1352400"/>
                    </a:lnTo>
                    <a:close/>
                    <a:moveTo>
                      <a:pt x="948771" y="0"/>
                    </a:moveTo>
                    <a:lnTo>
                      <a:pt x="1325990" y="0"/>
                    </a:lnTo>
                    <a:lnTo>
                      <a:pt x="377802" y="1352361"/>
                    </a:lnTo>
                    <a:lnTo>
                      <a:pt x="188914" y="108311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9665525" y="0"/>
              <a:ext cx="2546714" cy="2285187"/>
              <a:chOff x="9665525" y="0"/>
              <a:chExt cx="2546714" cy="2285187"/>
            </a:xfrm>
          </p:grpSpPr>
          <p:sp>
            <p:nvSpPr>
              <p:cNvPr id="134" name="Flussdiagramm: Daten 6"/>
              <p:cNvSpPr/>
              <p:nvPr userDrawn="1"/>
            </p:nvSpPr>
            <p:spPr>
              <a:xfrm rot="18300000" flipV="1">
                <a:off x="11241275" y="1966005"/>
                <a:ext cx="328909" cy="309456"/>
              </a:xfrm>
              <a:custGeom>
                <a:avLst/>
                <a:gdLst/>
                <a:ahLst/>
                <a:cxnLst/>
                <a:rect l="l" t="t" r="r" b="b"/>
                <a:pathLst>
                  <a:path w="328909" h="309456">
                    <a:moveTo>
                      <a:pt x="108294" y="154684"/>
                    </a:moveTo>
                    <a:lnTo>
                      <a:pt x="0" y="309410"/>
                    </a:lnTo>
                    <a:lnTo>
                      <a:pt x="16" y="309456"/>
                    </a:lnTo>
                    <a:lnTo>
                      <a:pt x="328909" y="309160"/>
                    </a:lnTo>
                    <a:lnTo>
                      <a:pt x="216699" y="0"/>
                    </a:lnTo>
                    <a:lnTo>
                      <a:pt x="21665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7" name="Rechteck 66"/>
              <p:cNvSpPr/>
              <p:nvPr userDrawn="1"/>
            </p:nvSpPr>
            <p:spPr>
              <a:xfrm>
                <a:off x="9665525" y="0"/>
                <a:ext cx="1896942" cy="2166799"/>
              </a:xfrm>
              <a:custGeom>
                <a:avLst/>
                <a:gdLst/>
                <a:ahLst/>
                <a:cxnLst/>
                <a:rect l="l" t="t" r="r" b="b"/>
                <a:pathLst>
                  <a:path w="1896942" h="2166799">
                    <a:moveTo>
                      <a:pt x="1519167" y="2166724"/>
                    </a:moveTo>
                    <a:lnTo>
                      <a:pt x="1708027" y="2166763"/>
                    </a:lnTo>
                    <a:lnTo>
                      <a:pt x="1519219" y="2166799"/>
                    </a:lnTo>
                    <a:close/>
                    <a:moveTo>
                      <a:pt x="1896914" y="2166684"/>
                    </a:moveTo>
                    <a:lnTo>
                      <a:pt x="1896942" y="2166725"/>
                    </a:lnTo>
                    <a:lnTo>
                      <a:pt x="1896887" y="2166724"/>
                    </a:lnTo>
                    <a:close/>
                    <a:moveTo>
                      <a:pt x="0" y="0"/>
                    </a:moveTo>
                    <a:lnTo>
                      <a:pt x="376883" y="0"/>
                    </a:lnTo>
                    <a:lnTo>
                      <a:pt x="1708027" y="1897441"/>
                    </a:lnTo>
                    <a:lnTo>
                      <a:pt x="1519139" y="2166685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9" name="Rechteck 68"/>
              <p:cNvSpPr/>
              <p:nvPr userDrawn="1"/>
            </p:nvSpPr>
            <p:spPr>
              <a:xfrm>
                <a:off x="11184639" y="701962"/>
                <a:ext cx="1027600" cy="1464838"/>
              </a:xfrm>
              <a:custGeom>
                <a:avLst/>
                <a:gdLst/>
                <a:ahLst/>
                <a:cxnLst/>
                <a:rect l="l" t="t" r="r" b="b"/>
                <a:pathLst>
                  <a:path w="1027600" h="1464838">
                    <a:moveTo>
                      <a:pt x="377775" y="1464763"/>
                    </a:moveTo>
                    <a:lnTo>
                      <a:pt x="377723" y="1464838"/>
                    </a:lnTo>
                    <a:lnTo>
                      <a:pt x="188914" y="1464801"/>
                    </a:lnTo>
                    <a:close/>
                    <a:moveTo>
                      <a:pt x="27" y="1464723"/>
                    </a:moveTo>
                    <a:lnTo>
                      <a:pt x="55" y="1464763"/>
                    </a:lnTo>
                    <a:lnTo>
                      <a:pt x="0" y="1464763"/>
                    </a:lnTo>
                    <a:close/>
                    <a:moveTo>
                      <a:pt x="1027600" y="0"/>
                    </a:moveTo>
                    <a:lnTo>
                      <a:pt x="1027600" y="537945"/>
                    </a:lnTo>
                    <a:lnTo>
                      <a:pt x="377803" y="1464724"/>
                    </a:lnTo>
                    <a:lnTo>
                      <a:pt x="188915" y="11954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6" name="Gruppieren 15"/>
            <p:cNvGrpSpPr/>
            <p:nvPr userDrawn="1"/>
          </p:nvGrpSpPr>
          <p:grpSpPr>
            <a:xfrm>
              <a:off x="8669764" y="0"/>
              <a:ext cx="3542475" cy="3590769"/>
              <a:chOff x="8669764" y="0"/>
              <a:chExt cx="3542475" cy="3590769"/>
            </a:xfrm>
          </p:grpSpPr>
          <p:sp>
            <p:nvSpPr>
              <p:cNvPr id="158" name="Flussdiagramm: Daten 6"/>
              <p:cNvSpPr/>
              <p:nvPr userDrawn="1"/>
            </p:nvSpPr>
            <p:spPr>
              <a:xfrm rot="18300000" flipV="1">
                <a:off x="11138042" y="2996030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6" name="Rechteck 65"/>
              <p:cNvSpPr/>
              <p:nvPr userDrawn="1"/>
            </p:nvSpPr>
            <p:spPr>
              <a:xfrm>
                <a:off x="8669764" y="0"/>
                <a:ext cx="3066766" cy="3370173"/>
              </a:xfrm>
              <a:custGeom>
                <a:avLst/>
                <a:gdLst/>
                <a:ahLst/>
                <a:cxnLst/>
                <a:rect l="l" t="t" r="r" b="b"/>
                <a:pathLst>
                  <a:path w="3066766" h="3370173">
                    <a:moveTo>
                      <a:pt x="2362852" y="3370034"/>
                    </a:moveTo>
                    <a:lnTo>
                      <a:pt x="2714756" y="3370104"/>
                    </a:lnTo>
                    <a:lnTo>
                      <a:pt x="2362950" y="3370173"/>
                    </a:lnTo>
                    <a:close/>
                    <a:moveTo>
                      <a:pt x="3066714" y="3369960"/>
                    </a:moveTo>
                    <a:lnTo>
                      <a:pt x="3066766" y="3370034"/>
                    </a:lnTo>
                    <a:lnTo>
                      <a:pt x="3066663" y="3370034"/>
                    </a:lnTo>
                    <a:close/>
                    <a:moveTo>
                      <a:pt x="0" y="0"/>
                    </a:moveTo>
                    <a:lnTo>
                      <a:pt x="702529" y="0"/>
                    </a:lnTo>
                    <a:lnTo>
                      <a:pt x="2714756" y="2868272"/>
                    </a:lnTo>
                    <a:lnTo>
                      <a:pt x="2362800" y="336995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70" name="Rechteck 69"/>
              <p:cNvSpPr/>
              <p:nvPr userDrawn="1"/>
            </p:nvSpPr>
            <p:spPr>
              <a:xfrm>
                <a:off x="11032510" y="1688422"/>
                <a:ext cx="1179729" cy="1681750"/>
              </a:xfrm>
              <a:custGeom>
                <a:avLst/>
                <a:gdLst/>
                <a:ahLst/>
                <a:cxnLst/>
                <a:rect l="l" t="t" r="r" b="b"/>
                <a:pathLst>
                  <a:path w="1179729" h="1681750">
                    <a:moveTo>
                      <a:pt x="703915" y="1681611"/>
                    </a:moveTo>
                    <a:lnTo>
                      <a:pt x="703816" y="1681750"/>
                    </a:lnTo>
                    <a:lnTo>
                      <a:pt x="352009" y="1681681"/>
                    </a:lnTo>
                    <a:close/>
                    <a:moveTo>
                      <a:pt x="51" y="1681538"/>
                    </a:moveTo>
                    <a:lnTo>
                      <a:pt x="103" y="1681611"/>
                    </a:lnTo>
                    <a:lnTo>
                      <a:pt x="0" y="1681611"/>
                    </a:lnTo>
                    <a:close/>
                    <a:moveTo>
                      <a:pt x="1179729" y="0"/>
                    </a:moveTo>
                    <a:lnTo>
                      <a:pt x="1179729" y="1002977"/>
                    </a:lnTo>
                    <a:lnTo>
                      <a:pt x="703966" y="1681538"/>
                    </a:lnTo>
                    <a:lnTo>
                      <a:pt x="352009" y="117985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3" name="Gruppieren 12"/>
            <p:cNvGrpSpPr/>
            <p:nvPr userDrawn="1"/>
          </p:nvGrpSpPr>
          <p:grpSpPr>
            <a:xfrm>
              <a:off x="6077931" y="0"/>
              <a:ext cx="4126388" cy="2661475"/>
              <a:chOff x="6077931" y="0"/>
              <a:chExt cx="4126388" cy="2661475"/>
            </a:xfrm>
          </p:grpSpPr>
          <p:sp>
            <p:nvSpPr>
              <p:cNvPr id="166" name="Flussdiagramm: Daten 6"/>
              <p:cNvSpPr/>
              <p:nvPr userDrawn="1"/>
            </p:nvSpPr>
            <p:spPr>
              <a:xfrm rot="18300000" flipV="1">
                <a:off x="7894647" y="2066736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0" name="Rechteck 59"/>
              <p:cNvSpPr/>
              <p:nvPr userDrawn="1"/>
            </p:nvSpPr>
            <p:spPr>
              <a:xfrm>
                <a:off x="6077931" y="0"/>
                <a:ext cx="2415205" cy="2440879"/>
              </a:xfrm>
              <a:custGeom>
                <a:avLst/>
                <a:gdLst/>
                <a:ahLst/>
                <a:cxnLst/>
                <a:rect l="l" t="t" r="r" b="b"/>
                <a:pathLst>
                  <a:path w="2415205" h="2440879">
                    <a:moveTo>
                      <a:pt x="1711291" y="2440740"/>
                    </a:moveTo>
                    <a:lnTo>
                      <a:pt x="2063195" y="2440810"/>
                    </a:lnTo>
                    <a:lnTo>
                      <a:pt x="1711388" y="2440879"/>
                    </a:lnTo>
                    <a:close/>
                    <a:moveTo>
                      <a:pt x="2415153" y="2440666"/>
                    </a:moveTo>
                    <a:lnTo>
                      <a:pt x="2415205" y="2440740"/>
                    </a:lnTo>
                    <a:lnTo>
                      <a:pt x="2415102" y="2440740"/>
                    </a:lnTo>
                    <a:close/>
                    <a:moveTo>
                      <a:pt x="0" y="0"/>
                    </a:moveTo>
                    <a:lnTo>
                      <a:pt x="702911" y="0"/>
                    </a:lnTo>
                    <a:lnTo>
                      <a:pt x="2063195" y="1938978"/>
                    </a:lnTo>
                    <a:lnTo>
                      <a:pt x="1711238" y="24406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1" name="Rechteck 60"/>
              <p:cNvSpPr/>
              <p:nvPr userDrawn="1"/>
            </p:nvSpPr>
            <p:spPr>
              <a:xfrm>
                <a:off x="7789115" y="0"/>
                <a:ext cx="2415204" cy="2440878"/>
              </a:xfrm>
              <a:custGeom>
                <a:avLst/>
                <a:gdLst/>
                <a:ahLst/>
                <a:cxnLst/>
                <a:rect l="l" t="t" r="r" b="b"/>
                <a:pathLst>
                  <a:path w="2415204" h="2440878">
                    <a:moveTo>
                      <a:pt x="703915" y="2440739"/>
                    </a:moveTo>
                    <a:lnTo>
                      <a:pt x="703816" y="2440878"/>
                    </a:lnTo>
                    <a:lnTo>
                      <a:pt x="352009" y="2440809"/>
                    </a:lnTo>
                    <a:close/>
                    <a:moveTo>
                      <a:pt x="51" y="2440666"/>
                    </a:moveTo>
                    <a:lnTo>
                      <a:pt x="103" y="2440739"/>
                    </a:lnTo>
                    <a:lnTo>
                      <a:pt x="0" y="2440739"/>
                    </a:lnTo>
                    <a:close/>
                    <a:moveTo>
                      <a:pt x="1712292" y="0"/>
                    </a:moveTo>
                    <a:lnTo>
                      <a:pt x="2415204" y="0"/>
                    </a:lnTo>
                    <a:lnTo>
                      <a:pt x="703966" y="2440666"/>
                    </a:lnTo>
                    <a:lnTo>
                      <a:pt x="352009" y="193897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18" name="Gruppieren 17"/>
            <p:cNvGrpSpPr/>
            <p:nvPr userDrawn="1"/>
          </p:nvGrpSpPr>
          <p:grpSpPr>
            <a:xfrm>
              <a:off x="7411824" y="0"/>
              <a:ext cx="3795010" cy="2425160"/>
              <a:chOff x="7411824" y="0"/>
              <a:chExt cx="3795010" cy="2425160"/>
            </a:xfrm>
          </p:grpSpPr>
          <p:sp>
            <p:nvSpPr>
              <p:cNvPr id="170" name="Flussdiagramm: Daten 6"/>
              <p:cNvSpPr/>
              <p:nvPr userDrawn="1"/>
            </p:nvSpPr>
            <p:spPr>
              <a:xfrm rot="18300000" flipV="1">
                <a:off x="9062851" y="1830421"/>
                <a:ext cx="612864" cy="576614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64" name="Rechteck 63"/>
              <p:cNvSpPr/>
              <p:nvPr userDrawn="1"/>
            </p:nvSpPr>
            <p:spPr>
              <a:xfrm>
                <a:off x="7411824" y="0"/>
                <a:ext cx="2249515" cy="2204564"/>
              </a:xfrm>
              <a:custGeom>
                <a:avLst/>
                <a:gdLst/>
                <a:ahLst/>
                <a:cxnLst/>
                <a:rect l="l" t="t" r="r" b="b"/>
                <a:pathLst>
                  <a:path w="2249515" h="2204564">
                    <a:moveTo>
                      <a:pt x="1545601" y="2204425"/>
                    </a:moveTo>
                    <a:lnTo>
                      <a:pt x="1897505" y="2204495"/>
                    </a:lnTo>
                    <a:lnTo>
                      <a:pt x="1545698" y="2204564"/>
                    </a:lnTo>
                    <a:close/>
                    <a:moveTo>
                      <a:pt x="2249463" y="2204351"/>
                    </a:moveTo>
                    <a:lnTo>
                      <a:pt x="2249515" y="2204425"/>
                    </a:lnTo>
                    <a:lnTo>
                      <a:pt x="2249412" y="2204425"/>
                    </a:lnTo>
                    <a:close/>
                    <a:moveTo>
                      <a:pt x="0" y="0"/>
                    </a:moveTo>
                    <a:lnTo>
                      <a:pt x="703008" y="0"/>
                    </a:lnTo>
                    <a:lnTo>
                      <a:pt x="1897505" y="1702663"/>
                    </a:lnTo>
                    <a:lnTo>
                      <a:pt x="1545549" y="22043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68" name="Rechteck 67"/>
              <p:cNvSpPr/>
              <p:nvPr userDrawn="1"/>
            </p:nvSpPr>
            <p:spPr>
              <a:xfrm>
                <a:off x="8957319" y="0"/>
                <a:ext cx="2249515" cy="2204563"/>
              </a:xfrm>
              <a:custGeom>
                <a:avLst/>
                <a:gdLst/>
                <a:ahLst/>
                <a:cxnLst/>
                <a:rect l="l" t="t" r="r" b="b"/>
                <a:pathLst>
                  <a:path w="2249515" h="2204563">
                    <a:moveTo>
                      <a:pt x="703915" y="2204424"/>
                    </a:moveTo>
                    <a:lnTo>
                      <a:pt x="703817" y="2204563"/>
                    </a:lnTo>
                    <a:lnTo>
                      <a:pt x="352009" y="2204494"/>
                    </a:lnTo>
                    <a:close/>
                    <a:moveTo>
                      <a:pt x="51" y="2204351"/>
                    </a:moveTo>
                    <a:lnTo>
                      <a:pt x="103" y="2204424"/>
                    </a:lnTo>
                    <a:lnTo>
                      <a:pt x="0" y="2204424"/>
                    </a:lnTo>
                    <a:close/>
                    <a:moveTo>
                      <a:pt x="1546507" y="0"/>
                    </a:moveTo>
                    <a:lnTo>
                      <a:pt x="2249515" y="0"/>
                    </a:lnTo>
                    <a:lnTo>
                      <a:pt x="703966" y="2204351"/>
                    </a:lnTo>
                    <a:lnTo>
                      <a:pt x="352009" y="170266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</p:grpSp>
      <p:grpSp>
        <p:nvGrpSpPr>
          <p:cNvPr id="23" name="Gruppieren 22"/>
          <p:cNvGrpSpPr/>
          <p:nvPr userDrawn="1"/>
        </p:nvGrpSpPr>
        <p:grpSpPr>
          <a:xfrm>
            <a:off x="81044" y="5206769"/>
            <a:ext cx="3454060" cy="1898584"/>
            <a:chOff x="81031" y="5206769"/>
            <a:chExt cx="3453611" cy="1898584"/>
          </a:xfrm>
        </p:grpSpPr>
        <p:grpSp>
          <p:nvGrpSpPr>
            <p:cNvPr id="22" name="Gruppieren 21"/>
            <p:cNvGrpSpPr/>
            <p:nvPr userDrawn="1"/>
          </p:nvGrpSpPr>
          <p:grpSpPr>
            <a:xfrm>
              <a:off x="81031" y="5206769"/>
              <a:ext cx="1991801" cy="1736748"/>
              <a:chOff x="81031" y="5206769"/>
              <a:chExt cx="1991801" cy="1736748"/>
            </a:xfrm>
          </p:grpSpPr>
          <p:sp>
            <p:nvSpPr>
              <p:cNvPr id="93" name="Flussdiagramm: Daten 6"/>
              <p:cNvSpPr/>
              <p:nvPr userDrawn="1"/>
            </p:nvSpPr>
            <p:spPr>
              <a:xfrm rot="7500000" flipV="1">
                <a:off x="-472446" y="5760246"/>
                <a:ext cx="1736748" cy="629794"/>
              </a:xfrm>
              <a:custGeom>
                <a:avLst/>
                <a:gdLst>
                  <a:gd name="connsiteX0" fmla="*/ 4875386 w 7920475"/>
                  <a:gd name="connsiteY0" fmla="*/ 1896 h 634035"/>
                  <a:gd name="connsiteX1" fmla="*/ 7498123 w 7920475"/>
                  <a:gd name="connsiteY1" fmla="*/ 627301 h 634035"/>
                  <a:gd name="connsiteX2" fmla="*/ 7920475 w 7920475"/>
                  <a:gd name="connsiteY2" fmla="*/ 0 h 634035"/>
                  <a:gd name="connsiteX3" fmla="*/ 4875386 w 7920475"/>
                  <a:gd name="connsiteY3" fmla="*/ 1896 h 634035"/>
                  <a:gd name="connsiteX4" fmla="*/ 440793 w 7920475"/>
                  <a:gd name="connsiteY4" fmla="*/ 4657 h 634035"/>
                  <a:gd name="connsiteX5" fmla="*/ 669010 w 7920475"/>
                  <a:gd name="connsiteY5" fmla="*/ 633434 h 634035"/>
                  <a:gd name="connsiteX6" fmla="*/ 1604583 w 7920475"/>
                  <a:gd name="connsiteY6" fmla="*/ 632594 h 634035"/>
                  <a:gd name="connsiteX7" fmla="*/ 1736748 w 7920475"/>
                  <a:gd name="connsiteY7" fmla="*/ 443842 h 634035"/>
                  <a:gd name="connsiteX8" fmla="*/ 1108933 w 7920475"/>
                  <a:gd name="connsiteY8" fmla="*/ 4241 h 634035"/>
                  <a:gd name="connsiteX9" fmla="*/ 440793 w 7920475"/>
                  <a:gd name="connsiteY9" fmla="*/ 4657 h 634035"/>
                  <a:gd name="connsiteX10" fmla="*/ 0 w 7920475"/>
                  <a:gd name="connsiteY10" fmla="*/ 634035 h 634035"/>
                  <a:gd name="connsiteX11" fmla="*/ 98 w 7920475"/>
                  <a:gd name="connsiteY11" fmla="*/ 634035 h 634035"/>
                  <a:gd name="connsiteX12" fmla="*/ 65 w 7920475"/>
                  <a:gd name="connsiteY12" fmla="*/ 633943 h 634035"/>
                  <a:gd name="connsiteX13" fmla="*/ 0 w 7920475"/>
                  <a:gd name="connsiteY13" fmla="*/ 634035 h 634035"/>
                  <a:gd name="connsiteX14" fmla="*/ 440509 w 7920475"/>
                  <a:gd name="connsiteY14" fmla="*/ 4658 h 634035"/>
                  <a:gd name="connsiteX15" fmla="*/ 220317 w 7920475"/>
                  <a:gd name="connsiteY15" fmla="*/ 319256 h 634035"/>
                  <a:gd name="connsiteX16" fmla="*/ 440695 w 7920475"/>
                  <a:gd name="connsiteY16" fmla="*/ 4657 h 634035"/>
                  <a:gd name="connsiteX17" fmla="*/ 440509 w 7920475"/>
                  <a:gd name="connsiteY17" fmla="*/ 4658 h 634035"/>
                  <a:gd name="connsiteX0" fmla="*/ 4875386 w 7920475"/>
                  <a:gd name="connsiteY0" fmla="*/ 1896 h 634035"/>
                  <a:gd name="connsiteX1" fmla="*/ 7920475 w 7920475"/>
                  <a:gd name="connsiteY1" fmla="*/ 0 h 634035"/>
                  <a:gd name="connsiteX2" fmla="*/ 4875386 w 7920475"/>
                  <a:gd name="connsiteY2" fmla="*/ 1896 h 634035"/>
                  <a:gd name="connsiteX3" fmla="*/ 440793 w 7920475"/>
                  <a:gd name="connsiteY3" fmla="*/ 4657 h 634035"/>
                  <a:gd name="connsiteX4" fmla="*/ 669010 w 7920475"/>
                  <a:gd name="connsiteY4" fmla="*/ 633434 h 634035"/>
                  <a:gd name="connsiteX5" fmla="*/ 1604583 w 7920475"/>
                  <a:gd name="connsiteY5" fmla="*/ 632594 h 634035"/>
                  <a:gd name="connsiteX6" fmla="*/ 1736748 w 7920475"/>
                  <a:gd name="connsiteY6" fmla="*/ 443842 h 634035"/>
                  <a:gd name="connsiteX7" fmla="*/ 1108933 w 7920475"/>
                  <a:gd name="connsiteY7" fmla="*/ 4241 h 634035"/>
                  <a:gd name="connsiteX8" fmla="*/ 440793 w 7920475"/>
                  <a:gd name="connsiteY8" fmla="*/ 4657 h 634035"/>
                  <a:gd name="connsiteX9" fmla="*/ 0 w 7920475"/>
                  <a:gd name="connsiteY9" fmla="*/ 634035 h 634035"/>
                  <a:gd name="connsiteX10" fmla="*/ 98 w 7920475"/>
                  <a:gd name="connsiteY10" fmla="*/ 634035 h 634035"/>
                  <a:gd name="connsiteX11" fmla="*/ 65 w 7920475"/>
                  <a:gd name="connsiteY11" fmla="*/ 633943 h 634035"/>
                  <a:gd name="connsiteX12" fmla="*/ 0 w 7920475"/>
                  <a:gd name="connsiteY12" fmla="*/ 634035 h 634035"/>
                  <a:gd name="connsiteX13" fmla="*/ 440509 w 7920475"/>
                  <a:gd name="connsiteY13" fmla="*/ 4658 h 634035"/>
                  <a:gd name="connsiteX14" fmla="*/ 220317 w 7920475"/>
                  <a:gd name="connsiteY14" fmla="*/ 319256 h 634035"/>
                  <a:gd name="connsiteX15" fmla="*/ 440695 w 7920475"/>
                  <a:gd name="connsiteY15" fmla="*/ 4657 h 634035"/>
                  <a:gd name="connsiteX16" fmla="*/ 440509 w 7920475"/>
                  <a:gd name="connsiteY16" fmla="*/ 4658 h 634035"/>
                  <a:gd name="connsiteX0" fmla="*/ 440793 w 1736748"/>
                  <a:gd name="connsiteY0" fmla="*/ 416 h 629794"/>
                  <a:gd name="connsiteX1" fmla="*/ 669010 w 1736748"/>
                  <a:gd name="connsiteY1" fmla="*/ 629193 h 629794"/>
                  <a:gd name="connsiteX2" fmla="*/ 1604583 w 1736748"/>
                  <a:gd name="connsiteY2" fmla="*/ 628353 h 629794"/>
                  <a:gd name="connsiteX3" fmla="*/ 1736748 w 1736748"/>
                  <a:gd name="connsiteY3" fmla="*/ 439601 h 629794"/>
                  <a:gd name="connsiteX4" fmla="*/ 1108933 w 1736748"/>
                  <a:gd name="connsiteY4" fmla="*/ 0 h 629794"/>
                  <a:gd name="connsiteX5" fmla="*/ 440793 w 1736748"/>
                  <a:gd name="connsiteY5" fmla="*/ 416 h 629794"/>
                  <a:gd name="connsiteX6" fmla="*/ 0 w 1736748"/>
                  <a:gd name="connsiteY6" fmla="*/ 629794 h 629794"/>
                  <a:gd name="connsiteX7" fmla="*/ 98 w 1736748"/>
                  <a:gd name="connsiteY7" fmla="*/ 629794 h 629794"/>
                  <a:gd name="connsiteX8" fmla="*/ 65 w 1736748"/>
                  <a:gd name="connsiteY8" fmla="*/ 629702 h 629794"/>
                  <a:gd name="connsiteX9" fmla="*/ 0 w 1736748"/>
                  <a:gd name="connsiteY9" fmla="*/ 629794 h 629794"/>
                  <a:gd name="connsiteX10" fmla="*/ 440509 w 1736748"/>
                  <a:gd name="connsiteY10" fmla="*/ 417 h 629794"/>
                  <a:gd name="connsiteX11" fmla="*/ 220317 w 1736748"/>
                  <a:gd name="connsiteY11" fmla="*/ 315015 h 629794"/>
                  <a:gd name="connsiteX12" fmla="*/ 440695 w 1736748"/>
                  <a:gd name="connsiteY12" fmla="*/ 416 h 629794"/>
                  <a:gd name="connsiteX13" fmla="*/ 440509 w 1736748"/>
                  <a:gd name="connsiteY13" fmla="*/ 417 h 629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748" h="629794">
                    <a:moveTo>
                      <a:pt x="440793" y="416"/>
                    </a:moveTo>
                    <a:lnTo>
                      <a:pt x="669010" y="629193"/>
                    </a:lnTo>
                    <a:lnTo>
                      <a:pt x="1604583" y="628353"/>
                    </a:lnTo>
                    <a:lnTo>
                      <a:pt x="1736748" y="439601"/>
                    </a:lnTo>
                    <a:lnTo>
                      <a:pt x="1108933" y="0"/>
                    </a:lnTo>
                    <a:lnTo>
                      <a:pt x="440793" y="416"/>
                    </a:lnTo>
                    <a:close/>
                    <a:moveTo>
                      <a:pt x="0" y="629794"/>
                    </a:moveTo>
                    <a:lnTo>
                      <a:pt x="98" y="629794"/>
                    </a:lnTo>
                    <a:cubicBezTo>
                      <a:pt x="87" y="629763"/>
                      <a:pt x="76" y="629733"/>
                      <a:pt x="65" y="629702"/>
                    </a:cubicBezTo>
                    <a:lnTo>
                      <a:pt x="0" y="629794"/>
                    </a:lnTo>
                    <a:close/>
                    <a:moveTo>
                      <a:pt x="440509" y="417"/>
                    </a:moveTo>
                    <a:lnTo>
                      <a:pt x="220317" y="315015"/>
                    </a:lnTo>
                    <a:lnTo>
                      <a:pt x="440695" y="416"/>
                    </a:lnTo>
                    <a:lnTo>
                      <a:pt x="440509" y="4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03" name="Flussdiagramm: Daten 6"/>
              <p:cNvSpPr/>
              <p:nvPr userDrawn="1"/>
            </p:nvSpPr>
            <p:spPr>
              <a:xfrm rot="7500000" flipV="1">
                <a:off x="367821" y="5323279"/>
                <a:ext cx="668945" cy="629378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5" name="Rechteck 4"/>
              <p:cNvSpPr/>
              <p:nvPr userDrawn="1"/>
            </p:nvSpPr>
            <p:spPr>
              <a:xfrm>
                <a:off x="383512" y="5544278"/>
                <a:ext cx="1689320" cy="1313723"/>
              </a:xfrm>
              <a:custGeom>
                <a:avLst/>
                <a:gdLst/>
                <a:ahLst/>
                <a:cxnLst/>
                <a:rect l="l" t="t" r="r" b="b"/>
                <a:pathLst>
                  <a:path w="1689320" h="1313723">
                    <a:moveTo>
                      <a:pt x="768385" y="233"/>
                    </a:moveTo>
                    <a:lnTo>
                      <a:pt x="1689320" y="1313723"/>
                    </a:lnTo>
                    <a:lnTo>
                      <a:pt x="921532" y="1313723"/>
                    </a:lnTo>
                    <a:lnTo>
                      <a:pt x="384221" y="547829"/>
                    </a:lnTo>
                    <a:close/>
                    <a:moveTo>
                      <a:pt x="0" y="152"/>
                    </a:moveTo>
                    <a:lnTo>
                      <a:pt x="113" y="152"/>
                    </a:lnTo>
                    <a:lnTo>
                      <a:pt x="57" y="233"/>
                    </a:lnTo>
                    <a:close/>
                    <a:moveTo>
                      <a:pt x="768221" y="0"/>
                    </a:moveTo>
                    <a:lnTo>
                      <a:pt x="768328" y="152"/>
                    </a:lnTo>
                    <a:lnTo>
                      <a:pt x="384221" y="7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2076330" y="5572847"/>
              <a:ext cx="1458312" cy="1510739"/>
              <a:chOff x="2076330" y="5572847"/>
              <a:chExt cx="1458312" cy="1510739"/>
            </a:xfrm>
          </p:grpSpPr>
          <p:sp>
            <p:nvSpPr>
              <p:cNvPr id="96" name="Flussdiagramm: Daten 6"/>
              <p:cNvSpPr/>
              <p:nvPr userDrawn="1"/>
            </p:nvSpPr>
            <p:spPr>
              <a:xfrm rot="7500000" flipV="1">
                <a:off x="1476091" y="6173086"/>
                <a:ext cx="1510739" cy="310261"/>
              </a:xfrm>
              <a:custGeom>
                <a:avLst/>
                <a:gdLst/>
                <a:ahLst/>
                <a:cxnLst/>
                <a:rect l="l" t="t" r="r" b="b"/>
                <a:pathLst>
                  <a:path w="1510739" h="310261">
                    <a:moveTo>
                      <a:pt x="216732" y="805"/>
                    </a:moveTo>
                    <a:lnTo>
                      <a:pt x="328942" y="309965"/>
                    </a:lnTo>
                    <a:lnTo>
                      <a:pt x="1294306" y="309098"/>
                    </a:lnTo>
                    <a:lnTo>
                      <a:pt x="1510739" y="0"/>
                    </a:lnTo>
                    <a:close/>
                    <a:moveTo>
                      <a:pt x="0" y="310260"/>
                    </a:moveTo>
                    <a:lnTo>
                      <a:pt x="49" y="310261"/>
                    </a:lnTo>
                    <a:lnTo>
                      <a:pt x="33" y="310215"/>
                    </a:lnTo>
                    <a:close/>
                    <a:moveTo>
                      <a:pt x="216592" y="805"/>
                    </a:moveTo>
                    <a:lnTo>
                      <a:pt x="108327" y="155489"/>
                    </a:lnTo>
                    <a:lnTo>
                      <a:pt x="216684" y="80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09" name="Flussdiagramm: Daten 6"/>
              <p:cNvSpPr/>
              <p:nvPr userDrawn="1"/>
            </p:nvSpPr>
            <p:spPr>
              <a:xfrm rot="7500000" flipV="1">
                <a:off x="2406251" y="5689698"/>
                <a:ext cx="328909" cy="309456"/>
              </a:xfrm>
              <a:custGeom>
                <a:avLst/>
                <a:gdLst/>
                <a:ahLst/>
                <a:cxnLst/>
                <a:rect l="l" t="t" r="r" b="b"/>
                <a:pathLst>
                  <a:path w="328909" h="309456">
                    <a:moveTo>
                      <a:pt x="108294" y="154684"/>
                    </a:moveTo>
                    <a:lnTo>
                      <a:pt x="0" y="309410"/>
                    </a:lnTo>
                    <a:lnTo>
                      <a:pt x="16" y="309456"/>
                    </a:lnTo>
                    <a:lnTo>
                      <a:pt x="328909" y="309160"/>
                    </a:lnTo>
                    <a:lnTo>
                      <a:pt x="216699" y="0"/>
                    </a:lnTo>
                    <a:lnTo>
                      <a:pt x="2166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4" name="Rechteck 3"/>
              <p:cNvSpPr/>
              <p:nvPr userDrawn="1"/>
            </p:nvSpPr>
            <p:spPr>
              <a:xfrm>
                <a:off x="2602883" y="5798360"/>
                <a:ext cx="931759" cy="1059640"/>
              </a:xfrm>
              <a:custGeom>
                <a:avLst/>
                <a:gdLst>
                  <a:gd name="connsiteX0" fmla="*/ 0 w 6868510"/>
                  <a:gd name="connsiteY0" fmla="*/ 1059640 h 6010012"/>
                  <a:gd name="connsiteX1" fmla="*/ 3654987 w 6868510"/>
                  <a:gd name="connsiteY1" fmla="*/ 1059640 h 6010012"/>
                  <a:gd name="connsiteX2" fmla="*/ 5028976 w 6868510"/>
                  <a:gd name="connsiteY2" fmla="*/ 3018153 h 6010012"/>
                  <a:gd name="connsiteX3" fmla="*/ 5400740 w 6868510"/>
                  <a:gd name="connsiteY3" fmla="*/ 3011352 h 6010012"/>
                  <a:gd name="connsiteX4" fmla="*/ 4032326 w 6868510"/>
                  <a:gd name="connsiteY4" fmla="*/ 1059640 h 6010012"/>
                  <a:gd name="connsiteX5" fmla="*/ 6868510 w 6868510"/>
                  <a:gd name="connsiteY5" fmla="*/ 6010012 h 6010012"/>
                  <a:gd name="connsiteX6" fmla="*/ 0 w 6868510"/>
                  <a:gd name="connsiteY6" fmla="*/ 6010012 h 6010012"/>
                  <a:gd name="connsiteX7" fmla="*/ 0 w 6868510"/>
                  <a:gd name="connsiteY7" fmla="*/ 1059640 h 6010012"/>
                  <a:gd name="connsiteX8" fmla="*/ 3289455 w 6868510"/>
                  <a:gd name="connsiteY8" fmla="*/ 114 h 6010012"/>
                  <a:gd name="connsiteX9" fmla="*/ 4032326 w 6868510"/>
                  <a:gd name="connsiteY9" fmla="*/ 1059640 h 6010012"/>
                  <a:gd name="connsiteX10" fmla="*/ 3654987 w 6868510"/>
                  <a:gd name="connsiteY10" fmla="*/ 1059640 h 6010012"/>
                  <a:gd name="connsiteX11" fmla="*/ 3100567 w 6868510"/>
                  <a:gd name="connsiteY11" fmla="*/ 269358 h 6010012"/>
                  <a:gd name="connsiteX12" fmla="*/ 3289455 w 6868510"/>
                  <a:gd name="connsiteY12" fmla="*/ 114 h 6010012"/>
                  <a:gd name="connsiteX13" fmla="*/ 2911652 w 6868510"/>
                  <a:gd name="connsiteY13" fmla="*/ 74 h 6010012"/>
                  <a:gd name="connsiteX14" fmla="*/ 2911707 w 6868510"/>
                  <a:gd name="connsiteY14" fmla="*/ 75 h 6010012"/>
                  <a:gd name="connsiteX15" fmla="*/ 2911680 w 6868510"/>
                  <a:gd name="connsiteY15" fmla="*/ 114 h 6010012"/>
                  <a:gd name="connsiteX16" fmla="*/ 2911652 w 6868510"/>
                  <a:gd name="connsiteY16" fmla="*/ 74 h 6010012"/>
                  <a:gd name="connsiteX17" fmla="*/ 3289375 w 6868510"/>
                  <a:gd name="connsiteY17" fmla="*/ 0 h 6010012"/>
                  <a:gd name="connsiteX18" fmla="*/ 3289427 w 6868510"/>
                  <a:gd name="connsiteY18" fmla="*/ 75 h 6010012"/>
                  <a:gd name="connsiteX19" fmla="*/ 3100567 w 6868510"/>
                  <a:gd name="connsiteY19" fmla="*/ 36 h 6010012"/>
                  <a:gd name="connsiteX20" fmla="*/ 3289375 w 6868510"/>
                  <a:gd name="connsiteY20" fmla="*/ 0 h 6010012"/>
                  <a:gd name="connsiteX0" fmla="*/ 0 w 5400740"/>
                  <a:gd name="connsiteY0" fmla="*/ 1059640 h 6010012"/>
                  <a:gd name="connsiteX1" fmla="*/ 3654987 w 5400740"/>
                  <a:gd name="connsiteY1" fmla="*/ 1059640 h 6010012"/>
                  <a:gd name="connsiteX2" fmla="*/ 5028976 w 5400740"/>
                  <a:gd name="connsiteY2" fmla="*/ 3018153 h 6010012"/>
                  <a:gd name="connsiteX3" fmla="*/ 5400740 w 5400740"/>
                  <a:gd name="connsiteY3" fmla="*/ 3011352 h 6010012"/>
                  <a:gd name="connsiteX4" fmla="*/ 4032326 w 5400740"/>
                  <a:gd name="connsiteY4" fmla="*/ 1059640 h 6010012"/>
                  <a:gd name="connsiteX5" fmla="*/ 0 w 5400740"/>
                  <a:gd name="connsiteY5" fmla="*/ 6010012 h 6010012"/>
                  <a:gd name="connsiteX6" fmla="*/ 0 w 5400740"/>
                  <a:gd name="connsiteY6" fmla="*/ 1059640 h 6010012"/>
                  <a:gd name="connsiteX7" fmla="*/ 3289455 w 5400740"/>
                  <a:gd name="connsiteY7" fmla="*/ 114 h 6010012"/>
                  <a:gd name="connsiteX8" fmla="*/ 4032326 w 5400740"/>
                  <a:gd name="connsiteY8" fmla="*/ 1059640 h 6010012"/>
                  <a:gd name="connsiteX9" fmla="*/ 3654987 w 5400740"/>
                  <a:gd name="connsiteY9" fmla="*/ 1059640 h 6010012"/>
                  <a:gd name="connsiteX10" fmla="*/ 3100567 w 5400740"/>
                  <a:gd name="connsiteY10" fmla="*/ 269358 h 6010012"/>
                  <a:gd name="connsiteX11" fmla="*/ 3289455 w 5400740"/>
                  <a:gd name="connsiteY11" fmla="*/ 114 h 6010012"/>
                  <a:gd name="connsiteX12" fmla="*/ 2911652 w 5400740"/>
                  <a:gd name="connsiteY12" fmla="*/ 74 h 6010012"/>
                  <a:gd name="connsiteX13" fmla="*/ 2911707 w 5400740"/>
                  <a:gd name="connsiteY13" fmla="*/ 75 h 6010012"/>
                  <a:gd name="connsiteX14" fmla="*/ 2911680 w 5400740"/>
                  <a:gd name="connsiteY14" fmla="*/ 114 h 6010012"/>
                  <a:gd name="connsiteX15" fmla="*/ 2911652 w 5400740"/>
                  <a:gd name="connsiteY15" fmla="*/ 74 h 6010012"/>
                  <a:gd name="connsiteX16" fmla="*/ 3289375 w 5400740"/>
                  <a:gd name="connsiteY16" fmla="*/ 0 h 6010012"/>
                  <a:gd name="connsiteX17" fmla="*/ 3289427 w 5400740"/>
                  <a:gd name="connsiteY17" fmla="*/ 75 h 6010012"/>
                  <a:gd name="connsiteX18" fmla="*/ 3100567 w 5400740"/>
                  <a:gd name="connsiteY18" fmla="*/ 36 h 6010012"/>
                  <a:gd name="connsiteX19" fmla="*/ 3289375 w 5400740"/>
                  <a:gd name="connsiteY19" fmla="*/ 0 h 6010012"/>
                  <a:gd name="connsiteX0" fmla="*/ 47297 w 5448037"/>
                  <a:gd name="connsiteY0" fmla="*/ 1059640 h 6199198"/>
                  <a:gd name="connsiteX1" fmla="*/ 3702284 w 5448037"/>
                  <a:gd name="connsiteY1" fmla="*/ 1059640 h 6199198"/>
                  <a:gd name="connsiteX2" fmla="*/ 5076273 w 5448037"/>
                  <a:gd name="connsiteY2" fmla="*/ 3018153 h 6199198"/>
                  <a:gd name="connsiteX3" fmla="*/ 5448037 w 5448037"/>
                  <a:gd name="connsiteY3" fmla="*/ 3011352 h 6199198"/>
                  <a:gd name="connsiteX4" fmla="*/ 4079623 w 5448037"/>
                  <a:gd name="connsiteY4" fmla="*/ 1059640 h 6199198"/>
                  <a:gd name="connsiteX5" fmla="*/ 0 w 5448037"/>
                  <a:gd name="connsiteY5" fmla="*/ 6199198 h 6199198"/>
                  <a:gd name="connsiteX6" fmla="*/ 47297 w 5448037"/>
                  <a:gd name="connsiteY6" fmla="*/ 1059640 h 6199198"/>
                  <a:gd name="connsiteX7" fmla="*/ 3336752 w 5448037"/>
                  <a:gd name="connsiteY7" fmla="*/ 114 h 6199198"/>
                  <a:gd name="connsiteX8" fmla="*/ 4079623 w 5448037"/>
                  <a:gd name="connsiteY8" fmla="*/ 1059640 h 6199198"/>
                  <a:gd name="connsiteX9" fmla="*/ 3702284 w 5448037"/>
                  <a:gd name="connsiteY9" fmla="*/ 1059640 h 6199198"/>
                  <a:gd name="connsiteX10" fmla="*/ 3147864 w 5448037"/>
                  <a:gd name="connsiteY10" fmla="*/ 269358 h 6199198"/>
                  <a:gd name="connsiteX11" fmla="*/ 3336752 w 5448037"/>
                  <a:gd name="connsiteY11" fmla="*/ 114 h 6199198"/>
                  <a:gd name="connsiteX12" fmla="*/ 2958949 w 5448037"/>
                  <a:gd name="connsiteY12" fmla="*/ 74 h 6199198"/>
                  <a:gd name="connsiteX13" fmla="*/ 2959004 w 5448037"/>
                  <a:gd name="connsiteY13" fmla="*/ 75 h 6199198"/>
                  <a:gd name="connsiteX14" fmla="*/ 2958977 w 5448037"/>
                  <a:gd name="connsiteY14" fmla="*/ 114 h 6199198"/>
                  <a:gd name="connsiteX15" fmla="*/ 2958949 w 5448037"/>
                  <a:gd name="connsiteY15" fmla="*/ 74 h 6199198"/>
                  <a:gd name="connsiteX16" fmla="*/ 3336672 w 5448037"/>
                  <a:gd name="connsiteY16" fmla="*/ 0 h 6199198"/>
                  <a:gd name="connsiteX17" fmla="*/ 3336724 w 5448037"/>
                  <a:gd name="connsiteY17" fmla="*/ 75 h 6199198"/>
                  <a:gd name="connsiteX18" fmla="*/ 3147864 w 5448037"/>
                  <a:gd name="connsiteY18" fmla="*/ 36 h 6199198"/>
                  <a:gd name="connsiteX19" fmla="*/ 3336672 w 5448037"/>
                  <a:gd name="connsiteY19" fmla="*/ 0 h 6199198"/>
                  <a:gd name="connsiteX0" fmla="*/ 0 w 5400740"/>
                  <a:gd name="connsiteY0" fmla="*/ 1059640 h 3020378"/>
                  <a:gd name="connsiteX1" fmla="*/ 3654987 w 5400740"/>
                  <a:gd name="connsiteY1" fmla="*/ 1059640 h 3020378"/>
                  <a:gd name="connsiteX2" fmla="*/ 5028976 w 5400740"/>
                  <a:gd name="connsiteY2" fmla="*/ 3018153 h 3020378"/>
                  <a:gd name="connsiteX3" fmla="*/ 5400740 w 5400740"/>
                  <a:gd name="connsiteY3" fmla="*/ 3011352 h 3020378"/>
                  <a:gd name="connsiteX4" fmla="*/ 4032326 w 5400740"/>
                  <a:gd name="connsiteY4" fmla="*/ 1059640 h 3020378"/>
                  <a:gd name="connsiteX5" fmla="*/ 0 w 5400740"/>
                  <a:gd name="connsiteY5" fmla="*/ 1059640 h 3020378"/>
                  <a:gd name="connsiteX6" fmla="*/ 3289455 w 5400740"/>
                  <a:gd name="connsiteY6" fmla="*/ 114 h 3020378"/>
                  <a:gd name="connsiteX7" fmla="*/ 4032326 w 5400740"/>
                  <a:gd name="connsiteY7" fmla="*/ 1059640 h 3020378"/>
                  <a:gd name="connsiteX8" fmla="*/ 3654987 w 5400740"/>
                  <a:gd name="connsiteY8" fmla="*/ 1059640 h 3020378"/>
                  <a:gd name="connsiteX9" fmla="*/ 3100567 w 5400740"/>
                  <a:gd name="connsiteY9" fmla="*/ 269358 h 3020378"/>
                  <a:gd name="connsiteX10" fmla="*/ 3289455 w 5400740"/>
                  <a:gd name="connsiteY10" fmla="*/ 114 h 3020378"/>
                  <a:gd name="connsiteX11" fmla="*/ 2911652 w 5400740"/>
                  <a:gd name="connsiteY11" fmla="*/ 74 h 3020378"/>
                  <a:gd name="connsiteX12" fmla="*/ 2911707 w 5400740"/>
                  <a:gd name="connsiteY12" fmla="*/ 75 h 3020378"/>
                  <a:gd name="connsiteX13" fmla="*/ 2911680 w 5400740"/>
                  <a:gd name="connsiteY13" fmla="*/ 114 h 3020378"/>
                  <a:gd name="connsiteX14" fmla="*/ 2911652 w 5400740"/>
                  <a:gd name="connsiteY14" fmla="*/ 74 h 3020378"/>
                  <a:gd name="connsiteX15" fmla="*/ 3289375 w 5400740"/>
                  <a:gd name="connsiteY15" fmla="*/ 0 h 3020378"/>
                  <a:gd name="connsiteX16" fmla="*/ 3289427 w 5400740"/>
                  <a:gd name="connsiteY16" fmla="*/ 75 h 3020378"/>
                  <a:gd name="connsiteX17" fmla="*/ 3100567 w 5400740"/>
                  <a:gd name="connsiteY17" fmla="*/ 36 h 3020378"/>
                  <a:gd name="connsiteX18" fmla="*/ 3289375 w 5400740"/>
                  <a:gd name="connsiteY18" fmla="*/ 0 h 3020378"/>
                  <a:gd name="connsiteX0" fmla="*/ 1120674 w 2489088"/>
                  <a:gd name="connsiteY0" fmla="*/ 1059640 h 3020378"/>
                  <a:gd name="connsiteX1" fmla="*/ 743335 w 2489088"/>
                  <a:gd name="connsiteY1" fmla="*/ 1059640 h 3020378"/>
                  <a:gd name="connsiteX2" fmla="*/ 2117324 w 2489088"/>
                  <a:gd name="connsiteY2" fmla="*/ 3018153 h 3020378"/>
                  <a:gd name="connsiteX3" fmla="*/ 2489088 w 2489088"/>
                  <a:gd name="connsiteY3" fmla="*/ 3011352 h 3020378"/>
                  <a:gd name="connsiteX4" fmla="*/ 1120674 w 2489088"/>
                  <a:gd name="connsiteY4" fmla="*/ 1059640 h 3020378"/>
                  <a:gd name="connsiteX5" fmla="*/ 377803 w 2489088"/>
                  <a:gd name="connsiteY5" fmla="*/ 114 h 3020378"/>
                  <a:gd name="connsiteX6" fmla="*/ 1120674 w 2489088"/>
                  <a:gd name="connsiteY6" fmla="*/ 1059640 h 3020378"/>
                  <a:gd name="connsiteX7" fmla="*/ 743335 w 2489088"/>
                  <a:gd name="connsiteY7" fmla="*/ 1059640 h 3020378"/>
                  <a:gd name="connsiteX8" fmla="*/ 188915 w 2489088"/>
                  <a:gd name="connsiteY8" fmla="*/ 269358 h 3020378"/>
                  <a:gd name="connsiteX9" fmla="*/ 377803 w 2489088"/>
                  <a:gd name="connsiteY9" fmla="*/ 114 h 3020378"/>
                  <a:gd name="connsiteX10" fmla="*/ 0 w 2489088"/>
                  <a:gd name="connsiteY10" fmla="*/ 74 h 3020378"/>
                  <a:gd name="connsiteX11" fmla="*/ 55 w 2489088"/>
                  <a:gd name="connsiteY11" fmla="*/ 75 h 3020378"/>
                  <a:gd name="connsiteX12" fmla="*/ 28 w 2489088"/>
                  <a:gd name="connsiteY12" fmla="*/ 114 h 3020378"/>
                  <a:gd name="connsiteX13" fmla="*/ 0 w 2489088"/>
                  <a:gd name="connsiteY13" fmla="*/ 74 h 3020378"/>
                  <a:gd name="connsiteX14" fmla="*/ 377723 w 2489088"/>
                  <a:gd name="connsiteY14" fmla="*/ 0 h 3020378"/>
                  <a:gd name="connsiteX15" fmla="*/ 377775 w 2489088"/>
                  <a:gd name="connsiteY15" fmla="*/ 75 h 3020378"/>
                  <a:gd name="connsiteX16" fmla="*/ 188915 w 2489088"/>
                  <a:gd name="connsiteY16" fmla="*/ 36 h 3020378"/>
                  <a:gd name="connsiteX17" fmla="*/ 377723 w 2489088"/>
                  <a:gd name="connsiteY17" fmla="*/ 0 h 3020378"/>
                  <a:gd name="connsiteX0" fmla="*/ 1120674 w 2489088"/>
                  <a:gd name="connsiteY0" fmla="*/ 1059640 h 3011352"/>
                  <a:gd name="connsiteX1" fmla="*/ 743335 w 2489088"/>
                  <a:gd name="connsiteY1" fmla="*/ 1059640 h 3011352"/>
                  <a:gd name="connsiteX2" fmla="*/ 2489088 w 2489088"/>
                  <a:gd name="connsiteY2" fmla="*/ 3011352 h 3011352"/>
                  <a:gd name="connsiteX3" fmla="*/ 1120674 w 2489088"/>
                  <a:gd name="connsiteY3" fmla="*/ 1059640 h 3011352"/>
                  <a:gd name="connsiteX4" fmla="*/ 377803 w 2489088"/>
                  <a:gd name="connsiteY4" fmla="*/ 114 h 3011352"/>
                  <a:gd name="connsiteX5" fmla="*/ 1120674 w 2489088"/>
                  <a:gd name="connsiteY5" fmla="*/ 1059640 h 3011352"/>
                  <a:gd name="connsiteX6" fmla="*/ 743335 w 2489088"/>
                  <a:gd name="connsiteY6" fmla="*/ 1059640 h 3011352"/>
                  <a:gd name="connsiteX7" fmla="*/ 188915 w 2489088"/>
                  <a:gd name="connsiteY7" fmla="*/ 269358 h 3011352"/>
                  <a:gd name="connsiteX8" fmla="*/ 377803 w 2489088"/>
                  <a:gd name="connsiteY8" fmla="*/ 114 h 3011352"/>
                  <a:gd name="connsiteX9" fmla="*/ 0 w 2489088"/>
                  <a:gd name="connsiteY9" fmla="*/ 74 h 3011352"/>
                  <a:gd name="connsiteX10" fmla="*/ 55 w 2489088"/>
                  <a:gd name="connsiteY10" fmla="*/ 75 h 3011352"/>
                  <a:gd name="connsiteX11" fmla="*/ 28 w 2489088"/>
                  <a:gd name="connsiteY11" fmla="*/ 114 h 3011352"/>
                  <a:gd name="connsiteX12" fmla="*/ 0 w 2489088"/>
                  <a:gd name="connsiteY12" fmla="*/ 74 h 3011352"/>
                  <a:gd name="connsiteX13" fmla="*/ 377723 w 2489088"/>
                  <a:gd name="connsiteY13" fmla="*/ 0 h 3011352"/>
                  <a:gd name="connsiteX14" fmla="*/ 377775 w 2489088"/>
                  <a:gd name="connsiteY14" fmla="*/ 75 h 3011352"/>
                  <a:gd name="connsiteX15" fmla="*/ 188915 w 2489088"/>
                  <a:gd name="connsiteY15" fmla="*/ 36 h 3011352"/>
                  <a:gd name="connsiteX16" fmla="*/ 377723 w 2489088"/>
                  <a:gd name="connsiteY16" fmla="*/ 0 h 3011352"/>
                  <a:gd name="connsiteX0" fmla="*/ 1120674 w 1120674"/>
                  <a:gd name="connsiteY0" fmla="*/ 1059640 h 1059640"/>
                  <a:gd name="connsiteX1" fmla="*/ 743335 w 1120674"/>
                  <a:gd name="connsiteY1" fmla="*/ 1059640 h 1059640"/>
                  <a:gd name="connsiteX2" fmla="*/ 1120674 w 1120674"/>
                  <a:gd name="connsiteY2" fmla="*/ 1059640 h 1059640"/>
                  <a:gd name="connsiteX3" fmla="*/ 377803 w 1120674"/>
                  <a:gd name="connsiteY3" fmla="*/ 114 h 1059640"/>
                  <a:gd name="connsiteX4" fmla="*/ 1120674 w 1120674"/>
                  <a:gd name="connsiteY4" fmla="*/ 1059640 h 1059640"/>
                  <a:gd name="connsiteX5" fmla="*/ 743335 w 1120674"/>
                  <a:gd name="connsiteY5" fmla="*/ 1059640 h 1059640"/>
                  <a:gd name="connsiteX6" fmla="*/ 188915 w 1120674"/>
                  <a:gd name="connsiteY6" fmla="*/ 269358 h 1059640"/>
                  <a:gd name="connsiteX7" fmla="*/ 377803 w 1120674"/>
                  <a:gd name="connsiteY7" fmla="*/ 114 h 1059640"/>
                  <a:gd name="connsiteX8" fmla="*/ 0 w 1120674"/>
                  <a:gd name="connsiteY8" fmla="*/ 74 h 1059640"/>
                  <a:gd name="connsiteX9" fmla="*/ 55 w 1120674"/>
                  <a:gd name="connsiteY9" fmla="*/ 75 h 1059640"/>
                  <a:gd name="connsiteX10" fmla="*/ 28 w 1120674"/>
                  <a:gd name="connsiteY10" fmla="*/ 114 h 1059640"/>
                  <a:gd name="connsiteX11" fmla="*/ 0 w 1120674"/>
                  <a:gd name="connsiteY11" fmla="*/ 74 h 1059640"/>
                  <a:gd name="connsiteX12" fmla="*/ 377723 w 1120674"/>
                  <a:gd name="connsiteY12" fmla="*/ 0 h 1059640"/>
                  <a:gd name="connsiteX13" fmla="*/ 377775 w 1120674"/>
                  <a:gd name="connsiteY13" fmla="*/ 75 h 1059640"/>
                  <a:gd name="connsiteX14" fmla="*/ 188915 w 1120674"/>
                  <a:gd name="connsiteY14" fmla="*/ 36 h 1059640"/>
                  <a:gd name="connsiteX15" fmla="*/ 377723 w 1120674"/>
                  <a:gd name="connsiteY15" fmla="*/ 0 h 1059640"/>
                  <a:gd name="connsiteX0" fmla="*/ 1120674 w 1120674"/>
                  <a:gd name="connsiteY0" fmla="*/ 1059640 h 1059640"/>
                  <a:gd name="connsiteX1" fmla="*/ 743335 w 1120674"/>
                  <a:gd name="connsiteY1" fmla="*/ 1059640 h 1059640"/>
                  <a:gd name="connsiteX2" fmla="*/ 1120674 w 1120674"/>
                  <a:gd name="connsiteY2" fmla="*/ 1059640 h 1059640"/>
                  <a:gd name="connsiteX3" fmla="*/ 377803 w 1120674"/>
                  <a:gd name="connsiteY3" fmla="*/ 114 h 1059640"/>
                  <a:gd name="connsiteX4" fmla="*/ 1120674 w 1120674"/>
                  <a:gd name="connsiteY4" fmla="*/ 1059640 h 1059640"/>
                  <a:gd name="connsiteX5" fmla="*/ 743335 w 1120674"/>
                  <a:gd name="connsiteY5" fmla="*/ 1059640 h 1059640"/>
                  <a:gd name="connsiteX6" fmla="*/ 188915 w 1120674"/>
                  <a:gd name="connsiteY6" fmla="*/ 269358 h 1059640"/>
                  <a:gd name="connsiteX7" fmla="*/ 377803 w 1120674"/>
                  <a:gd name="connsiteY7" fmla="*/ 114 h 1059640"/>
                  <a:gd name="connsiteX8" fmla="*/ 0 w 1120674"/>
                  <a:gd name="connsiteY8" fmla="*/ 74 h 1059640"/>
                  <a:gd name="connsiteX9" fmla="*/ 55 w 1120674"/>
                  <a:gd name="connsiteY9" fmla="*/ 75 h 1059640"/>
                  <a:gd name="connsiteX10" fmla="*/ 28 w 1120674"/>
                  <a:gd name="connsiteY10" fmla="*/ 114 h 1059640"/>
                  <a:gd name="connsiteX11" fmla="*/ 0 w 1120674"/>
                  <a:gd name="connsiteY11" fmla="*/ 74 h 1059640"/>
                  <a:gd name="connsiteX12" fmla="*/ 377723 w 1120674"/>
                  <a:gd name="connsiteY12" fmla="*/ 0 h 1059640"/>
                  <a:gd name="connsiteX13" fmla="*/ 377775 w 1120674"/>
                  <a:gd name="connsiteY13" fmla="*/ 75 h 1059640"/>
                  <a:gd name="connsiteX14" fmla="*/ 377723 w 1120674"/>
                  <a:gd name="connsiteY14" fmla="*/ 0 h 1059640"/>
                  <a:gd name="connsiteX0" fmla="*/ 1120646 w 1120646"/>
                  <a:gd name="connsiteY0" fmla="*/ 1059640 h 1059640"/>
                  <a:gd name="connsiteX1" fmla="*/ 743307 w 1120646"/>
                  <a:gd name="connsiteY1" fmla="*/ 1059640 h 1059640"/>
                  <a:gd name="connsiteX2" fmla="*/ 1120646 w 1120646"/>
                  <a:gd name="connsiteY2" fmla="*/ 1059640 h 1059640"/>
                  <a:gd name="connsiteX3" fmla="*/ 377775 w 1120646"/>
                  <a:gd name="connsiteY3" fmla="*/ 114 h 1059640"/>
                  <a:gd name="connsiteX4" fmla="*/ 1120646 w 1120646"/>
                  <a:gd name="connsiteY4" fmla="*/ 1059640 h 1059640"/>
                  <a:gd name="connsiteX5" fmla="*/ 743307 w 1120646"/>
                  <a:gd name="connsiteY5" fmla="*/ 1059640 h 1059640"/>
                  <a:gd name="connsiteX6" fmla="*/ 188887 w 1120646"/>
                  <a:gd name="connsiteY6" fmla="*/ 269358 h 1059640"/>
                  <a:gd name="connsiteX7" fmla="*/ 377775 w 1120646"/>
                  <a:gd name="connsiteY7" fmla="*/ 114 h 1059640"/>
                  <a:gd name="connsiteX8" fmla="*/ 0 w 1120646"/>
                  <a:gd name="connsiteY8" fmla="*/ 114 h 1059640"/>
                  <a:gd name="connsiteX9" fmla="*/ 27 w 1120646"/>
                  <a:gd name="connsiteY9" fmla="*/ 75 h 1059640"/>
                  <a:gd name="connsiteX10" fmla="*/ 0 w 1120646"/>
                  <a:gd name="connsiteY10" fmla="*/ 114 h 1059640"/>
                  <a:gd name="connsiteX11" fmla="*/ 377695 w 1120646"/>
                  <a:gd name="connsiteY11" fmla="*/ 0 h 1059640"/>
                  <a:gd name="connsiteX12" fmla="*/ 377747 w 1120646"/>
                  <a:gd name="connsiteY12" fmla="*/ 75 h 1059640"/>
                  <a:gd name="connsiteX13" fmla="*/ 377695 w 1120646"/>
                  <a:gd name="connsiteY13" fmla="*/ 0 h 1059640"/>
                  <a:gd name="connsiteX0" fmla="*/ 931759 w 931759"/>
                  <a:gd name="connsiteY0" fmla="*/ 1059640 h 1059640"/>
                  <a:gd name="connsiteX1" fmla="*/ 554420 w 931759"/>
                  <a:gd name="connsiteY1" fmla="*/ 1059640 h 1059640"/>
                  <a:gd name="connsiteX2" fmla="*/ 931759 w 931759"/>
                  <a:gd name="connsiteY2" fmla="*/ 1059640 h 1059640"/>
                  <a:gd name="connsiteX3" fmla="*/ 188888 w 931759"/>
                  <a:gd name="connsiteY3" fmla="*/ 114 h 1059640"/>
                  <a:gd name="connsiteX4" fmla="*/ 931759 w 931759"/>
                  <a:gd name="connsiteY4" fmla="*/ 1059640 h 1059640"/>
                  <a:gd name="connsiteX5" fmla="*/ 554420 w 931759"/>
                  <a:gd name="connsiteY5" fmla="*/ 1059640 h 1059640"/>
                  <a:gd name="connsiteX6" fmla="*/ 0 w 931759"/>
                  <a:gd name="connsiteY6" fmla="*/ 269358 h 1059640"/>
                  <a:gd name="connsiteX7" fmla="*/ 188888 w 931759"/>
                  <a:gd name="connsiteY7" fmla="*/ 114 h 1059640"/>
                  <a:gd name="connsiteX8" fmla="*/ 188808 w 931759"/>
                  <a:gd name="connsiteY8" fmla="*/ 0 h 1059640"/>
                  <a:gd name="connsiteX9" fmla="*/ 188860 w 931759"/>
                  <a:gd name="connsiteY9" fmla="*/ 75 h 1059640"/>
                  <a:gd name="connsiteX10" fmla="*/ 188808 w 931759"/>
                  <a:gd name="connsiteY10" fmla="*/ 0 h 105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1759" h="1059640">
                    <a:moveTo>
                      <a:pt x="931759" y="1059640"/>
                    </a:moveTo>
                    <a:lnTo>
                      <a:pt x="554420" y="1059640"/>
                    </a:lnTo>
                    <a:lnTo>
                      <a:pt x="931759" y="1059640"/>
                    </a:lnTo>
                    <a:close/>
                    <a:moveTo>
                      <a:pt x="188888" y="114"/>
                    </a:moveTo>
                    <a:lnTo>
                      <a:pt x="931759" y="1059640"/>
                    </a:lnTo>
                    <a:lnTo>
                      <a:pt x="554420" y="1059640"/>
                    </a:lnTo>
                    <a:lnTo>
                      <a:pt x="0" y="269358"/>
                    </a:lnTo>
                    <a:lnTo>
                      <a:pt x="188888" y="114"/>
                    </a:lnTo>
                    <a:close/>
                    <a:moveTo>
                      <a:pt x="188808" y="0"/>
                    </a:moveTo>
                    <a:cubicBezTo>
                      <a:pt x="188825" y="25"/>
                      <a:pt x="188843" y="50"/>
                      <a:pt x="188860" y="75"/>
                    </a:cubicBezTo>
                    <a:cubicBezTo>
                      <a:pt x="188843" y="50"/>
                      <a:pt x="188825" y="25"/>
                      <a:pt x="188808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805344" y="6079748"/>
              <a:ext cx="911251" cy="1025605"/>
              <a:chOff x="805344" y="6079748"/>
              <a:chExt cx="911251" cy="1025605"/>
            </a:xfrm>
          </p:grpSpPr>
          <p:sp>
            <p:nvSpPr>
              <p:cNvPr id="99" name="Flussdiagramm: Daten 6"/>
              <p:cNvSpPr/>
              <p:nvPr userDrawn="1"/>
            </p:nvSpPr>
            <p:spPr>
              <a:xfrm rot="7500000" flipV="1">
                <a:off x="562101" y="6322991"/>
                <a:ext cx="1025603" cy="539118"/>
              </a:xfrm>
              <a:custGeom>
                <a:avLst/>
                <a:gdLst>
                  <a:gd name="connsiteX0" fmla="*/ 6779499 w 6779499"/>
                  <a:gd name="connsiteY0" fmla="*/ 0 h 542702"/>
                  <a:gd name="connsiteX1" fmla="*/ 6750112 w 6779499"/>
                  <a:gd name="connsiteY1" fmla="*/ 40353 h 542702"/>
                  <a:gd name="connsiteX2" fmla="*/ 6779499 w 6779499"/>
                  <a:gd name="connsiteY2" fmla="*/ 0 h 542702"/>
                  <a:gd name="connsiteX3" fmla="*/ 377295 w 6779499"/>
                  <a:gd name="connsiteY3" fmla="*/ 3988 h 542702"/>
                  <a:gd name="connsiteX4" fmla="*/ 572636 w 6779499"/>
                  <a:gd name="connsiteY4" fmla="*/ 542186 h 542702"/>
                  <a:gd name="connsiteX5" fmla="*/ 648517 w 6779499"/>
                  <a:gd name="connsiteY5" fmla="*/ 542118 h 542702"/>
                  <a:gd name="connsiteX6" fmla="*/ 1025603 w 6779499"/>
                  <a:gd name="connsiteY6" fmla="*/ 3584 h 542702"/>
                  <a:gd name="connsiteX7" fmla="*/ 377295 w 6779499"/>
                  <a:gd name="connsiteY7" fmla="*/ 3988 h 542702"/>
                  <a:gd name="connsiteX8" fmla="*/ 54 w 6779499"/>
                  <a:gd name="connsiteY8" fmla="*/ 542621 h 542702"/>
                  <a:gd name="connsiteX9" fmla="*/ 0 w 6779499"/>
                  <a:gd name="connsiteY9" fmla="*/ 542700 h 542702"/>
                  <a:gd name="connsiteX10" fmla="*/ 84 w 6779499"/>
                  <a:gd name="connsiteY10" fmla="*/ 542702 h 542702"/>
                  <a:gd name="connsiteX11" fmla="*/ 54 w 6779499"/>
                  <a:gd name="connsiteY11" fmla="*/ 542621 h 542702"/>
                  <a:gd name="connsiteX12" fmla="*/ 377052 w 6779499"/>
                  <a:gd name="connsiteY12" fmla="*/ 3988 h 542702"/>
                  <a:gd name="connsiteX13" fmla="*/ 188579 w 6779499"/>
                  <a:gd name="connsiteY13" fmla="*/ 273267 h 542702"/>
                  <a:gd name="connsiteX14" fmla="*/ 377211 w 6779499"/>
                  <a:gd name="connsiteY14" fmla="*/ 3987 h 542702"/>
                  <a:gd name="connsiteX15" fmla="*/ 377052 w 6779499"/>
                  <a:gd name="connsiteY15" fmla="*/ 3988 h 542702"/>
                  <a:gd name="connsiteX0" fmla="*/ 377295 w 1025603"/>
                  <a:gd name="connsiteY0" fmla="*/ 404 h 539118"/>
                  <a:gd name="connsiteX1" fmla="*/ 572636 w 1025603"/>
                  <a:gd name="connsiteY1" fmla="*/ 538602 h 539118"/>
                  <a:gd name="connsiteX2" fmla="*/ 648517 w 1025603"/>
                  <a:gd name="connsiteY2" fmla="*/ 538534 h 539118"/>
                  <a:gd name="connsiteX3" fmla="*/ 1025603 w 1025603"/>
                  <a:gd name="connsiteY3" fmla="*/ 0 h 539118"/>
                  <a:gd name="connsiteX4" fmla="*/ 377295 w 1025603"/>
                  <a:gd name="connsiteY4" fmla="*/ 404 h 539118"/>
                  <a:gd name="connsiteX5" fmla="*/ 54 w 1025603"/>
                  <a:gd name="connsiteY5" fmla="*/ 539037 h 539118"/>
                  <a:gd name="connsiteX6" fmla="*/ 0 w 1025603"/>
                  <a:gd name="connsiteY6" fmla="*/ 539116 h 539118"/>
                  <a:gd name="connsiteX7" fmla="*/ 84 w 1025603"/>
                  <a:gd name="connsiteY7" fmla="*/ 539118 h 539118"/>
                  <a:gd name="connsiteX8" fmla="*/ 54 w 1025603"/>
                  <a:gd name="connsiteY8" fmla="*/ 539037 h 539118"/>
                  <a:gd name="connsiteX9" fmla="*/ 377052 w 1025603"/>
                  <a:gd name="connsiteY9" fmla="*/ 404 h 539118"/>
                  <a:gd name="connsiteX10" fmla="*/ 188579 w 1025603"/>
                  <a:gd name="connsiteY10" fmla="*/ 269683 h 539118"/>
                  <a:gd name="connsiteX11" fmla="*/ 377211 w 1025603"/>
                  <a:gd name="connsiteY11" fmla="*/ 403 h 539118"/>
                  <a:gd name="connsiteX12" fmla="*/ 377052 w 1025603"/>
                  <a:gd name="connsiteY12" fmla="*/ 404 h 539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25603" h="539118">
                    <a:moveTo>
                      <a:pt x="377295" y="404"/>
                    </a:moveTo>
                    <a:lnTo>
                      <a:pt x="572636" y="538602"/>
                    </a:lnTo>
                    <a:lnTo>
                      <a:pt x="648517" y="538534"/>
                    </a:lnTo>
                    <a:lnTo>
                      <a:pt x="1025603" y="0"/>
                    </a:lnTo>
                    <a:lnTo>
                      <a:pt x="377295" y="404"/>
                    </a:lnTo>
                    <a:close/>
                    <a:moveTo>
                      <a:pt x="54" y="539037"/>
                    </a:moveTo>
                    <a:cubicBezTo>
                      <a:pt x="36" y="539063"/>
                      <a:pt x="18" y="539090"/>
                      <a:pt x="0" y="539116"/>
                    </a:cubicBezTo>
                    <a:cubicBezTo>
                      <a:pt x="28" y="539117"/>
                      <a:pt x="56" y="539117"/>
                      <a:pt x="84" y="539118"/>
                    </a:cubicBezTo>
                    <a:lnTo>
                      <a:pt x="54" y="539037"/>
                    </a:lnTo>
                    <a:close/>
                    <a:moveTo>
                      <a:pt x="377052" y="404"/>
                    </a:moveTo>
                    <a:lnTo>
                      <a:pt x="188579" y="269683"/>
                    </a:lnTo>
                    <a:lnTo>
                      <a:pt x="377211" y="403"/>
                    </a:lnTo>
                    <a:lnTo>
                      <a:pt x="377052" y="404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12" name="Flussdiagramm: Daten 6"/>
              <p:cNvSpPr/>
              <p:nvPr userDrawn="1"/>
            </p:nvSpPr>
            <p:spPr>
              <a:xfrm rot="14100000" flipH="1" flipV="1">
                <a:off x="934236" y="6322993"/>
                <a:ext cx="1025602" cy="539117"/>
              </a:xfrm>
              <a:custGeom>
                <a:avLst/>
                <a:gdLst/>
                <a:ahLst/>
                <a:cxnLst/>
                <a:rect l="l" t="t" r="r" b="b"/>
                <a:pathLst>
                  <a:path w="1025602" h="539117">
                    <a:moveTo>
                      <a:pt x="377297" y="404"/>
                    </a:moveTo>
                    <a:lnTo>
                      <a:pt x="1025602" y="0"/>
                    </a:lnTo>
                    <a:lnTo>
                      <a:pt x="648516" y="538535"/>
                    </a:lnTo>
                    <a:lnTo>
                      <a:pt x="572638" y="538603"/>
                    </a:lnTo>
                    <a:close/>
                    <a:moveTo>
                      <a:pt x="0" y="539117"/>
                    </a:moveTo>
                    <a:lnTo>
                      <a:pt x="57" y="539038"/>
                    </a:lnTo>
                    <a:lnTo>
                      <a:pt x="86" y="539117"/>
                    </a:lnTo>
                    <a:close/>
                    <a:moveTo>
                      <a:pt x="377053" y="404"/>
                    </a:moveTo>
                    <a:lnTo>
                      <a:pt x="377213" y="404"/>
                    </a:lnTo>
                    <a:lnTo>
                      <a:pt x="188581" y="26968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113" name="Flussdiagramm: Daten 6"/>
              <p:cNvSpPr/>
              <p:nvPr userDrawn="1"/>
            </p:nvSpPr>
            <p:spPr>
              <a:xfrm rot="7500000" flipV="1">
                <a:off x="918665" y="6137807"/>
                <a:ext cx="572582" cy="538714"/>
              </a:xfrm>
              <a:custGeom>
                <a:avLst/>
                <a:gdLst/>
                <a:ahLst/>
                <a:cxnLst/>
                <a:rect l="l" t="t" r="r" b="b"/>
                <a:pathLst>
                  <a:path w="572582" h="538714">
                    <a:moveTo>
                      <a:pt x="188525" y="269280"/>
                    </a:moveTo>
                    <a:lnTo>
                      <a:pt x="0" y="538634"/>
                    </a:lnTo>
                    <a:lnTo>
                      <a:pt x="29" y="538714"/>
                    </a:lnTo>
                    <a:lnTo>
                      <a:pt x="572582" y="538199"/>
                    </a:lnTo>
                    <a:lnTo>
                      <a:pt x="377240" y="0"/>
                    </a:lnTo>
                    <a:lnTo>
                      <a:pt x="377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114" name="Titel 1"/>
          <p:cNvSpPr>
            <a:spLocks noGrp="1"/>
          </p:cNvSpPr>
          <p:nvPr>
            <p:ph type="title" hasCustomPrompt="1"/>
          </p:nvPr>
        </p:nvSpPr>
        <p:spPr>
          <a:xfrm>
            <a:off x="1044512" y="5"/>
            <a:ext cx="10102979" cy="3741441"/>
          </a:xfrm>
        </p:spPr>
        <p:txBody>
          <a:bodyPr rIns="3598920"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tx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FREE POWERPOINT 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44512" y="3741446"/>
            <a:ext cx="10102979" cy="2061759"/>
          </a:xfrm>
        </p:spPr>
        <p:txBody>
          <a:bodyPr rIns="3598920" anchor="t" anchorCtr="0"/>
          <a:lstStyle>
            <a:lvl1pPr marL="0" marR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4400">
                <a:solidFill>
                  <a:schemeClr val="tx1"/>
                </a:solidFill>
              </a:defRPr>
            </a:lvl1pPr>
            <a:lvl2pPr marL="4570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PRESENTATIONLOAD</a:t>
            </a:r>
          </a:p>
        </p:txBody>
      </p:sp>
    </p:spTree>
    <p:extLst>
      <p:ext uri="{BB962C8B-B14F-4D97-AF65-F5344CB8AC3E}">
        <p14:creationId xmlns:p14="http://schemas.microsoft.com/office/powerpoint/2010/main" val="272440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073950" y="1006126"/>
            <a:ext cx="7921031" cy="1709843"/>
          </a:xfrm>
        </p:spPr>
        <p:txBody>
          <a:bodyPr tIns="0" anchor="b" anchorCtr="0">
            <a:noAutofit/>
          </a:bodyPr>
          <a:lstStyle>
            <a:lvl1pPr algn="l">
              <a:lnSpc>
                <a:spcPct val="80000"/>
              </a:lnSpc>
              <a:defRPr sz="6000" b="0" cap="none" baseline="0">
                <a:solidFill>
                  <a:schemeClr val="tx1"/>
                </a:solidFill>
                <a:latin typeface="Bebas Neue" panose="020B0506020202020201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41" name="Textplatzhalter 2"/>
          <p:cNvSpPr>
            <a:spLocks noGrp="1"/>
          </p:cNvSpPr>
          <p:nvPr userDrawn="1">
            <p:ph type="body" idx="1" hasCustomPrompt="1"/>
          </p:nvPr>
        </p:nvSpPr>
        <p:spPr>
          <a:xfrm>
            <a:off x="1073954" y="2715967"/>
            <a:ext cx="7921031" cy="666000"/>
          </a:xfrm>
        </p:spPr>
        <p:txBody>
          <a:bodyPr anchor="t" anchorCtr="0"/>
          <a:lstStyle>
            <a:lvl1pPr marL="0" marR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1pPr>
            <a:lvl2pPr marL="4570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PRESENTATIONLOAD</a:t>
            </a:r>
          </a:p>
          <a:p>
            <a:pPr lvl="0"/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6578289" y="3245474"/>
            <a:ext cx="5613712" cy="3612531"/>
            <a:chOff x="6577432" y="3245471"/>
            <a:chExt cx="5612981" cy="3612530"/>
          </a:xfrm>
        </p:grpSpPr>
        <p:grpSp>
          <p:nvGrpSpPr>
            <p:cNvPr id="7" name="Gruppieren 6"/>
            <p:cNvGrpSpPr/>
            <p:nvPr userDrawn="1"/>
          </p:nvGrpSpPr>
          <p:grpSpPr>
            <a:xfrm>
              <a:off x="7593020" y="3245471"/>
              <a:ext cx="4597393" cy="3612530"/>
              <a:chOff x="7593020" y="3245471"/>
              <a:chExt cx="4597393" cy="3612530"/>
            </a:xfrm>
          </p:grpSpPr>
          <p:sp>
            <p:nvSpPr>
              <p:cNvPr id="79" name="Flussdiagramm: Daten 6"/>
              <p:cNvSpPr/>
              <p:nvPr userDrawn="1"/>
            </p:nvSpPr>
            <p:spPr>
              <a:xfrm rot="14100000" flipH="1" flipV="1">
                <a:off x="10072040" y="3265255"/>
                <a:ext cx="668945" cy="629378"/>
              </a:xfrm>
              <a:custGeom>
                <a:avLst/>
                <a:gdLst/>
                <a:ahLst/>
                <a:cxnLst/>
                <a:rect l="l" t="t" r="r" b="b"/>
                <a:pathLst>
                  <a:path w="668945" h="629378">
                    <a:moveTo>
                      <a:pt x="220252" y="314599"/>
                    </a:moveTo>
                    <a:lnTo>
                      <a:pt x="0" y="629286"/>
                    </a:lnTo>
                    <a:lnTo>
                      <a:pt x="33" y="629378"/>
                    </a:lnTo>
                    <a:lnTo>
                      <a:pt x="668945" y="628777"/>
                    </a:lnTo>
                    <a:lnTo>
                      <a:pt x="440728" y="0"/>
                    </a:lnTo>
                    <a:lnTo>
                      <a:pt x="44063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5" name="Rechteck 4"/>
              <p:cNvSpPr/>
              <p:nvPr userDrawn="1"/>
            </p:nvSpPr>
            <p:spPr>
              <a:xfrm>
                <a:off x="9956851" y="3486255"/>
                <a:ext cx="2233562" cy="3183919"/>
              </a:xfrm>
              <a:custGeom>
                <a:avLst/>
                <a:gdLst/>
                <a:ahLst/>
                <a:cxnLst/>
                <a:rect l="l" t="t" r="r" b="b"/>
                <a:pathLst>
                  <a:path w="2233562" h="3183919">
                    <a:moveTo>
                      <a:pt x="768385" y="232"/>
                    </a:moveTo>
                    <a:lnTo>
                      <a:pt x="2233562" y="2089951"/>
                    </a:lnTo>
                    <a:lnTo>
                      <a:pt x="2233562" y="3183919"/>
                    </a:lnTo>
                    <a:lnTo>
                      <a:pt x="384221" y="547828"/>
                    </a:lnTo>
                    <a:close/>
                    <a:moveTo>
                      <a:pt x="0" y="152"/>
                    </a:moveTo>
                    <a:lnTo>
                      <a:pt x="113" y="152"/>
                    </a:lnTo>
                    <a:lnTo>
                      <a:pt x="56" y="232"/>
                    </a:lnTo>
                    <a:close/>
                    <a:moveTo>
                      <a:pt x="768221" y="0"/>
                    </a:moveTo>
                    <a:lnTo>
                      <a:pt x="768328" y="152"/>
                    </a:lnTo>
                    <a:lnTo>
                      <a:pt x="384220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91" name="Rechteck 90"/>
              <p:cNvSpPr/>
              <p:nvPr userDrawn="1"/>
            </p:nvSpPr>
            <p:spPr>
              <a:xfrm>
                <a:off x="7593020" y="3486254"/>
                <a:ext cx="3132274" cy="3371747"/>
              </a:xfrm>
              <a:custGeom>
                <a:avLst/>
                <a:gdLst/>
                <a:ahLst/>
                <a:cxnLst/>
                <a:rect l="l" t="t" r="r" b="b"/>
                <a:pathLst>
                  <a:path w="3132274" h="3371747">
                    <a:moveTo>
                      <a:pt x="2363890" y="233"/>
                    </a:moveTo>
                    <a:lnTo>
                      <a:pt x="2748053" y="547829"/>
                    </a:lnTo>
                    <a:lnTo>
                      <a:pt x="766942" y="3371747"/>
                    </a:lnTo>
                    <a:lnTo>
                      <a:pt x="0" y="3371747"/>
                    </a:lnTo>
                    <a:close/>
                    <a:moveTo>
                      <a:pt x="3132274" y="152"/>
                    </a:moveTo>
                    <a:lnTo>
                      <a:pt x="3132217" y="233"/>
                    </a:lnTo>
                    <a:lnTo>
                      <a:pt x="3132161" y="152"/>
                    </a:lnTo>
                    <a:close/>
                    <a:moveTo>
                      <a:pt x="2364053" y="0"/>
                    </a:moveTo>
                    <a:lnTo>
                      <a:pt x="2748053" y="76"/>
                    </a:lnTo>
                    <a:lnTo>
                      <a:pt x="2363946" y="15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6577432" y="5180674"/>
              <a:ext cx="2563671" cy="1677327"/>
              <a:chOff x="6577432" y="5180674"/>
              <a:chExt cx="2563671" cy="1677327"/>
            </a:xfrm>
          </p:grpSpPr>
          <p:sp>
            <p:nvSpPr>
              <p:cNvPr id="83" name="Flussdiagramm: Daten 6"/>
              <p:cNvSpPr/>
              <p:nvPr userDrawn="1"/>
            </p:nvSpPr>
            <p:spPr>
              <a:xfrm rot="14100000" flipH="1" flipV="1">
                <a:off x="7726988" y="5190401"/>
                <a:ext cx="328909" cy="309456"/>
              </a:xfrm>
              <a:custGeom>
                <a:avLst/>
                <a:gdLst/>
                <a:ahLst/>
                <a:cxnLst/>
                <a:rect l="l" t="t" r="r" b="b"/>
                <a:pathLst>
                  <a:path w="328909" h="309456">
                    <a:moveTo>
                      <a:pt x="108294" y="154684"/>
                    </a:moveTo>
                    <a:lnTo>
                      <a:pt x="0" y="309410"/>
                    </a:lnTo>
                    <a:lnTo>
                      <a:pt x="16" y="309456"/>
                    </a:lnTo>
                    <a:lnTo>
                      <a:pt x="328909" y="309160"/>
                    </a:lnTo>
                    <a:lnTo>
                      <a:pt x="216699" y="0"/>
                    </a:lnTo>
                    <a:lnTo>
                      <a:pt x="2166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90" name="Rechteck 89"/>
              <p:cNvSpPr/>
              <p:nvPr userDrawn="1"/>
            </p:nvSpPr>
            <p:spPr>
              <a:xfrm>
                <a:off x="7670354" y="5299062"/>
                <a:ext cx="1470749" cy="1558938"/>
              </a:xfrm>
              <a:custGeom>
                <a:avLst/>
                <a:gdLst/>
                <a:ahLst/>
                <a:cxnLst/>
                <a:rect l="l" t="t" r="r" b="b"/>
                <a:pathLst>
                  <a:path w="1470749" h="1558938">
                    <a:moveTo>
                      <a:pt x="377802" y="114"/>
                    </a:moveTo>
                    <a:lnTo>
                      <a:pt x="1470749" y="1558938"/>
                    </a:lnTo>
                    <a:lnTo>
                      <a:pt x="1093614" y="1558938"/>
                    </a:lnTo>
                    <a:lnTo>
                      <a:pt x="188914" y="269358"/>
                    </a:lnTo>
                    <a:close/>
                    <a:moveTo>
                      <a:pt x="0" y="75"/>
                    </a:moveTo>
                    <a:lnTo>
                      <a:pt x="55" y="75"/>
                    </a:lnTo>
                    <a:lnTo>
                      <a:pt x="26" y="115"/>
                    </a:lnTo>
                    <a:close/>
                    <a:moveTo>
                      <a:pt x="377722" y="0"/>
                    </a:moveTo>
                    <a:lnTo>
                      <a:pt x="377774" y="75"/>
                    </a:lnTo>
                    <a:lnTo>
                      <a:pt x="188914" y="3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92" name="Rechteck 91"/>
              <p:cNvSpPr/>
              <p:nvPr userDrawn="1"/>
            </p:nvSpPr>
            <p:spPr>
              <a:xfrm>
                <a:off x="6577432" y="5299064"/>
                <a:ext cx="1470748" cy="1558937"/>
              </a:xfrm>
              <a:custGeom>
                <a:avLst/>
                <a:gdLst/>
                <a:ahLst/>
                <a:cxnLst/>
                <a:rect l="l" t="t" r="r" b="b"/>
                <a:pathLst>
                  <a:path w="1470748" h="1558937">
                    <a:moveTo>
                      <a:pt x="1092946" y="114"/>
                    </a:moveTo>
                    <a:lnTo>
                      <a:pt x="1281834" y="269358"/>
                    </a:lnTo>
                    <a:lnTo>
                      <a:pt x="377134" y="1558937"/>
                    </a:lnTo>
                    <a:lnTo>
                      <a:pt x="0" y="1558937"/>
                    </a:lnTo>
                    <a:close/>
                    <a:moveTo>
                      <a:pt x="1470748" y="75"/>
                    </a:moveTo>
                    <a:lnTo>
                      <a:pt x="1470720" y="115"/>
                    </a:lnTo>
                    <a:lnTo>
                      <a:pt x="1470693" y="75"/>
                    </a:lnTo>
                    <a:close/>
                    <a:moveTo>
                      <a:pt x="1093026" y="0"/>
                    </a:moveTo>
                    <a:lnTo>
                      <a:pt x="1281833" y="37"/>
                    </a:lnTo>
                    <a:lnTo>
                      <a:pt x="1092974" y="75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  <p:grpSp>
          <p:nvGrpSpPr>
            <p:cNvPr id="9" name="Gruppieren 8"/>
            <p:cNvGrpSpPr/>
            <p:nvPr userDrawn="1"/>
          </p:nvGrpSpPr>
          <p:grpSpPr>
            <a:xfrm>
              <a:off x="7702310" y="4699902"/>
              <a:ext cx="3394601" cy="2158099"/>
              <a:chOff x="7702310" y="4699902"/>
              <a:chExt cx="3394601" cy="2158099"/>
            </a:xfrm>
          </p:grpSpPr>
          <p:sp>
            <p:nvSpPr>
              <p:cNvPr id="87" name="Flussdiagramm: Daten 6"/>
              <p:cNvSpPr/>
              <p:nvPr userDrawn="1"/>
            </p:nvSpPr>
            <p:spPr>
              <a:xfrm rot="14100000" flipH="1" flipV="1">
                <a:off x="9169333" y="4716836"/>
                <a:ext cx="572582" cy="538714"/>
              </a:xfrm>
              <a:custGeom>
                <a:avLst/>
                <a:gdLst/>
                <a:ahLst/>
                <a:cxnLst/>
                <a:rect l="l" t="t" r="r" b="b"/>
                <a:pathLst>
                  <a:path w="572582" h="538714">
                    <a:moveTo>
                      <a:pt x="188525" y="269280"/>
                    </a:moveTo>
                    <a:lnTo>
                      <a:pt x="0" y="538634"/>
                    </a:lnTo>
                    <a:lnTo>
                      <a:pt x="29" y="538714"/>
                    </a:lnTo>
                    <a:lnTo>
                      <a:pt x="572582" y="538199"/>
                    </a:lnTo>
                    <a:lnTo>
                      <a:pt x="377240" y="0"/>
                    </a:lnTo>
                    <a:lnTo>
                      <a:pt x="377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88" name="Rechteck 87"/>
              <p:cNvSpPr/>
              <p:nvPr userDrawn="1"/>
            </p:nvSpPr>
            <p:spPr>
              <a:xfrm>
                <a:off x="9070737" y="4906000"/>
                <a:ext cx="2026174" cy="1952001"/>
              </a:xfrm>
              <a:custGeom>
                <a:avLst/>
                <a:gdLst/>
                <a:ahLst/>
                <a:cxnLst/>
                <a:rect l="l" t="t" r="r" b="b"/>
                <a:pathLst>
                  <a:path w="2026174" h="1952001">
                    <a:moveTo>
                      <a:pt x="657696" y="199"/>
                    </a:moveTo>
                    <a:lnTo>
                      <a:pt x="2026174" y="1952001"/>
                    </a:lnTo>
                    <a:lnTo>
                      <a:pt x="1369329" y="1952001"/>
                    </a:lnTo>
                    <a:lnTo>
                      <a:pt x="328872" y="468912"/>
                    </a:lnTo>
                    <a:close/>
                    <a:moveTo>
                      <a:pt x="96" y="130"/>
                    </a:moveTo>
                    <a:lnTo>
                      <a:pt x="48" y="200"/>
                    </a:lnTo>
                    <a:lnTo>
                      <a:pt x="0" y="130"/>
                    </a:lnTo>
                    <a:close/>
                    <a:moveTo>
                      <a:pt x="657556" y="0"/>
                    </a:moveTo>
                    <a:lnTo>
                      <a:pt x="657647" y="130"/>
                    </a:lnTo>
                    <a:lnTo>
                      <a:pt x="328872" y="65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  <p:sp>
            <p:nvSpPr>
              <p:cNvPr id="89" name="Rechteck 88"/>
              <p:cNvSpPr/>
              <p:nvPr userDrawn="1"/>
            </p:nvSpPr>
            <p:spPr>
              <a:xfrm>
                <a:off x="7702310" y="4906002"/>
                <a:ext cx="2026174" cy="1951999"/>
              </a:xfrm>
              <a:custGeom>
                <a:avLst/>
                <a:gdLst/>
                <a:ahLst/>
                <a:cxnLst/>
                <a:rect l="l" t="t" r="r" b="b"/>
                <a:pathLst>
                  <a:path w="2026174" h="1951999">
                    <a:moveTo>
                      <a:pt x="1368478" y="199"/>
                    </a:moveTo>
                    <a:lnTo>
                      <a:pt x="1697302" y="468912"/>
                    </a:lnTo>
                    <a:lnTo>
                      <a:pt x="656847" y="1951999"/>
                    </a:lnTo>
                    <a:lnTo>
                      <a:pt x="0" y="1951999"/>
                    </a:lnTo>
                    <a:close/>
                    <a:moveTo>
                      <a:pt x="2026174" y="130"/>
                    </a:moveTo>
                    <a:lnTo>
                      <a:pt x="2026125" y="199"/>
                    </a:lnTo>
                    <a:lnTo>
                      <a:pt x="2026077" y="130"/>
                    </a:lnTo>
                    <a:close/>
                    <a:moveTo>
                      <a:pt x="1368618" y="0"/>
                    </a:moveTo>
                    <a:lnTo>
                      <a:pt x="1697301" y="64"/>
                    </a:lnTo>
                    <a:lnTo>
                      <a:pt x="1368526" y="13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 sz="1800"/>
              </a:p>
            </p:txBody>
          </p:sp>
        </p:grpSp>
      </p:grp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CF4ABED7-EB2E-48DC-AE2B-51A9350DD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88" y="6078535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1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37752" y="6087170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319" y="1483952"/>
            <a:ext cx="11135860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2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16318" y="1483952"/>
            <a:ext cx="8461101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67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319" y="1483952"/>
            <a:ext cx="5325457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6311622" y="1476439"/>
            <a:ext cx="5325457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24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2" y="942478"/>
            <a:ext cx="11135860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/>
          </p:nvPr>
        </p:nvSpPr>
        <p:spPr>
          <a:xfrm>
            <a:off x="516319" y="1483952"/>
            <a:ext cx="5325457" cy="4320000"/>
          </a:xfrm>
          <a:noFill/>
        </p:spPr>
        <p:txBody>
          <a:bodyPr/>
          <a:lstStyle>
            <a:lvl1pPr>
              <a:defRPr sz="23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9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311625" y="1483952"/>
            <a:ext cx="5880377" cy="432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0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6322" y="410830"/>
            <a:ext cx="11135860" cy="1073123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1" y="942478"/>
            <a:ext cx="11134586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051A4-9862-4A7C-BFFA-E459AD5B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4AD41-07F8-4014-9BE5-01DD41C4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E90F3-5FC3-4A9F-9F15-4929D2CA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EB16F-D4E2-45D2-9AC6-10DDAFBF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F693F-878D-48AC-98ED-E6C445B3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944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3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2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C8303F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06" tIns="45702" rIns="91406" bIns="4570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4626" y="6076361"/>
            <a:ext cx="4276407" cy="360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16320" y="6076361"/>
            <a:ext cx="914427" cy="360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321" y="942478"/>
            <a:ext cx="11134586" cy="541475"/>
          </a:xfrm>
        </p:spPr>
        <p:txBody>
          <a:bodyPr lIns="10798" anchor="t" anchorCtr="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16324" y="1483952"/>
            <a:ext cx="11134798" cy="4319248"/>
          </a:xfrm>
          <a:noFill/>
        </p:spPr>
        <p:txBody>
          <a:bodyPr/>
          <a:lstStyle>
            <a:lvl1pPr>
              <a:defRPr sz="2300">
                <a:solidFill>
                  <a:srgbClr val="DDDDDD"/>
                </a:solidFill>
              </a:defRPr>
            </a:lvl1pPr>
            <a:lvl2pPr>
              <a:defRPr>
                <a:solidFill>
                  <a:srgbClr val="DDDDDD"/>
                </a:solidFill>
              </a:defRPr>
            </a:lvl2pPr>
            <a:lvl3pPr>
              <a:defRPr>
                <a:solidFill>
                  <a:srgbClr val="DDDDDD"/>
                </a:solidFill>
              </a:defRPr>
            </a:lvl3pPr>
            <a:lvl4pPr>
              <a:defRPr>
                <a:solidFill>
                  <a:srgbClr val="DDDDDD"/>
                </a:solidFill>
              </a:defRPr>
            </a:lvl4pPr>
            <a:lvl5pPr>
              <a:defRPr>
                <a:solidFill>
                  <a:srgbClr val="DDDDDD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4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048D4-D911-4466-82CE-1AF470C2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EFC264-21BF-4A13-8C4A-1D9E4560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BBE95-2DEB-48A2-B40C-58211784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533EC-8FF6-4EFC-A5A5-67A0187C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2ABE7-7B4B-4DDA-8476-BAE8724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3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2A9FC-13DF-4B70-BA40-56A9FF34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BE85E-B06B-4527-946D-20C52DE64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5DE7AD-ECF4-46FD-9159-88CA2B06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08D030-E46D-4104-AF64-B566D153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E150E-275D-4C30-8868-16CA12F5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ADE445-73F2-49B4-ADDA-5A0F0D38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98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BF8FA-4B42-4EAE-90E2-46268FC1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9C3DB-FFDE-4C2D-9262-34EBDD4D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13928F-C9EF-4533-9C45-82D453E1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47E22C-8A93-411C-9750-F20A8E516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ECC13A-E68C-4505-8BF4-F5882D6D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B00D23-2FCE-4983-8E70-A934754B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2C9ECE-54FE-4BAD-8C06-8EB250F5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822A7F-1156-482E-A7BE-D426326E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92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B9FE2-09FC-4B10-8E22-6BB813E7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12D2A9-F7BE-4B16-9333-5293AB7C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90754B-39DC-4CA6-B48A-52948F70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729B7F-CD2D-43ED-8826-CC20E351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8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EE3379-D46A-4FD8-A4FA-38A4F093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AA09A6-75BB-423B-BE08-959351E7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B5604B-DAC8-4BD1-A5E3-129CFD6F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4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ED993-908D-4332-BEB7-2105C084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D306F-F093-4534-B87C-8F176661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EE199-5E97-4C31-8D22-B845C975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3FCDCC-0F64-42B9-B249-C273640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2B916E-98D3-4918-8B8E-5DC91FBD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2B1E5-EAB3-4F53-A80A-110DCF14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7AB41-EC45-4045-8C20-75B86814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BC64B1-C31D-4272-A8FF-2FF1F47F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C38C1-6B6A-421F-AA88-279352CA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5B4A0F-03CB-4C9F-BE1E-D7B7F3B6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1C34F-C092-45CC-A07B-44A99C54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F297D5-815F-4337-9871-BC38D5A0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76DAAA-97F9-4D38-BB80-6D020193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4CFDE7-E7DF-457A-BC95-504E4E2C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E6FDC5-064A-474D-A73F-C96858D37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AE467-4481-4996-9DF6-86CC44285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5CAB4C-6512-4217-AEB0-0A3C398DB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B8EF-D2F4-43D4-B329-17D0266ED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3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pieren 146"/>
          <p:cNvGrpSpPr/>
          <p:nvPr userDrawn="1"/>
        </p:nvGrpSpPr>
        <p:grpSpPr>
          <a:xfrm>
            <a:off x="-1585" y="-372424"/>
            <a:ext cx="12193586" cy="7224075"/>
            <a:chOff x="-1587" y="-372423"/>
            <a:chExt cx="12192000" cy="7224074"/>
          </a:xfrm>
        </p:grpSpPr>
        <p:grpSp>
          <p:nvGrpSpPr>
            <p:cNvPr id="146" name="Gruppieren 145"/>
            <p:cNvGrpSpPr/>
            <p:nvPr userDrawn="1"/>
          </p:nvGrpSpPr>
          <p:grpSpPr>
            <a:xfrm>
              <a:off x="8469852" y="-372423"/>
              <a:ext cx="3557487" cy="2031571"/>
              <a:chOff x="8469852" y="-372423"/>
              <a:chExt cx="3557487" cy="2031571"/>
            </a:xfrm>
          </p:grpSpPr>
          <p:grpSp>
            <p:nvGrpSpPr>
              <p:cNvPr id="143" name="Gruppieren 142"/>
              <p:cNvGrpSpPr/>
              <p:nvPr userDrawn="1"/>
            </p:nvGrpSpPr>
            <p:grpSpPr>
              <a:xfrm>
                <a:off x="9963722" y="-372423"/>
                <a:ext cx="2063617" cy="2031571"/>
                <a:chOff x="9963722" y="-372423"/>
                <a:chExt cx="2063617" cy="2031571"/>
              </a:xfrm>
            </p:grpSpPr>
            <p:sp>
              <p:nvSpPr>
                <p:cNvPr id="137" name="Rechteck 136"/>
                <p:cNvSpPr/>
                <p:nvPr userDrawn="1"/>
              </p:nvSpPr>
              <p:spPr>
                <a:xfrm>
                  <a:off x="10351275" y="0"/>
                  <a:ext cx="1676064" cy="1294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64" h="1294816">
                      <a:moveTo>
                        <a:pt x="768328" y="1294665"/>
                      </a:moveTo>
                      <a:lnTo>
                        <a:pt x="768221" y="1294816"/>
                      </a:lnTo>
                      <a:lnTo>
                        <a:pt x="384220" y="1294741"/>
                      </a:lnTo>
                      <a:close/>
                      <a:moveTo>
                        <a:pt x="56" y="1294584"/>
                      </a:moveTo>
                      <a:lnTo>
                        <a:pt x="113" y="1294664"/>
                      </a:lnTo>
                      <a:lnTo>
                        <a:pt x="0" y="1294664"/>
                      </a:lnTo>
                      <a:close/>
                      <a:moveTo>
                        <a:pt x="908268" y="0"/>
                      </a:moveTo>
                      <a:lnTo>
                        <a:pt x="1676064" y="0"/>
                      </a:lnTo>
                      <a:lnTo>
                        <a:pt x="768385" y="1294584"/>
                      </a:lnTo>
                      <a:lnTo>
                        <a:pt x="384221" y="746988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/>
                </a:p>
              </p:txBody>
            </p:sp>
            <p:sp>
              <p:nvSpPr>
                <p:cNvPr id="125" name="Flussdiagramm: Daten 6"/>
                <p:cNvSpPr/>
                <p:nvPr userDrawn="1"/>
              </p:nvSpPr>
              <p:spPr>
                <a:xfrm rot="14100000">
                  <a:off x="9263120" y="328179"/>
                  <a:ext cx="2031571" cy="63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571" h="630368">
                      <a:moveTo>
                        <a:pt x="440695" y="990"/>
                      </a:moveTo>
                      <a:lnTo>
                        <a:pt x="220318" y="315588"/>
                      </a:lnTo>
                      <a:lnTo>
                        <a:pt x="440509" y="991"/>
                      </a:lnTo>
                      <a:close/>
                      <a:moveTo>
                        <a:pt x="99" y="630367"/>
                      </a:moveTo>
                      <a:lnTo>
                        <a:pt x="0" y="630368"/>
                      </a:lnTo>
                      <a:lnTo>
                        <a:pt x="65" y="630275"/>
                      </a:lnTo>
                      <a:close/>
                      <a:moveTo>
                        <a:pt x="2031571" y="0"/>
                      </a:moveTo>
                      <a:lnTo>
                        <a:pt x="1591184" y="628938"/>
                      </a:lnTo>
                      <a:lnTo>
                        <a:pt x="669011" y="629766"/>
                      </a:lnTo>
                      <a:lnTo>
                        <a:pt x="440794" y="99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/>
                </a:p>
              </p:txBody>
            </p:sp>
            <p:sp>
              <p:nvSpPr>
                <p:cNvPr id="126" name="Flussdiagramm: Daten 6"/>
                <p:cNvSpPr/>
                <p:nvPr userDrawn="1"/>
              </p:nvSpPr>
              <p:spPr>
                <a:xfrm rot="7500000" flipH="1">
                  <a:off x="10466464" y="886437"/>
                  <a:ext cx="668945" cy="62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945" h="629378">
                      <a:moveTo>
                        <a:pt x="220252" y="314599"/>
                      </a:moveTo>
                      <a:lnTo>
                        <a:pt x="0" y="629286"/>
                      </a:lnTo>
                      <a:lnTo>
                        <a:pt x="33" y="629378"/>
                      </a:lnTo>
                      <a:lnTo>
                        <a:pt x="668945" y="628777"/>
                      </a:lnTo>
                      <a:lnTo>
                        <a:pt x="440728" y="0"/>
                      </a:lnTo>
                      <a:lnTo>
                        <a:pt x="440630" y="0"/>
                      </a:lnTo>
                      <a:close/>
                    </a:path>
                  </a:pathLst>
                </a:custGeom>
                <a:solidFill>
                  <a:schemeClr val="bg2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/>
                </a:p>
              </p:txBody>
            </p:sp>
          </p:grpSp>
          <p:grpSp>
            <p:nvGrpSpPr>
              <p:cNvPr id="145" name="Gruppieren 144"/>
              <p:cNvGrpSpPr/>
              <p:nvPr userDrawn="1"/>
            </p:nvGrpSpPr>
            <p:grpSpPr>
              <a:xfrm>
                <a:off x="8469852" y="-203236"/>
                <a:ext cx="1164785" cy="1176456"/>
                <a:chOff x="8469852" y="-203236"/>
                <a:chExt cx="1164785" cy="1176456"/>
              </a:xfrm>
            </p:grpSpPr>
            <p:sp>
              <p:nvSpPr>
                <p:cNvPr id="142" name="Rechteck 141"/>
                <p:cNvSpPr/>
                <p:nvPr userDrawn="1"/>
              </p:nvSpPr>
              <p:spPr>
                <a:xfrm>
                  <a:off x="8711434" y="0"/>
                  <a:ext cx="923203" cy="777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03" h="777996">
                      <a:moveTo>
                        <a:pt x="377775" y="777921"/>
                      </a:moveTo>
                      <a:lnTo>
                        <a:pt x="377723" y="777996"/>
                      </a:lnTo>
                      <a:lnTo>
                        <a:pt x="188914" y="777959"/>
                      </a:lnTo>
                      <a:close/>
                      <a:moveTo>
                        <a:pt x="27" y="777881"/>
                      </a:moveTo>
                      <a:lnTo>
                        <a:pt x="55" y="777921"/>
                      </a:lnTo>
                      <a:lnTo>
                        <a:pt x="0" y="777921"/>
                      </a:lnTo>
                      <a:close/>
                      <a:moveTo>
                        <a:pt x="545748" y="0"/>
                      </a:moveTo>
                      <a:lnTo>
                        <a:pt x="923203" y="0"/>
                      </a:lnTo>
                      <a:lnTo>
                        <a:pt x="377803" y="777882"/>
                      </a:lnTo>
                      <a:lnTo>
                        <a:pt x="188915" y="508638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 sz="1800"/>
                </a:p>
              </p:txBody>
            </p:sp>
            <p:sp>
              <p:nvSpPr>
                <p:cNvPr id="129" name="Flussdiagramm: Daten 6"/>
                <p:cNvSpPr/>
                <p:nvPr userDrawn="1"/>
              </p:nvSpPr>
              <p:spPr>
                <a:xfrm rot="14100000">
                  <a:off x="8036650" y="229966"/>
                  <a:ext cx="1176456" cy="310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56" h="310052">
                      <a:moveTo>
                        <a:pt x="216683" y="598"/>
                      </a:moveTo>
                      <a:lnTo>
                        <a:pt x="108326" y="155280"/>
                      </a:lnTo>
                      <a:lnTo>
                        <a:pt x="216592" y="597"/>
                      </a:lnTo>
                      <a:close/>
                      <a:moveTo>
                        <a:pt x="49" y="310052"/>
                      </a:moveTo>
                      <a:lnTo>
                        <a:pt x="0" y="310052"/>
                      </a:lnTo>
                      <a:lnTo>
                        <a:pt x="32" y="310008"/>
                      </a:lnTo>
                      <a:close/>
                      <a:moveTo>
                        <a:pt x="1176456" y="0"/>
                      </a:moveTo>
                      <a:lnTo>
                        <a:pt x="959958" y="309190"/>
                      </a:lnTo>
                      <a:lnTo>
                        <a:pt x="328941" y="309757"/>
                      </a:lnTo>
                      <a:lnTo>
                        <a:pt x="216731" y="597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/>
                </a:p>
              </p:txBody>
            </p:sp>
            <p:sp>
              <p:nvSpPr>
                <p:cNvPr id="130" name="Flussdiagramm: Daten 6"/>
                <p:cNvSpPr/>
                <p:nvPr userDrawn="1"/>
              </p:nvSpPr>
              <p:spPr>
                <a:xfrm rot="7500000" flipH="1">
                  <a:off x="8768070" y="577201"/>
                  <a:ext cx="328909" cy="30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909" h="309456">
                      <a:moveTo>
                        <a:pt x="108294" y="154684"/>
                      </a:moveTo>
                      <a:lnTo>
                        <a:pt x="0" y="309410"/>
                      </a:lnTo>
                      <a:lnTo>
                        <a:pt x="16" y="309456"/>
                      </a:lnTo>
                      <a:lnTo>
                        <a:pt x="328909" y="309160"/>
                      </a:lnTo>
                      <a:lnTo>
                        <a:pt x="216699" y="0"/>
                      </a:lnTo>
                      <a:lnTo>
                        <a:pt x="216651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/>
                </a:p>
              </p:txBody>
            </p:sp>
          </p:grpSp>
          <p:grpSp>
            <p:nvGrpSpPr>
              <p:cNvPr id="144" name="Gruppieren 143"/>
              <p:cNvGrpSpPr/>
              <p:nvPr userDrawn="1"/>
            </p:nvGrpSpPr>
            <p:grpSpPr>
              <a:xfrm>
                <a:off x="9790486" y="-254075"/>
                <a:ext cx="1139526" cy="1012205"/>
                <a:chOff x="9790486" y="-254075"/>
                <a:chExt cx="1139526" cy="1012205"/>
              </a:xfrm>
            </p:grpSpPr>
            <p:sp>
              <p:nvSpPr>
                <p:cNvPr id="139" name="Rechteck 138"/>
                <p:cNvSpPr/>
                <p:nvPr userDrawn="1"/>
              </p:nvSpPr>
              <p:spPr>
                <a:xfrm>
                  <a:off x="9913387" y="0"/>
                  <a:ext cx="1016625" cy="51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625" h="512124">
                      <a:moveTo>
                        <a:pt x="657647" y="511994"/>
                      </a:moveTo>
                      <a:lnTo>
                        <a:pt x="657556" y="512124"/>
                      </a:lnTo>
                      <a:lnTo>
                        <a:pt x="328872" y="512059"/>
                      </a:lnTo>
                      <a:close/>
                      <a:moveTo>
                        <a:pt x="48" y="511925"/>
                      </a:moveTo>
                      <a:lnTo>
                        <a:pt x="96" y="511994"/>
                      </a:lnTo>
                      <a:lnTo>
                        <a:pt x="0" y="511994"/>
                      </a:lnTo>
                      <a:close/>
                      <a:moveTo>
                        <a:pt x="359187" y="0"/>
                      </a:moveTo>
                      <a:lnTo>
                        <a:pt x="1016625" y="0"/>
                      </a:lnTo>
                      <a:lnTo>
                        <a:pt x="657696" y="511925"/>
                      </a:lnTo>
                      <a:lnTo>
                        <a:pt x="328872" y="43212"/>
                      </a:lnTo>
                      <a:close/>
                    </a:path>
                  </a:pathLst>
                </a:custGeom>
                <a:solidFill>
                  <a:schemeClr val="bg2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 sz="1800"/>
                </a:p>
              </p:txBody>
            </p:sp>
            <p:sp>
              <p:nvSpPr>
                <p:cNvPr id="133" name="Flussdiagramm: Daten 6"/>
                <p:cNvSpPr/>
                <p:nvPr userDrawn="1"/>
              </p:nvSpPr>
              <p:spPr>
                <a:xfrm rot="14100000">
                  <a:off x="9553938" y="-17527"/>
                  <a:ext cx="1012205" cy="539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205" h="539109">
                      <a:moveTo>
                        <a:pt x="377213" y="396"/>
                      </a:moveTo>
                      <a:lnTo>
                        <a:pt x="188581" y="269674"/>
                      </a:lnTo>
                      <a:lnTo>
                        <a:pt x="377052" y="396"/>
                      </a:lnTo>
                      <a:close/>
                      <a:moveTo>
                        <a:pt x="86" y="539109"/>
                      </a:moveTo>
                      <a:lnTo>
                        <a:pt x="0" y="539109"/>
                      </a:lnTo>
                      <a:lnTo>
                        <a:pt x="57" y="539030"/>
                      </a:lnTo>
                      <a:close/>
                      <a:moveTo>
                        <a:pt x="1012205" y="0"/>
                      </a:moveTo>
                      <a:lnTo>
                        <a:pt x="635116" y="538539"/>
                      </a:lnTo>
                      <a:lnTo>
                        <a:pt x="572637" y="538595"/>
                      </a:lnTo>
                      <a:lnTo>
                        <a:pt x="377297" y="396"/>
                      </a:lnTo>
                      <a:close/>
                    </a:path>
                  </a:pathLst>
                </a:custGeom>
                <a:solidFill>
                  <a:schemeClr val="bg2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/>
                </a:p>
              </p:txBody>
            </p:sp>
            <p:sp>
              <p:nvSpPr>
                <p:cNvPr id="134" name="Flussdiagramm: Daten 6"/>
                <p:cNvSpPr/>
                <p:nvPr userDrawn="1"/>
              </p:nvSpPr>
              <p:spPr>
                <a:xfrm rot="7500000" flipH="1">
                  <a:off x="10011983" y="162573"/>
                  <a:ext cx="572582" cy="53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82" h="538714">
                      <a:moveTo>
                        <a:pt x="188525" y="269280"/>
                      </a:moveTo>
                      <a:lnTo>
                        <a:pt x="0" y="538634"/>
                      </a:lnTo>
                      <a:lnTo>
                        <a:pt x="29" y="538714"/>
                      </a:lnTo>
                      <a:lnTo>
                        <a:pt x="572582" y="538199"/>
                      </a:lnTo>
                      <a:lnTo>
                        <a:pt x="377240" y="0"/>
                      </a:lnTo>
                      <a:lnTo>
                        <a:pt x="377156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/>
                </a:p>
              </p:txBody>
            </p:sp>
          </p:grpSp>
        </p:grpSp>
        <p:sp>
          <p:nvSpPr>
            <p:cNvPr id="10" name="Rechteck 9"/>
            <p:cNvSpPr/>
            <p:nvPr userDrawn="1"/>
          </p:nvSpPr>
          <p:spPr>
            <a:xfrm>
              <a:off x="-1587" y="1"/>
              <a:ext cx="12192000" cy="6851650"/>
            </a:xfrm>
            <a:prstGeom prst="rect">
              <a:avLst/>
            </a:prstGeom>
            <a:gradFill>
              <a:gsLst>
                <a:gs pos="13000">
                  <a:schemeClr val="bg1"/>
                </a:gs>
                <a:gs pos="100000">
                  <a:schemeClr val="bg1">
                    <a:alpha val="58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/>
                <a:t>e</a:t>
              </a:r>
            </a:p>
          </p:txBody>
        </p:sp>
      </p:grp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957799" y="6076361"/>
            <a:ext cx="42764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516320" y="6076361"/>
            <a:ext cx="91442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16322" y="410830"/>
            <a:ext cx="11135860" cy="107312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16322" y="1483952"/>
            <a:ext cx="11135860" cy="4321536"/>
          </a:xfrm>
          <a:prstGeom prst="rect">
            <a:avLst/>
          </a:prstGeom>
        </p:spPr>
        <p:txBody>
          <a:bodyPr vert="horz" lIns="10798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lvl1pPr algn="l" defTabSz="914127" rtl="0" eaLnBrk="1" latinLnBrk="0" hangingPunct="1">
        <a:spcBef>
          <a:spcPct val="0"/>
        </a:spcBef>
        <a:buNone/>
        <a:defRPr lang="en-US" sz="3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967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7798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0764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256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335" indent="-179335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3847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www.itmedia.co.jp/pcuser/articles/2009/07/news077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CDDD42-9BAB-4329-87F6-D81EDC030AA7}"/>
              </a:ext>
            </a:extLst>
          </p:cNvPr>
          <p:cNvSpPr txBox="1"/>
          <p:nvPr/>
        </p:nvSpPr>
        <p:spPr>
          <a:xfrm>
            <a:off x="0" y="2459504"/>
            <a:ext cx="7778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スマートフォンの</a:t>
            </a:r>
            <a:b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「空気を読める化」</a:t>
            </a:r>
            <a:endParaRPr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42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10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917" y="34126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最終的な分類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</a:t>
            </a:r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68322AA-D0E9-4F00-B4CD-D37D8107370F}"/>
              </a:ext>
            </a:extLst>
          </p:cNvPr>
          <p:cNvSpPr txBox="1"/>
          <p:nvPr/>
        </p:nvSpPr>
        <p:spPr>
          <a:xfrm>
            <a:off x="6886069" y="1972995"/>
            <a:ext cx="4658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どの集合に属するかで</a:t>
            </a:r>
            <a:endParaRPr lang="en-US" altLang="ja-JP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作業の重要性を判定できる</a:t>
            </a:r>
          </a:p>
        </p:txBody>
      </p:sp>
      <p:sp>
        <p:nvSpPr>
          <p:cNvPr id="128" name="スライド番号プレースホルダー 2">
            <a:extLst>
              <a:ext uri="{FF2B5EF4-FFF2-40B4-BE49-F238E27FC236}">
                <a16:creationId xmlns:a16="http://schemas.microsoft.com/office/drawing/2014/main" id="{9589BB7E-FC74-4566-B7F0-23024F80EE28}"/>
              </a:ext>
            </a:extLst>
          </p:cNvPr>
          <p:cNvSpPr txBox="1">
            <a:spLocks/>
          </p:cNvSpPr>
          <p:nvPr/>
        </p:nvSpPr>
        <p:spPr>
          <a:xfrm>
            <a:off x="8609535" y="660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CB8EF-D2F4-43D4-B329-17D0266ED10F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E8FAB7B-421E-4139-B1DC-7B5CB9AB9DC0}"/>
              </a:ext>
            </a:extLst>
          </p:cNvPr>
          <p:cNvSpPr/>
          <p:nvPr/>
        </p:nvSpPr>
        <p:spPr>
          <a:xfrm>
            <a:off x="1573064" y="4004477"/>
            <a:ext cx="1207316" cy="110887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書類作成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5527C9A-3E44-464C-ABF4-08439A7AAF66}"/>
              </a:ext>
            </a:extLst>
          </p:cNvPr>
          <p:cNvGrpSpPr/>
          <p:nvPr/>
        </p:nvGrpSpPr>
        <p:grpSpPr>
          <a:xfrm>
            <a:off x="1087321" y="1388932"/>
            <a:ext cx="6503833" cy="4503662"/>
            <a:chOff x="922221" y="1290078"/>
            <a:chExt cx="6503833" cy="450366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A46632A-0397-4223-A784-72D70941D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2" t="6453" r="10430" b="7110"/>
            <a:stretch/>
          </p:blipFill>
          <p:spPr>
            <a:xfrm>
              <a:off x="1206917" y="1290078"/>
              <a:ext cx="5614208" cy="4503662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D65E11C-C03B-4C86-8520-E543085BA5A4}"/>
                </a:ext>
              </a:extLst>
            </p:cNvPr>
            <p:cNvSpPr txBox="1"/>
            <p:nvPr/>
          </p:nvSpPr>
          <p:spPr>
            <a:xfrm>
              <a:off x="3040334" y="1508294"/>
              <a:ext cx="1760418" cy="523220"/>
            </a:xfrm>
            <a:prstGeom prst="rect">
              <a:avLst/>
            </a:prstGeom>
            <a:solidFill>
              <a:srgbClr val="FBC4C7"/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リアルタイム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457260-A9BC-4607-AF00-AF6B0B44B4CA}"/>
                </a:ext>
              </a:extLst>
            </p:cNvPr>
            <p:cNvSpPr txBox="1"/>
            <p:nvPr/>
          </p:nvSpPr>
          <p:spPr>
            <a:xfrm>
              <a:off x="4955506" y="4640923"/>
              <a:ext cx="2470548" cy="523220"/>
            </a:xfrm>
            <a:prstGeom prst="rect">
              <a:avLst/>
            </a:prstGeom>
            <a:solidFill>
              <a:srgbClr val="C7EBF3"/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コミュニケーション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712B2CF-B59E-46E0-8DC6-8A099D4D78E0}"/>
                </a:ext>
              </a:extLst>
            </p:cNvPr>
            <p:cNvSpPr txBox="1"/>
            <p:nvPr/>
          </p:nvSpPr>
          <p:spPr>
            <a:xfrm>
              <a:off x="922221" y="4638286"/>
              <a:ext cx="2178802" cy="523220"/>
            </a:xfrm>
            <a:prstGeom prst="rect">
              <a:avLst/>
            </a:prstGeom>
            <a:solidFill>
              <a:srgbClr val="FFFBAA"/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まとまった時間</a:t>
              </a: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C1BA450-C51A-44AD-9A4E-95B26CEF5659}"/>
                </a:ext>
              </a:extLst>
            </p:cNvPr>
            <p:cNvSpPr/>
            <p:nvPr/>
          </p:nvSpPr>
          <p:spPr>
            <a:xfrm>
              <a:off x="2132785" y="2650961"/>
              <a:ext cx="1207316" cy="110887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映画鑑賞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EEA608A-588F-4073-9DB5-6B18037EECBC}"/>
                </a:ext>
              </a:extLst>
            </p:cNvPr>
            <p:cNvSpPr/>
            <p:nvPr/>
          </p:nvSpPr>
          <p:spPr>
            <a:xfrm>
              <a:off x="4415898" y="2679762"/>
              <a:ext cx="1592170" cy="86214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オンライン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ゲーム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9EE7458-842A-4239-B920-DB3844AEE1BA}"/>
                </a:ext>
              </a:extLst>
            </p:cNvPr>
            <p:cNvSpPr/>
            <p:nvPr/>
          </p:nvSpPr>
          <p:spPr>
            <a:xfrm>
              <a:off x="3208582" y="3299209"/>
              <a:ext cx="1592170" cy="86214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オンライン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会議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94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299D8-560F-4C65-A937-C388985B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09" y="747971"/>
            <a:ext cx="11135860" cy="107312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/>
              <a:t>要素が</a:t>
            </a:r>
            <a:r>
              <a:rPr kumimoji="1" lang="en-US" altLang="ja-JP" sz="5400" u="sng" dirty="0"/>
              <a:t>1</a:t>
            </a:r>
            <a:r>
              <a:rPr kumimoji="1" lang="ja-JP" altLang="en-US" sz="5400" u="sng" dirty="0"/>
              <a:t>つの作業</a:t>
            </a:r>
            <a:r>
              <a:rPr kumimoji="1" lang="en-US" altLang="ja-JP" sz="5400" u="sng" dirty="0"/>
              <a:t>				 		</a:t>
            </a:r>
            <a:endParaRPr kumimoji="1" lang="ja-JP" altLang="en-US" sz="5400" u="sng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44A87-B100-471F-94E5-D7337E1C2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0D2046-2F60-45F3-B1CC-674560332D7A}"/>
              </a:ext>
            </a:extLst>
          </p:cNvPr>
          <p:cNvSpPr txBox="1"/>
          <p:nvPr/>
        </p:nvSpPr>
        <p:spPr>
          <a:xfrm>
            <a:off x="789396" y="2174585"/>
            <a:ext cx="106132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600" dirty="0"/>
              <a:t>リアルタイム</a:t>
            </a:r>
            <a:r>
              <a:rPr lang="en-US" altLang="ja-JP" sz="3600" dirty="0"/>
              <a:t>(</a:t>
            </a:r>
            <a:r>
              <a:rPr lang="en-US" altLang="ja-JP" sz="3600" b="1" dirty="0">
                <a:solidFill>
                  <a:srgbClr val="FF0000"/>
                </a:solidFill>
              </a:rPr>
              <a:t>x</a:t>
            </a:r>
            <a:r>
              <a:rPr lang="en-US" altLang="ja-JP" sz="3600" dirty="0"/>
              <a:t>)</a:t>
            </a:r>
            <a:r>
              <a:rPr lang="ja-JP" altLang="en-US" sz="3600" dirty="0"/>
              <a:t>　　　  →　ゲーム（オフライン）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まとまった時間</a:t>
            </a:r>
            <a:r>
              <a:rPr lang="en-US" altLang="ja-JP" sz="3600" dirty="0"/>
              <a:t>(</a:t>
            </a:r>
            <a:r>
              <a:rPr lang="en-US" altLang="ja-JP" sz="3600" b="1" dirty="0">
                <a:solidFill>
                  <a:srgbClr val="FF0000"/>
                </a:solidFill>
              </a:rPr>
              <a:t>y</a:t>
            </a:r>
            <a:r>
              <a:rPr lang="en-US" altLang="ja-JP" sz="3600" dirty="0"/>
              <a:t>)</a:t>
            </a:r>
            <a:r>
              <a:rPr kumimoji="1" lang="ja-JP" altLang="en-US" sz="3600" dirty="0"/>
              <a:t>　　  →　書類作成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コミュニケーション</a:t>
            </a:r>
            <a:r>
              <a:rPr lang="en-US" altLang="ja-JP" sz="3600" dirty="0"/>
              <a:t>(</a:t>
            </a:r>
            <a:r>
              <a:rPr lang="en-US" altLang="ja-JP" sz="3600" b="1" dirty="0">
                <a:solidFill>
                  <a:srgbClr val="FF0000"/>
                </a:solidFill>
              </a:rPr>
              <a:t>z</a:t>
            </a:r>
            <a:r>
              <a:rPr lang="en-US" altLang="ja-JP" sz="3600" dirty="0"/>
              <a:t>)</a:t>
            </a:r>
            <a:r>
              <a:rPr lang="ja-JP" altLang="en-US" sz="3600"/>
              <a:t>  →　</a:t>
            </a:r>
            <a:r>
              <a:rPr lang="en-US" altLang="ja-JP" sz="3600" dirty="0"/>
              <a:t>SNS</a:t>
            </a: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これらの作業の重要度　</a:t>
            </a:r>
            <a:r>
              <a:rPr kumimoji="1" lang="en-US" altLang="ja-JP" sz="3600" b="1" dirty="0">
                <a:solidFill>
                  <a:srgbClr val="FF0000"/>
                </a:solidFill>
              </a:rPr>
              <a:t>y &gt; x &gt; z</a:t>
            </a:r>
          </a:p>
        </p:txBody>
      </p:sp>
    </p:spTree>
    <p:extLst>
      <p:ext uri="{BB962C8B-B14F-4D97-AF65-F5344CB8AC3E}">
        <p14:creationId xmlns:p14="http://schemas.microsoft.com/office/powerpoint/2010/main" val="153624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9A97F-DD07-4397-9B60-59040319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98" y="760151"/>
            <a:ext cx="11135860" cy="107312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/>
              <a:t>要素が</a:t>
            </a:r>
            <a:r>
              <a:rPr kumimoji="1" lang="en-US" altLang="ja-JP" sz="5400" u="sng" dirty="0"/>
              <a:t>2</a:t>
            </a:r>
            <a:r>
              <a:rPr kumimoji="1" lang="ja-JP" altLang="en-US" sz="5400" u="sng" dirty="0"/>
              <a:t>つの作業</a:t>
            </a:r>
            <a:r>
              <a:rPr kumimoji="1" lang="en-US" altLang="ja-JP" sz="5400" u="sng" dirty="0"/>
              <a:t>						</a:t>
            </a:r>
            <a:endParaRPr kumimoji="1" lang="ja-JP" altLang="en-US" sz="5400" u="sng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CE039-D08F-4A69-9E10-BF902912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8EA39A-BB5E-4C5B-B1F3-65D616A77462}"/>
              </a:ext>
            </a:extLst>
          </p:cNvPr>
          <p:cNvSpPr txBox="1"/>
          <p:nvPr/>
        </p:nvSpPr>
        <p:spPr>
          <a:xfrm>
            <a:off x="828781" y="2165361"/>
            <a:ext cx="105344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/>
              <a:t>リアルタイム＋まとまった時間</a:t>
            </a:r>
            <a:r>
              <a:rPr lang="en-US" altLang="ja-JP" sz="3200" dirty="0"/>
              <a:t>(</a:t>
            </a:r>
            <a:r>
              <a:rPr lang="en-US" altLang="ja-JP" sz="3200" b="1" dirty="0" err="1">
                <a:solidFill>
                  <a:srgbClr val="FF0000"/>
                </a:solidFill>
              </a:rPr>
              <a:t>x+y</a:t>
            </a:r>
            <a:r>
              <a:rPr lang="en-US" altLang="ja-JP" sz="3200" dirty="0"/>
              <a:t>)</a:t>
            </a:r>
            <a:r>
              <a:rPr lang="ja-JP" altLang="en-US" sz="3200" dirty="0"/>
              <a:t>　　　  →　映画鑑賞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リアルタイム＋コミュニケーション</a:t>
            </a:r>
            <a:r>
              <a:rPr lang="en-US" altLang="ja-JP" sz="3200" dirty="0"/>
              <a:t>(</a:t>
            </a:r>
            <a:r>
              <a:rPr lang="en-US" altLang="ja-JP" sz="3200" b="1" dirty="0" err="1">
                <a:solidFill>
                  <a:srgbClr val="FF0000"/>
                </a:solidFill>
              </a:rPr>
              <a:t>x+z</a:t>
            </a:r>
            <a:r>
              <a:rPr lang="en-US" altLang="ja-JP" sz="3200" dirty="0"/>
              <a:t>)</a:t>
            </a:r>
            <a:r>
              <a:rPr lang="ja-JP" altLang="en-US" sz="3200" dirty="0"/>
              <a:t>　  →　ゲーム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							        </a:t>
            </a:r>
            <a:r>
              <a:rPr lang="ja-JP" altLang="en-US" sz="3200" dirty="0"/>
              <a:t>      </a:t>
            </a:r>
            <a:r>
              <a:rPr lang="en-US" altLang="ja-JP" sz="2400" dirty="0"/>
              <a:t>(</a:t>
            </a:r>
            <a:r>
              <a:rPr lang="ja-JP" altLang="en-US" sz="2400" dirty="0"/>
              <a:t>オンライン</a:t>
            </a:r>
            <a:r>
              <a:rPr lang="en-US" altLang="ja-JP" sz="2400" dirty="0"/>
              <a:t>)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まとまった時間＋コミュニケーション</a:t>
            </a:r>
            <a:r>
              <a:rPr lang="en-US" altLang="ja-JP" sz="3200" dirty="0"/>
              <a:t>(</a:t>
            </a:r>
            <a:r>
              <a:rPr lang="en-US" altLang="ja-JP" sz="3200" b="1" dirty="0" err="1">
                <a:solidFill>
                  <a:srgbClr val="FF0000"/>
                </a:solidFill>
              </a:rPr>
              <a:t>y+z</a:t>
            </a:r>
            <a:r>
              <a:rPr lang="en-US" altLang="ja-JP" sz="3200" dirty="0"/>
              <a:t>)</a:t>
            </a:r>
            <a:r>
              <a:rPr lang="ja-JP" altLang="en-US" sz="3200" dirty="0"/>
              <a:t>  →　メール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これらの作業の重要度　</a:t>
            </a:r>
            <a:r>
              <a:rPr kumimoji="1" lang="en-US" altLang="ja-JP" sz="3600" b="1" dirty="0"/>
              <a:t>(</a:t>
            </a:r>
            <a:r>
              <a:rPr kumimoji="1" lang="en-US" altLang="ja-JP" sz="3600" b="1" dirty="0" err="1">
                <a:solidFill>
                  <a:srgbClr val="FF0000"/>
                </a:solidFill>
              </a:rPr>
              <a:t>x+y</a:t>
            </a:r>
            <a:r>
              <a:rPr kumimoji="1" lang="en-US" altLang="ja-JP" sz="3600" b="1" dirty="0"/>
              <a:t>) &gt; (</a:t>
            </a:r>
            <a:r>
              <a:rPr lang="en-US" altLang="ja-JP" sz="3600" b="1" dirty="0" err="1">
                <a:solidFill>
                  <a:srgbClr val="FF0000"/>
                </a:solidFill>
              </a:rPr>
              <a:t>y</a:t>
            </a:r>
            <a:r>
              <a:rPr kumimoji="1" lang="en-US" altLang="ja-JP" sz="3600" b="1" dirty="0" err="1">
                <a:solidFill>
                  <a:srgbClr val="FF0000"/>
                </a:solidFill>
              </a:rPr>
              <a:t>+z</a:t>
            </a:r>
            <a:r>
              <a:rPr kumimoji="1" lang="en-US" altLang="ja-JP" sz="3600" b="1" dirty="0"/>
              <a:t>) &gt; (</a:t>
            </a:r>
            <a:r>
              <a:rPr kumimoji="1" lang="en-US" altLang="ja-JP" sz="3600" b="1" dirty="0" err="1">
                <a:solidFill>
                  <a:srgbClr val="FF0000"/>
                </a:solidFill>
              </a:rPr>
              <a:t>x+z</a:t>
            </a:r>
            <a:r>
              <a:rPr kumimoji="1" lang="en-US" altLang="ja-JP" sz="3600" b="1" dirty="0"/>
              <a:t>)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225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2CA1-6080-4A7E-8352-DE5E2B2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33" y="746409"/>
            <a:ext cx="11135860" cy="107312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/>
              <a:t>重要度の設定</a:t>
            </a:r>
            <a:r>
              <a:rPr kumimoji="1" lang="en-US" altLang="ja-JP" sz="5400" u="sng" dirty="0"/>
              <a:t>							</a:t>
            </a:r>
            <a:endParaRPr kumimoji="1" lang="ja-JP" altLang="en-US" sz="5400" u="sng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8E97B-E12B-4B7D-BA47-2F031551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41DB09-8619-424B-A241-87044F8BACA2}"/>
              </a:ext>
            </a:extLst>
          </p:cNvPr>
          <p:cNvSpPr txBox="1"/>
          <p:nvPr/>
        </p:nvSpPr>
        <p:spPr>
          <a:xfrm>
            <a:off x="1430747" y="1720840"/>
            <a:ext cx="9079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600" dirty="0"/>
              <a:t>要素が二つの作業に重要度を設定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映画鑑賞　　　　　　　→　</a:t>
            </a:r>
            <a:r>
              <a:rPr kumimoji="1" lang="en-US" altLang="ja-JP" sz="3600" dirty="0"/>
              <a:t>x + y = 8</a:t>
            </a:r>
          </a:p>
          <a:p>
            <a:pPr marL="0" indent="0">
              <a:buNone/>
            </a:pPr>
            <a:r>
              <a:rPr lang="ja-JP" altLang="en-US" sz="3600" dirty="0"/>
              <a:t>ゲーム（オンライン）　→　</a:t>
            </a:r>
            <a:r>
              <a:rPr lang="en-US" altLang="ja-JP" sz="3600" dirty="0"/>
              <a:t>x + z = 4</a:t>
            </a:r>
          </a:p>
          <a:p>
            <a:pPr marL="0" indent="0">
              <a:buNone/>
            </a:pPr>
            <a:r>
              <a:rPr kumimoji="1" lang="ja-JP" altLang="en-US" sz="3600" dirty="0"/>
              <a:t>メール　　　　　　　　→　</a:t>
            </a:r>
            <a:r>
              <a:rPr kumimoji="1" lang="en-US" altLang="ja-JP" sz="3600" dirty="0"/>
              <a:t>y + z = 6</a:t>
            </a: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en-US" altLang="ja-JP" sz="3600" b="1" dirty="0">
                <a:solidFill>
                  <a:srgbClr val="FF0000"/>
                </a:solidFill>
              </a:rPr>
              <a:t>x = 3</a:t>
            </a:r>
            <a:r>
              <a:rPr lang="ja-JP" altLang="en-US" sz="3600" b="1" dirty="0">
                <a:solidFill>
                  <a:srgbClr val="FF0000"/>
                </a:solidFill>
              </a:rPr>
              <a:t>　</a:t>
            </a:r>
            <a:r>
              <a:rPr lang="en-US" altLang="ja-JP" sz="3600" b="1" dirty="0">
                <a:solidFill>
                  <a:srgbClr val="FF0000"/>
                </a:solidFill>
              </a:rPr>
              <a:t>y = 5</a:t>
            </a:r>
            <a:r>
              <a:rPr lang="ja-JP" altLang="en-US" sz="3600" b="1" dirty="0">
                <a:solidFill>
                  <a:srgbClr val="FF0000"/>
                </a:solidFill>
              </a:rPr>
              <a:t>　</a:t>
            </a:r>
            <a:r>
              <a:rPr lang="en-US" altLang="ja-JP" sz="3600" b="1" dirty="0">
                <a:solidFill>
                  <a:srgbClr val="FF0000"/>
                </a:solidFill>
              </a:rPr>
              <a:t>z = 1  </a:t>
            </a:r>
            <a:r>
              <a:rPr lang="ja-JP" altLang="en-US" sz="3600" dirty="0"/>
              <a:t>（</a:t>
            </a:r>
            <a:r>
              <a:rPr lang="en-US" altLang="ja-JP" sz="3600" dirty="0"/>
              <a:t>y &gt; x &gt; z</a:t>
            </a:r>
            <a:r>
              <a:rPr lang="ja-JP" altLang="en-US" sz="3600" dirty="0"/>
              <a:t> を満たす）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8772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2B051-4862-4788-BC13-3C463D5E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81" y="670859"/>
            <a:ext cx="10140959" cy="1011460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作業タイプごとの重要度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kumimoji="1" lang="en-US" altLang="ja-JP" sz="5400" u="sng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endParaRPr kumimoji="1" lang="ja-JP" altLang="en-US" sz="5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219818-F59F-4AD4-BC9D-FB794218A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19" y="6080073"/>
            <a:ext cx="914427" cy="360000"/>
          </a:xfrm>
        </p:spPr>
        <p:txBody>
          <a:bodyPr/>
          <a:lstStyle/>
          <a:p>
            <a:fld id="{75A4F164-3A46-4CEE-A25C-CA523D5E42F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7C09D4D-9692-42F0-AAF6-D68DA19F2ADA}"/>
              </a:ext>
            </a:extLst>
          </p:cNvPr>
          <p:cNvGrpSpPr/>
          <p:nvPr/>
        </p:nvGrpSpPr>
        <p:grpSpPr>
          <a:xfrm>
            <a:off x="973532" y="1753223"/>
            <a:ext cx="10156532" cy="4545394"/>
            <a:chOff x="826541" y="1081394"/>
            <a:chExt cx="10322748" cy="4906862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5D6A1D5-2C05-4F53-9D4F-DDD950C4A38B}"/>
                </a:ext>
              </a:extLst>
            </p:cNvPr>
            <p:cNvGrpSpPr/>
            <p:nvPr/>
          </p:nvGrpSpPr>
          <p:grpSpPr>
            <a:xfrm>
              <a:off x="826541" y="1618544"/>
              <a:ext cx="10322748" cy="3799032"/>
              <a:chOff x="826541" y="1618544"/>
              <a:chExt cx="10322748" cy="379903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0658576-5212-49A0-8D60-6E6371CA1173}"/>
                  </a:ext>
                </a:extLst>
              </p:cNvPr>
              <p:cNvGrpSpPr/>
              <p:nvPr/>
            </p:nvGrpSpPr>
            <p:grpSpPr>
              <a:xfrm>
                <a:off x="826541" y="1618544"/>
                <a:ext cx="10322748" cy="3799032"/>
                <a:chOff x="826541" y="1618544"/>
                <a:chExt cx="10322748" cy="3799032"/>
              </a:xfrm>
            </p:grpSpPr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817A628-8766-4C87-921B-B55ACE26B0F0}"/>
                    </a:ext>
                  </a:extLst>
                </p:cNvPr>
                <p:cNvSpPr txBox="1"/>
                <p:nvPr/>
              </p:nvSpPr>
              <p:spPr>
                <a:xfrm>
                  <a:off x="3047865" y="3069481"/>
                  <a:ext cx="6094140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035"/>
                  <a:r>
                    <a:rPr kumimoji="0" lang="en-US" altLang="ja-JP" sz="2000" noProof="1">
                      <a:solidFill>
                        <a:prstClr val="white"/>
                      </a:solidFill>
                      <a:latin typeface="Calibri"/>
                      <a:ea typeface="ＭＳ Ｐゴシック" panose="020B0600070205080204" pitchFamily="50" charset="-128"/>
                    </a:rPr>
                    <a:t>Edit or modify the downloaded templates and claim / </a:t>
                  </a:r>
                  <a:br>
                    <a:rPr kumimoji="0" lang="en-US" altLang="ja-JP" sz="2000" noProof="1">
                      <a:solidFill>
                        <a:prstClr val="white"/>
                      </a:solidFill>
                      <a:latin typeface="Calibri"/>
                      <a:ea typeface="ＭＳ Ｐゴシック" panose="020B0600070205080204" pitchFamily="50" charset="-128"/>
                    </a:rPr>
                  </a:br>
                  <a:r>
                    <a:rPr kumimoji="0" lang="en-US" altLang="ja-JP" sz="2000" noProof="1">
                      <a:solidFill>
                        <a:prstClr val="white"/>
                      </a:solidFill>
                      <a:latin typeface="Calibri"/>
                      <a:ea typeface="ＭＳ Ｐゴシック" panose="020B0600070205080204" pitchFamily="50" charset="-128"/>
                    </a:rPr>
                    <a:t>pass off as your own work</a:t>
                  </a:r>
                  <a:endParaRPr kumimoji="0" lang="ja-JP" altLang="en-US" sz="19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A0DB232F-A59B-46BF-803B-3873E9C7A9D0}"/>
                    </a:ext>
                  </a:extLst>
                </p:cNvPr>
                <p:cNvSpPr txBox="1"/>
                <p:nvPr/>
              </p:nvSpPr>
              <p:spPr>
                <a:xfrm>
                  <a:off x="5379886" y="1618544"/>
                  <a:ext cx="1760418" cy="523220"/>
                </a:xfrm>
                <a:prstGeom prst="rect">
                  <a:avLst/>
                </a:prstGeom>
                <a:noFill/>
                <a:ln>
                  <a:solidFill>
                    <a:sysClr val="windowText" lastClr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リアルタイム</a:t>
                  </a:r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6933915-9203-40D1-BD6C-A583EE7FB780}"/>
                    </a:ext>
                  </a:extLst>
                </p:cNvPr>
                <p:cNvSpPr txBox="1"/>
                <p:nvPr/>
              </p:nvSpPr>
              <p:spPr>
                <a:xfrm>
                  <a:off x="7906731" y="4891916"/>
                  <a:ext cx="2470548" cy="523220"/>
                </a:xfrm>
                <a:prstGeom prst="rect">
                  <a:avLst/>
                </a:prstGeom>
                <a:noFill/>
                <a:ln>
                  <a:solidFill>
                    <a:sysClr val="windowText" lastClr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コミュニケーション</a:t>
                  </a: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9D0745E-9C2A-4AE0-B165-332F930CF4BB}"/>
                    </a:ext>
                  </a:extLst>
                </p:cNvPr>
                <p:cNvSpPr txBox="1"/>
                <p:nvPr/>
              </p:nvSpPr>
              <p:spPr>
                <a:xfrm>
                  <a:off x="2334355" y="4894356"/>
                  <a:ext cx="2178802" cy="523220"/>
                </a:xfrm>
                <a:prstGeom prst="rect">
                  <a:avLst/>
                </a:prstGeom>
                <a:noFill/>
                <a:ln>
                  <a:solidFill>
                    <a:sysClr val="windowText" lastClr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まとまった時間</a:t>
                  </a:r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BDD052A2-4C98-4E01-9171-102C0760E5C1}"/>
                    </a:ext>
                  </a:extLst>
                </p:cNvPr>
                <p:cNvSpPr/>
                <p:nvPr/>
              </p:nvSpPr>
              <p:spPr>
                <a:xfrm>
                  <a:off x="8284981" y="3304738"/>
                  <a:ext cx="2864308" cy="10654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オンライン</a:t>
                  </a:r>
                  <a:endParaRPr kumimoji="0" lang="en-US" altLang="ja-JP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会議</a:t>
                  </a:r>
                </a:p>
              </p:txBody>
            </p:sp>
            <p:cxnSp>
              <p:nvCxnSpPr>
                <p:cNvPr id="21" name="直線矢印コネクタ 20">
                  <a:extLst>
                    <a:ext uri="{FF2B5EF4-FFF2-40B4-BE49-F238E27FC236}">
                      <a16:creationId xmlns:a16="http://schemas.microsoft.com/office/drawing/2014/main" id="{72E49A7D-78DE-46E6-B91A-3794FC5176EA}"/>
                    </a:ext>
                  </a:extLst>
                </p:cNvPr>
                <p:cNvCxnSpPr>
                  <a:cxnSpLocks/>
                  <a:stCxn id="20" idx="2"/>
                </p:cNvCxnSpPr>
                <p:nvPr/>
              </p:nvCxnSpPr>
              <p:spPr>
                <a:xfrm flipH="1" flipV="1">
                  <a:off x="6143827" y="3749133"/>
                  <a:ext cx="2141154" cy="88326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E90BC280-9E62-461A-87CD-1A4889EC0C9A}"/>
                    </a:ext>
                  </a:extLst>
                </p:cNvPr>
                <p:cNvSpPr/>
                <p:nvPr/>
              </p:nvSpPr>
              <p:spPr>
                <a:xfrm>
                  <a:off x="8238085" y="1903002"/>
                  <a:ext cx="2864308" cy="99419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ゲーム</a:t>
                  </a:r>
                  <a:br>
                    <a:rPr kumimoji="0" lang="en-US" altLang="ja-JP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</a:br>
                  <a:r>
                    <a:rPr kumimoji="0" lang="en-US" altLang="ja-JP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(</a:t>
                  </a: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オンライン</a:t>
                  </a:r>
                  <a:r>
                    <a:rPr kumimoji="0" lang="en-US" altLang="ja-JP" sz="2800" kern="0" dirty="0">
                      <a:solidFill>
                        <a:prstClr val="black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)</a:t>
                  </a:r>
                  <a:endParaRPr kumimoji="0" lang="ja-JP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AF83C28C-319E-4E6D-A925-18ECB30AFB9E}"/>
                    </a:ext>
                  </a:extLst>
                </p:cNvPr>
                <p:cNvCxnSpPr>
                  <a:cxnSpLocks/>
                  <a:stCxn id="22" idx="3"/>
                </p:cNvCxnSpPr>
                <p:nvPr/>
              </p:nvCxnSpPr>
              <p:spPr>
                <a:xfrm flipH="1">
                  <a:off x="6686335" y="2751598"/>
                  <a:ext cx="1971218" cy="786274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D41386D5-5C72-472B-BDDB-64F0885256FF}"/>
                    </a:ext>
                  </a:extLst>
                </p:cNvPr>
                <p:cNvSpPr/>
                <p:nvPr/>
              </p:nvSpPr>
              <p:spPr>
                <a:xfrm>
                  <a:off x="826541" y="1880154"/>
                  <a:ext cx="3054743" cy="98013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映画鑑賞</a:t>
                  </a:r>
                </a:p>
              </p:txBody>
            </p: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EFBF3EA6-E649-4491-9AF2-9F266A4AEFD0}"/>
                    </a:ext>
                  </a:extLst>
                </p:cNvPr>
                <p:cNvCxnSpPr>
                  <a:cxnSpLocks/>
                  <a:stCxn id="24" idx="5"/>
                </p:cNvCxnSpPr>
                <p:nvPr/>
              </p:nvCxnSpPr>
              <p:spPr>
                <a:xfrm>
                  <a:off x="3433927" y="2716752"/>
                  <a:ext cx="2271548" cy="75068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62CCF881-51BC-4D9E-90E4-33F5B9B41E71}"/>
                    </a:ext>
                  </a:extLst>
                </p:cNvPr>
                <p:cNvSpPr/>
                <p:nvPr/>
              </p:nvSpPr>
              <p:spPr>
                <a:xfrm>
                  <a:off x="826541" y="3450289"/>
                  <a:ext cx="3050246" cy="93566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ja-JP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書類作成</a:t>
                  </a:r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074FDE81-7351-450D-A08A-534395C17F82}"/>
                    </a:ext>
                  </a:extLst>
                </p:cNvPr>
                <p:cNvCxnSpPr>
                  <a:cxnSpLocks/>
                  <a:stCxn id="26" idx="5"/>
                </p:cNvCxnSpPr>
                <p:nvPr/>
              </p:nvCxnSpPr>
              <p:spPr>
                <a:xfrm flipV="1">
                  <a:off x="3430089" y="4214203"/>
                  <a:ext cx="1667339" cy="34724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7545CD1-681F-4A4B-8263-AD1033C9390F}"/>
                  </a:ext>
                </a:extLst>
              </p:cNvPr>
              <p:cNvGrpSpPr/>
              <p:nvPr/>
            </p:nvGrpSpPr>
            <p:grpSpPr>
              <a:xfrm>
                <a:off x="4588340" y="2261501"/>
                <a:ext cx="3243208" cy="2705193"/>
                <a:chOff x="4010347" y="1979823"/>
                <a:chExt cx="3671726" cy="3109305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B2981DC5-D498-4097-9115-95F1EB6FB12F}"/>
                    </a:ext>
                  </a:extLst>
                </p:cNvPr>
                <p:cNvSpPr/>
                <p:nvPr/>
              </p:nvSpPr>
              <p:spPr>
                <a:xfrm>
                  <a:off x="4803384" y="1979823"/>
                  <a:ext cx="2085653" cy="198291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メイリオ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A1A4D4DF-D240-42F3-9F02-71396AB5FB45}"/>
                    </a:ext>
                  </a:extLst>
                </p:cNvPr>
                <p:cNvSpPr/>
                <p:nvPr/>
              </p:nvSpPr>
              <p:spPr>
                <a:xfrm>
                  <a:off x="5596420" y="3106216"/>
                  <a:ext cx="2085653" cy="198291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メイリオ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AD2CDF9E-82D3-454A-BE2E-B0D469DA1C30}"/>
                    </a:ext>
                  </a:extLst>
                </p:cNvPr>
                <p:cNvSpPr/>
                <p:nvPr/>
              </p:nvSpPr>
              <p:spPr>
                <a:xfrm>
                  <a:off x="4010347" y="3106216"/>
                  <a:ext cx="2085653" cy="198291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メイリオ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05801EE-778D-4906-ADEB-F3955905391A}"/>
                </a:ext>
              </a:extLst>
            </p:cNvPr>
            <p:cNvSpPr txBox="1"/>
            <p:nvPr/>
          </p:nvSpPr>
          <p:spPr>
            <a:xfrm>
              <a:off x="5938075" y="1081394"/>
              <a:ext cx="738370" cy="56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rgbClr val="FF0000"/>
                  </a:solidFill>
                </a:rPr>
                <a:t>3</a:t>
              </a:r>
              <a:r>
                <a:rPr lang="ja-JP" altLang="en-US" sz="2800" b="1" dirty="0">
                  <a:solidFill>
                    <a:srgbClr val="FF0000"/>
                  </a:solidFill>
                </a:rPr>
                <a:t>点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D9499E-3717-4905-9B0A-E7A56A04C6BC}"/>
                </a:ext>
              </a:extLst>
            </p:cNvPr>
            <p:cNvSpPr txBox="1"/>
            <p:nvPr/>
          </p:nvSpPr>
          <p:spPr>
            <a:xfrm>
              <a:off x="8870135" y="5423427"/>
              <a:ext cx="738370" cy="56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>
                  <a:solidFill>
                    <a:srgbClr val="FF0000"/>
                  </a:solidFill>
                </a:rPr>
                <a:t>1</a:t>
              </a:r>
              <a:r>
                <a:rPr lang="ja-JP" altLang="en-US" sz="2800" b="1" dirty="0">
                  <a:solidFill>
                    <a:srgbClr val="FF0000"/>
                  </a:solidFill>
                </a:rPr>
                <a:t>点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9F45DA2-5972-4920-A71A-94034D00A00D}"/>
                </a:ext>
              </a:extLst>
            </p:cNvPr>
            <p:cNvSpPr txBox="1"/>
            <p:nvPr/>
          </p:nvSpPr>
          <p:spPr>
            <a:xfrm>
              <a:off x="3047865" y="5423427"/>
              <a:ext cx="738370" cy="56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>
                  <a:solidFill>
                    <a:srgbClr val="FF0000"/>
                  </a:solidFill>
                </a:rPr>
                <a:t>5</a:t>
              </a:r>
              <a:r>
                <a:rPr lang="ja-JP" altLang="en-US" sz="2800" b="1" dirty="0">
                  <a:solidFill>
                    <a:srgbClr val="FF0000"/>
                  </a:solidFill>
                </a:rPr>
                <a:t>点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60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69E4E-7FBC-4D3A-9775-D195916D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39" y="667684"/>
            <a:ext cx="10928279" cy="107312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作業とマナーモードの対応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				</a:t>
            </a:r>
            <a:endParaRPr kumimoji="1" lang="ja-JP" altLang="en-US" sz="5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709A94-6225-42C9-94A6-A307CF92F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326" y="6102783"/>
            <a:ext cx="914427" cy="360000"/>
          </a:xfrm>
        </p:spPr>
        <p:txBody>
          <a:bodyPr/>
          <a:lstStyle/>
          <a:p>
            <a:fld id="{75A4F164-3A46-4CEE-A25C-CA523D5E42F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DE26B8FD-86C1-432B-BA91-DE5D786C6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63376"/>
              </p:ext>
            </p:extLst>
          </p:nvPr>
        </p:nvGraphicFramePr>
        <p:xfrm>
          <a:off x="1291120" y="1692041"/>
          <a:ext cx="9794695" cy="444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30">
                  <a:extLst>
                    <a:ext uri="{9D8B030D-6E8A-4147-A177-3AD203B41FA5}">
                      <a16:colId xmlns:a16="http://schemas.microsoft.com/office/drawing/2014/main" val="4033582885"/>
                    </a:ext>
                  </a:extLst>
                </a:gridCol>
                <a:gridCol w="3337967">
                  <a:extLst>
                    <a:ext uri="{9D8B030D-6E8A-4147-A177-3AD203B41FA5}">
                      <a16:colId xmlns:a16="http://schemas.microsoft.com/office/drawing/2014/main" val="3779884337"/>
                    </a:ext>
                  </a:extLst>
                </a:gridCol>
                <a:gridCol w="5410498">
                  <a:extLst>
                    <a:ext uri="{9D8B030D-6E8A-4147-A177-3AD203B41FA5}">
                      <a16:colId xmlns:a16="http://schemas.microsoft.com/office/drawing/2014/main" val="608618794"/>
                    </a:ext>
                  </a:extLst>
                </a:gridCol>
              </a:tblGrid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作業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64518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オンライン会議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51183"/>
                  </a:ext>
                </a:extLst>
              </a:tr>
              <a:tr h="5213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映画鑑賞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707910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メール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90822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書類作成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081231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ゲーム（オンライン）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492829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ゲーム（オフライン）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01306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SNS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85789"/>
                  </a:ext>
                </a:extLst>
              </a:tr>
              <a:tr h="4910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作業なし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84154"/>
                  </a:ext>
                </a:extLst>
              </a:tr>
            </a:tbl>
          </a:graphicData>
        </a:graphic>
      </p:graphicFrame>
      <p:sp>
        <p:nvSpPr>
          <p:cNvPr id="7" name="楕円 6">
            <a:extLst>
              <a:ext uri="{FF2B5EF4-FFF2-40B4-BE49-F238E27FC236}">
                <a16:creationId xmlns:a16="http://schemas.microsoft.com/office/drawing/2014/main" id="{3C4EDD44-15B3-407B-ADE7-A2F207ABFE68}"/>
              </a:ext>
            </a:extLst>
          </p:cNvPr>
          <p:cNvSpPr/>
          <p:nvPr/>
        </p:nvSpPr>
        <p:spPr>
          <a:xfrm>
            <a:off x="6411073" y="2258616"/>
            <a:ext cx="4489806" cy="86748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サイレントマナーモード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41E0F82-06BD-434E-B8C8-62B816BAE107}"/>
              </a:ext>
            </a:extLst>
          </p:cNvPr>
          <p:cNvSpPr/>
          <p:nvPr/>
        </p:nvSpPr>
        <p:spPr>
          <a:xfrm>
            <a:off x="6411072" y="3504525"/>
            <a:ext cx="4489807" cy="873303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バイブレーションのみ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885DBDD-7ACD-4BA7-A67C-561C409959C2}"/>
              </a:ext>
            </a:extLst>
          </p:cNvPr>
          <p:cNvSpPr/>
          <p:nvPr/>
        </p:nvSpPr>
        <p:spPr>
          <a:xfrm>
            <a:off x="6411072" y="4960150"/>
            <a:ext cx="4489807" cy="873303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通常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16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3EB944-DF45-4BE2-82BB-1C6FD5035A1B}"/>
              </a:ext>
            </a:extLst>
          </p:cNvPr>
          <p:cNvSpPr txBox="1"/>
          <p:nvPr/>
        </p:nvSpPr>
        <p:spPr>
          <a:xfrm>
            <a:off x="3047865" y="3069481"/>
            <a:ext cx="60941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35"/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Edit or modify the downloaded templates and claim / </a:t>
            </a:r>
            <a:b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pass off as your own work</a:t>
            </a:r>
            <a:endParaRPr kumimoji="0" lang="ja-JP" altLang="en-US" sz="1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6974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システムの評価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　   　　　　  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F1B5F99-1449-4B23-8A0B-A2686D5CEEA1}"/>
              </a:ext>
            </a:extLst>
          </p:cNvPr>
          <p:cNvSpPr txBox="1">
            <a:spLocks/>
          </p:cNvSpPr>
          <p:nvPr/>
        </p:nvSpPr>
        <p:spPr>
          <a:xfrm>
            <a:off x="1119554" y="187401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システムを動かして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PC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の作業に応じて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通知モードが変更されていることを確認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defTabSz="9144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動作の様子 → デモの部</a:t>
            </a:r>
          </a:p>
        </p:txBody>
      </p:sp>
      <p:pic>
        <p:nvPicPr>
          <p:cNvPr id="8198" name="Picture 6" descr="データ分析のイラスト | かわいいフリー素材集 いらすとや">
            <a:extLst>
              <a:ext uri="{FF2B5EF4-FFF2-40B4-BE49-F238E27FC236}">
                <a16:creationId xmlns:a16="http://schemas.microsoft.com/office/drawing/2014/main" id="{9B0EC2F9-BB2A-45DA-8AFF-B0CC1935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755">
            <a:off x="8446707" y="2446795"/>
            <a:ext cx="3019295" cy="335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7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17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6974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       　　　　　　　  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D0084B2-4FB8-4EC1-805C-1EEE8FF6190C}"/>
              </a:ext>
            </a:extLst>
          </p:cNvPr>
          <p:cNvSpPr txBox="1">
            <a:spLocks/>
          </p:cNvSpPr>
          <p:nvPr/>
        </p:nvSpPr>
        <p:spPr>
          <a:xfrm>
            <a:off x="1119554" y="1809215"/>
            <a:ext cx="10515600" cy="473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3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1B4BF2D-E20C-48B4-A2FD-893BF55D1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62718" y="1692859"/>
            <a:ext cx="3472282" cy="347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5989EC6-1F0A-4571-978F-B85F766312B1}"/>
              </a:ext>
            </a:extLst>
          </p:cNvPr>
          <p:cNvSpPr txBox="1">
            <a:spLocks/>
          </p:cNvSpPr>
          <p:nvPr/>
        </p:nvSpPr>
        <p:spPr>
          <a:xfrm>
            <a:off x="973533" y="176711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UI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の改善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通知の種類を判別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 通話，メンション等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indent="0" defTabSz="914400"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9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marL="0" marR="0" lvl="0" indent="0" algn="l" defTabSz="91403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fld id="{75A4F164-3A46-4CEE-A25C-CA523D5E42F3}" type="slidenum"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03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9743103-3F71-4028-B441-11B8A27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30" y="761135"/>
            <a:ext cx="10515600" cy="1325563"/>
          </a:xfrm>
        </p:spPr>
        <p:txBody>
          <a:bodyPr/>
          <a:lstStyle/>
          <a:p>
            <a:r>
              <a:rPr lang="ja-JP" altLang="en-US" sz="5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r>
              <a:rPr lang="ja-JP" altLang="en-US" sz="55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          </a:t>
            </a:r>
            <a:r>
              <a:rPr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832BFD9C-D086-4B50-993B-827BAB9BB09E}"/>
              </a:ext>
            </a:extLst>
          </p:cNvPr>
          <p:cNvSpPr txBox="1">
            <a:spLocks/>
          </p:cNvSpPr>
          <p:nvPr/>
        </p:nvSpPr>
        <p:spPr>
          <a:xfrm>
            <a:off x="3832941" y="3779547"/>
            <a:ext cx="5169877" cy="1412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kumimoji="1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06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1FED8D9-E716-4FEF-AE8F-086E0A323C28}"/>
              </a:ext>
            </a:extLst>
          </p:cNvPr>
          <p:cNvSpPr txBox="1">
            <a:spLocks/>
          </p:cNvSpPr>
          <p:nvPr/>
        </p:nvSpPr>
        <p:spPr>
          <a:xfrm>
            <a:off x="1214506" y="1769200"/>
            <a:ext cx="9079524" cy="4959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0" marR="0" indent="0" algn="l" defTabSz="91412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 kumimoji="1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06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新型コロナウイルスにより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で行う作業が増加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 スマホの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通知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作業に集中できない</a:t>
            </a:r>
            <a:endParaRPr lang="en-US" altLang="ja-JP" dirty="0"/>
          </a:p>
          <a:p>
            <a:endParaRPr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4E1C07-9174-4D92-9B03-E169CFEDFA25}"/>
              </a:ext>
            </a:extLst>
          </p:cNvPr>
          <p:cNvGrpSpPr/>
          <p:nvPr/>
        </p:nvGrpSpPr>
        <p:grpSpPr>
          <a:xfrm>
            <a:off x="6508856" y="4445324"/>
            <a:ext cx="4491233" cy="2104613"/>
            <a:chOff x="784577" y="3900190"/>
            <a:chExt cx="6655470" cy="3068782"/>
          </a:xfrm>
        </p:grpSpPr>
        <p:pic>
          <p:nvPicPr>
            <p:cNvPr id="16" name="Picture 2" descr="困った顔で働く会社員のイラスト（男性） | かわいいフリー素材集 いらすとや">
              <a:extLst>
                <a:ext uri="{FF2B5EF4-FFF2-40B4-BE49-F238E27FC236}">
                  <a16:creationId xmlns:a16="http://schemas.microsoft.com/office/drawing/2014/main" id="{E10BBAD3-3E40-430F-9C66-3C3307EEB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477" y="3900190"/>
              <a:ext cx="3068782" cy="306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スマートフォン・スマホのイラスト | かわいいフリー素材集 いらすとや">
              <a:extLst>
                <a:ext uri="{FF2B5EF4-FFF2-40B4-BE49-F238E27FC236}">
                  <a16:creationId xmlns:a16="http://schemas.microsoft.com/office/drawing/2014/main" id="{3C6A3573-3E29-40A0-B640-0BB3C60C3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55544">
              <a:off x="1294396" y="4937042"/>
              <a:ext cx="1372818" cy="1490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4013507-EDEB-4CB6-8188-0C07A0AB233F}"/>
                </a:ext>
              </a:extLst>
            </p:cNvPr>
            <p:cNvGrpSpPr/>
            <p:nvPr/>
          </p:nvGrpSpPr>
          <p:grpSpPr>
            <a:xfrm>
              <a:off x="784577" y="4558092"/>
              <a:ext cx="1196228" cy="892609"/>
              <a:chOff x="2237373" y="1062491"/>
              <a:chExt cx="1919612" cy="1451414"/>
            </a:xfrm>
          </p:grpSpPr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AA957C82-936D-475B-80D4-8D207988A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94029" flipH="1">
                <a:off x="2237373" y="1062491"/>
                <a:ext cx="1919612" cy="14514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32D4E221-7E32-4295-A6F1-93BE530A46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130738">
                <a:off x="2801160" y="1270583"/>
                <a:ext cx="761907" cy="77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57479FE-3EA1-4DD7-848F-16289958746D}"/>
                </a:ext>
              </a:extLst>
            </p:cNvPr>
            <p:cNvGrpSpPr/>
            <p:nvPr/>
          </p:nvGrpSpPr>
          <p:grpSpPr>
            <a:xfrm rot="690398">
              <a:off x="5272887" y="4442363"/>
              <a:ext cx="2167160" cy="1900440"/>
              <a:chOff x="4753318" y="4795190"/>
              <a:chExt cx="2167160" cy="1900440"/>
            </a:xfrm>
          </p:grpSpPr>
          <p:pic>
            <p:nvPicPr>
              <p:cNvPr id="27" name="Picture 4" descr="バイブで揺れる携帯電話のイラスト | かわいいフリー素材集 いらすとや">
                <a:extLst>
                  <a:ext uri="{FF2B5EF4-FFF2-40B4-BE49-F238E27FC236}">
                    <a16:creationId xmlns:a16="http://schemas.microsoft.com/office/drawing/2014/main" id="{A5B9EF7D-880A-4390-A785-6599662B5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5558" y="5282998"/>
                <a:ext cx="1445725" cy="1412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>
                <a:extLst>
                  <a:ext uri="{FF2B5EF4-FFF2-40B4-BE49-F238E27FC236}">
                    <a16:creationId xmlns:a16="http://schemas.microsoft.com/office/drawing/2014/main" id="{7167E4D7-6725-4D16-B2CE-420650D685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9" t="25374" r="5615" b="44807"/>
              <a:stretch/>
            </p:blipFill>
            <p:spPr bwMode="auto">
              <a:xfrm>
                <a:off x="6065092" y="4795190"/>
                <a:ext cx="855386" cy="898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>
                <a:extLst>
                  <a:ext uri="{FF2B5EF4-FFF2-40B4-BE49-F238E27FC236}">
                    <a16:creationId xmlns:a16="http://schemas.microsoft.com/office/drawing/2014/main" id="{7B386790-42A7-4252-A354-12008F7D4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9" t="25374" r="5615" b="44807"/>
              <a:stretch/>
            </p:blipFill>
            <p:spPr bwMode="auto">
              <a:xfrm rot="15701379">
                <a:off x="4772346" y="4978025"/>
                <a:ext cx="747482" cy="785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50" name="Picture 2" descr="表1. 新型コロナウイルス感染拡大によってパソコンを利用する機会は1日あたりどのくらい増えましたか。（単一回答）">
            <a:extLst>
              <a:ext uri="{FF2B5EF4-FFF2-40B4-BE49-F238E27FC236}">
                <a16:creationId xmlns:a16="http://schemas.microsoft.com/office/drawing/2014/main" id="{1DE723C6-C3F6-4672-B1B5-50740D65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75" y="2664128"/>
            <a:ext cx="5864873" cy="219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71543D5-603C-4003-A526-D02D5B841F48}"/>
              </a:ext>
            </a:extLst>
          </p:cNvPr>
          <p:cNvGrpSpPr/>
          <p:nvPr/>
        </p:nvGrpSpPr>
        <p:grpSpPr>
          <a:xfrm>
            <a:off x="7154751" y="2819103"/>
            <a:ext cx="3139280" cy="1559593"/>
            <a:chOff x="7085376" y="2685432"/>
            <a:chExt cx="3139280" cy="15595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6F2929A-4BE5-4FA8-9CC2-2189834CEF11}"/>
                </a:ext>
              </a:extLst>
            </p:cNvPr>
            <p:cNvSpPr txBox="1"/>
            <p:nvPr/>
          </p:nvSpPr>
          <p:spPr>
            <a:xfrm>
              <a:off x="7182196" y="2732116"/>
              <a:ext cx="3042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引用：</a:t>
              </a:r>
              <a:r>
                <a:rPr lang="en-US" altLang="ja-JP" sz="1400" dirty="0" err="1"/>
                <a:t>ITmedia</a:t>
              </a:r>
              <a:r>
                <a:rPr lang="ja-JP" altLang="en-US" sz="1400" dirty="0"/>
                <a:t> </a:t>
              </a:r>
              <a:r>
                <a:rPr lang="en-US" altLang="ja-JP" sz="1400" dirty="0"/>
                <a:t>PC USER_</a:t>
              </a:r>
            </a:p>
            <a:p>
              <a:br>
                <a:rPr lang="en-US" altLang="ja-JP" sz="500" dirty="0"/>
              </a:br>
              <a:r>
                <a:rPr lang="ja-JP" altLang="en-US" sz="1400" i="0" dirty="0">
                  <a:solidFill>
                    <a:srgbClr val="000000"/>
                  </a:solidFill>
                  <a:effectLst/>
                  <a:latin typeface="+mn-ea"/>
                </a:rPr>
                <a:t>新型コロナ拡大で</a:t>
              </a:r>
              <a:r>
                <a:rPr lang="en-US" altLang="ja-JP" sz="1400" i="0" dirty="0">
                  <a:solidFill>
                    <a:srgbClr val="000000"/>
                  </a:solidFill>
                  <a:effectLst/>
                  <a:latin typeface="+mn-ea"/>
                </a:rPr>
                <a:t>PC</a:t>
              </a:r>
              <a:r>
                <a:rPr lang="ja-JP" altLang="en-US" sz="1400" i="0" dirty="0">
                  <a:solidFill>
                    <a:srgbClr val="000000"/>
                  </a:solidFill>
                  <a:effectLst/>
                  <a:latin typeface="+mn-ea"/>
                </a:rPr>
                <a:t>の利用状況に</a:t>
              </a:r>
              <a:endParaRPr lang="en-US" altLang="ja-JP" sz="1400" i="0" dirty="0">
                <a:solidFill>
                  <a:srgbClr val="000000"/>
                </a:solidFill>
                <a:effectLst/>
                <a:latin typeface="+mn-ea"/>
              </a:endParaRPr>
            </a:p>
            <a:p>
              <a:r>
                <a:rPr lang="ja-JP" altLang="en-US" sz="1400" i="0" dirty="0">
                  <a:solidFill>
                    <a:srgbClr val="000000"/>
                  </a:solidFill>
                  <a:effectLst/>
                  <a:latin typeface="+mn-ea"/>
                </a:rPr>
                <a:t>大きな変化が？　</a:t>
              </a:r>
              <a:r>
                <a:rPr lang="en-US" altLang="ja-JP" sz="1400" i="0" dirty="0">
                  <a:solidFill>
                    <a:srgbClr val="000000"/>
                  </a:solidFill>
                  <a:effectLst/>
                  <a:latin typeface="+mn-ea"/>
                </a:rPr>
                <a:t>FCCL</a:t>
              </a:r>
              <a:r>
                <a:rPr lang="ja-JP" altLang="en-US" sz="1400" i="0" dirty="0">
                  <a:solidFill>
                    <a:srgbClr val="000000"/>
                  </a:solidFill>
                  <a:effectLst/>
                  <a:latin typeface="+mn-ea"/>
                </a:rPr>
                <a:t>が調査</a:t>
              </a:r>
              <a:endParaRPr lang="en-US" altLang="ja-JP" sz="1400" dirty="0">
                <a:latin typeface="+mn-ea"/>
              </a:endParaRPr>
            </a:p>
            <a:p>
              <a:endParaRPr lang="en-US" altLang="ja-JP" sz="500" dirty="0"/>
            </a:p>
            <a:p>
              <a:r>
                <a:rPr lang="ja-JP" altLang="en-US" sz="1400" dirty="0"/>
                <a:t>「</a:t>
              </a:r>
              <a:r>
                <a:rPr lang="en-US" altLang="ja-JP" sz="1400" dirty="0">
                  <a:hlinkClick r:id="rId10"/>
                </a:rPr>
                <a:t>https://www.itmedia.co.jp/pcuser/articles/2009/07/news077.html</a:t>
              </a:r>
              <a:r>
                <a:rPr lang="ja-JP" altLang="en-US" sz="1400" dirty="0"/>
                <a:t>」より</a:t>
              </a:r>
              <a:endParaRPr kumimoji="1" lang="ja-JP" altLang="en-US" sz="1400" dirty="0"/>
            </a:p>
          </p:txBody>
        </p:sp>
        <p:sp>
          <p:nvSpPr>
            <p:cNvPr id="6" name="大かっこ 5">
              <a:extLst>
                <a:ext uri="{FF2B5EF4-FFF2-40B4-BE49-F238E27FC236}">
                  <a16:creationId xmlns:a16="http://schemas.microsoft.com/office/drawing/2014/main" id="{BEB30DDF-B7B1-40B6-AF3C-C5FFBFB0EA77}"/>
                </a:ext>
              </a:extLst>
            </p:cNvPr>
            <p:cNvSpPr/>
            <p:nvPr/>
          </p:nvSpPr>
          <p:spPr>
            <a:xfrm>
              <a:off x="7085376" y="2685432"/>
              <a:ext cx="3139280" cy="1559593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5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3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3EB944-DF45-4BE2-82BB-1C6FD5035A1B}"/>
              </a:ext>
            </a:extLst>
          </p:cNvPr>
          <p:cNvSpPr txBox="1"/>
          <p:nvPr/>
        </p:nvSpPr>
        <p:spPr>
          <a:xfrm>
            <a:off x="3047865" y="3069481"/>
            <a:ext cx="60941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35"/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Edit or modify the downloaded templates and claim / </a:t>
            </a:r>
            <a:b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pass off as your own work</a:t>
            </a:r>
            <a:endParaRPr kumimoji="0" lang="ja-JP" altLang="en-US" sz="1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69" y="65994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r>
              <a:rPr kumimoji="1" lang="ja-JP" altLang="en-US" sz="55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　 　    　　　　　　　　　　　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F7547DD-16A8-4A38-81EA-1D9D61744819}"/>
              </a:ext>
            </a:extLst>
          </p:cNvPr>
          <p:cNvGrpSpPr/>
          <p:nvPr/>
        </p:nvGrpSpPr>
        <p:grpSpPr>
          <a:xfrm>
            <a:off x="1817076" y="4218036"/>
            <a:ext cx="8427240" cy="2432670"/>
            <a:chOff x="677260" y="4132917"/>
            <a:chExt cx="9165262" cy="2626673"/>
          </a:xfrm>
        </p:grpSpPr>
        <p:pic>
          <p:nvPicPr>
            <p:cNvPr id="1028" name="Picture 4" descr="いろいろな集中線のイラスト | かわいいフリー素材集 いらすとや">
              <a:extLst>
                <a:ext uri="{FF2B5EF4-FFF2-40B4-BE49-F238E27FC236}">
                  <a16:creationId xmlns:a16="http://schemas.microsoft.com/office/drawing/2014/main" id="{3A9D11C7-B415-4DD4-BBD2-8CEF3D00C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260" y="4132917"/>
              <a:ext cx="4093699" cy="2526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図 22" descr="コンピュータ, ノートパソコン が含まれている画像&#10;&#10;自動的に生成された説明">
              <a:extLst>
                <a:ext uri="{FF2B5EF4-FFF2-40B4-BE49-F238E27FC236}">
                  <a16:creationId xmlns:a16="http://schemas.microsoft.com/office/drawing/2014/main" id="{6B39FE00-35E6-4EEA-922B-5C355EDA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142" y="4227410"/>
              <a:ext cx="2782616" cy="253218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CFD70499-C04C-428C-B89D-57521CFAA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6029" y="4652021"/>
              <a:ext cx="1816493" cy="1816493"/>
            </a:xfrm>
            <a:prstGeom prst="rect">
              <a:avLst/>
            </a:prstGeom>
          </p:spPr>
        </p:pic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48E683A3-F970-4FB1-8441-F128CE18A6BD}"/>
                </a:ext>
              </a:extLst>
            </p:cNvPr>
            <p:cNvSpPr/>
            <p:nvPr/>
          </p:nvSpPr>
          <p:spPr>
            <a:xfrm>
              <a:off x="4931899" y="5268452"/>
              <a:ext cx="2814220" cy="450098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F1B5F99-1449-4B23-8A0B-A2686D5CEEA1}"/>
              </a:ext>
            </a:extLst>
          </p:cNvPr>
          <p:cNvSpPr txBox="1">
            <a:spLocks/>
          </p:cNvSpPr>
          <p:nvPr/>
        </p:nvSpPr>
        <p:spPr>
          <a:xfrm>
            <a:off x="1178169" y="155930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3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の作業を検知してスマートフォンの通知を</a:t>
            </a:r>
            <a:endParaRPr kumimoji="1" lang="en-US" altLang="ja-JP" sz="3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ja-JP" altLang="en-US" sz="36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制御するシステムを作成</a:t>
            </a:r>
            <a:endParaRPr kumimoji="1" lang="en-US" altLang="ja-JP" sz="36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0" lang="en-US" altLang="ja-JP" sz="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3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→ </a:t>
            </a:r>
            <a:r>
              <a:rPr kumimoji="1" lang="ja-JP" altLang="en-US" sz="3600" i="1" dirty="0">
                <a:solidFill>
                  <a:srgbClr val="D3704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使用状況からスマートフォンの通知を抑制</a:t>
            </a:r>
            <a:endParaRPr kumimoji="1" lang="en-US" altLang="ja-JP" sz="3600" i="1" dirty="0">
              <a:solidFill>
                <a:srgbClr val="D3704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04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0AD2FD4A-1058-4595-8CB7-F19C9ECF9932}"/>
              </a:ext>
            </a:extLst>
          </p:cNvPr>
          <p:cNvSpPr/>
          <p:nvPr/>
        </p:nvSpPr>
        <p:spPr>
          <a:xfrm>
            <a:off x="5427706" y="1799009"/>
            <a:ext cx="2327017" cy="190941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結果を</a:t>
            </a:r>
            <a:endParaRPr lang="en-US" altLang="ja-JP" sz="2800" dirty="0"/>
          </a:p>
          <a:p>
            <a:pPr algn="ctr"/>
            <a:r>
              <a:rPr lang="ja-JP" altLang="en-US" sz="2800" dirty="0"/>
              <a:t>送信</a:t>
            </a:r>
            <a:endParaRPr kumimoji="1" lang="ja-JP" altLang="en-US" sz="2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4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ABAE03B-FA08-4783-B9DF-133BB894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56" y="679933"/>
            <a:ext cx="10515600" cy="1498884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システムの概要 　　　　  　　　　　　</a:t>
            </a:r>
            <a:r>
              <a:rPr kumimoji="1" lang="en-US" altLang="ja-JP" sz="54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4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72705D6-4F2D-4793-ADCF-B18836C871AC}"/>
              </a:ext>
            </a:extLst>
          </p:cNvPr>
          <p:cNvSpPr txBox="1">
            <a:spLocks/>
          </p:cNvSpPr>
          <p:nvPr/>
        </p:nvSpPr>
        <p:spPr>
          <a:xfrm>
            <a:off x="838200" y="160169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 descr="ノートパソコンのイラスト | かわいいフリー素材集 いらすとや">
            <a:extLst>
              <a:ext uri="{FF2B5EF4-FFF2-40B4-BE49-F238E27FC236}">
                <a16:creationId xmlns:a16="http://schemas.microsoft.com/office/drawing/2014/main" id="{48CC89F5-21FE-4758-82F7-1107EF03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98" y="1791301"/>
            <a:ext cx="2327016" cy="186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マートフォン・スマホのイラスト | かわいいフリー素材集 いらすとや">
            <a:extLst>
              <a:ext uri="{FF2B5EF4-FFF2-40B4-BE49-F238E27FC236}">
                <a16:creationId xmlns:a16="http://schemas.microsoft.com/office/drawing/2014/main" id="{3AB310FB-894A-4B62-ABF9-B1BD0C19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5040">
            <a:off x="8031867" y="1710985"/>
            <a:ext cx="1846379" cy="200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57B7A6E-FF8F-4CD7-870D-6D4659AA88F2}"/>
              </a:ext>
            </a:extLst>
          </p:cNvPr>
          <p:cNvGrpSpPr/>
          <p:nvPr/>
        </p:nvGrpSpPr>
        <p:grpSpPr>
          <a:xfrm>
            <a:off x="1149456" y="3900818"/>
            <a:ext cx="4336099" cy="2423184"/>
            <a:chOff x="1472362" y="4065474"/>
            <a:chExt cx="4336099" cy="2370887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90A784D0-B2CB-47E1-BA59-AA81441C7E65}"/>
                </a:ext>
              </a:extLst>
            </p:cNvPr>
            <p:cNvSpPr/>
            <p:nvPr/>
          </p:nvSpPr>
          <p:spPr>
            <a:xfrm>
              <a:off x="1472362" y="4065474"/>
              <a:ext cx="4336099" cy="2370887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73CD4E9-E3C2-4F20-AAB1-6ADFD5170CF0}"/>
                </a:ext>
              </a:extLst>
            </p:cNvPr>
            <p:cNvSpPr/>
            <p:nvPr/>
          </p:nvSpPr>
          <p:spPr>
            <a:xfrm>
              <a:off x="2216166" y="4281231"/>
              <a:ext cx="2732959" cy="886532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起動している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アプリを検知</a:t>
              </a: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2ED33D73-A509-406B-9DEF-ED9EDCE7945D}"/>
                </a:ext>
              </a:extLst>
            </p:cNvPr>
            <p:cNvSpPr/>
            <p:nvPr/>
          </p:nvSpPr>
          <p:spPr>
            <a:xfrm>
              <a:off x="2207938" y="5346546"/>
              <a:ext cx="2732959" cy="886532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作業の重要性を判定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0E5924-110F-4CD9-BB2F-4E3BBDED68BA}"/>
              </a:ext>
            </a:extLst>
          </p:cNvPr>
          <p:cNvGrpSpPr/>
          <p:nvPr/>
        </p:nvGrpSpPr>
        <p:grpSpPr>
          <a:xfrm>
            <a:off x="6854151" y="3898011"/>
            <a:ext cx="4336099" cy="2423184"/>
            <a:chOff x="1472362" y="4065474"/>
            <a:chExt cx="4336099" cy="2370887"/>
          </a:xfrm>
        </p:grpSpPr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74BDDEFF-852A-4AEB-B61B-DF10A78717DE}"/>
                </a:ext>
              </a:extLst>
            </p:cNvPr>
            <p:cNvSpPr/>
            <p:nvPr/>
          </p:nvSpPr>
          <p:spPr>
            <a:xfrm>
              <a:off x="1472362" y="4065474"/>
              <a:ext cx="4336099" cy="2370887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291E24FA-98D1-46C1-978B-1E9654D0FBB3}"/>
                </a:ext>
              </a:extLst>
            </p:cNvPr>
            <p:cNvSpPr/>
            <p:nvPr/>
          </p:nvSpPr>
          <p:spPr>
            <a:xfrm>
              <a:off x="2091306" y="4578964"/>
              <a:ext cx="3098209" cy="1183089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kern="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対応したマナーモードに設定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pic>
        <p:nvPicPr>
          <p:cNvPr id="1028" name="Picture 4" descr="Bluetoothのアイコン ブルートゥースのロゴ ブルートゥース - Pixabayの無料ベクター素材">
            <a:extLst>
              <a:ext uri="{FF2B5EF4-FFF2-40B4-BE49-F238E27FC236}">
                <a16:creationId xmlns:a16="http://schemas.microsoft.com/office/drawing/2014/main" id="{B69E3250-ACF1-46DE-8E3E-0B292D38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14" y="2158534"/>
            <a:ext cx="742720" cy="11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5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3EB944-DF45-4BE2-82BB-1C6FD5035A1B}"/>
              </a:ext>
            </a:extLst>
          </p:cNvPr>
          <p:cNvSpPr txBox="1"/>
          <p:nvPr/>
        </p:nvSpPr>
        <p:spPr>
          <a:xfrm>
            <a:off x="3047865" y="3069481"/>
            <a:ext cx="60941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35"/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Edit or modify the downloaded templates and claim / </a:t>
            </a:r>
            <a:b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pass off as your own work</a:t>
            </a:r>
            <a:endParaRPr kumimoji="0" lang="ja-JP" altLang="en-US" sz="1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6974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作業状態の取得　  　 　　　　　  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F1B5F99-1449-4B23-8A0B-A2686D5CEEA1}"/>
              </a:ext>
            </a:extLst>
          </p:cNvPr>
          <p:cNvSpPr txBox="1">
            <a:spLocks/>
          </p:cNvSpPr>
          <p:nvPr/>
        </p:nvSpPr>
        <p:spPr>
          <a:xfrm>
            <a:off x="973533" y="1926446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PC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</a:t>
            </a:r>
            <a:r>
              <a:rPr kumimoji="1" lang="en-US" altLang="ja-JP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tasklist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コマンドを定期的に実行し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起動中のアプリを取得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9144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C#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からも起動中のアプリを取得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スピーカーから発せられる音量を検知して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通話中か動画の視聴中かを判別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→ 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音声の内容は記録しない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4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6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3EB944-DF45-4BE2-82BB-1C6FD5035A1B}"/>
              </a:ext>
            </a:extLst>
          </p:cNvPr>
          <p:cNvSpPr txBox="1"/>
          <p:nvPr/>
        </p:nvSpPr>
        <p:spPr>
          <a:xfrm>
            <a:off x="3047865" y="3069481"/>
            <a:ext cx="60941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35"/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Edit or modify the downloaded templates and claim / </a:t>
            </a:r>
            <a:b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kumimoji="0" lang="en-US" altLang="ja-JP" sz="2000" noProof="1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pass off as your own work</a:t>
            </a:r>
            <a:endParaRPr kumimoji="0" lang="ja-JP" altLang="en-US" sz="1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6974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作業の分類１ 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</a:t>
            </a:r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D5323DE-A385-485D-9FFF-F4B906293C6C}"/>
              </a:ext>
            </a:extLst>
          </p:cNvPr>
          <p:cNvSpPr/>
          <p:nvPr/>
        </p:nvSpPr>
        <p:spPr>
          <a:xfrm>
            <a:off x="661462" y="4487266"/>
            <a:ext cx="5314434" cy="167328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リアルタイム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の音声・映像が重要な作業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1A050C-25B7-48D2-90C7-2AA16EB48C68}"/>
              </a:ext>
            </a:extLst>
          </p:cNvPr>
          <p:cNvSpPr/>
          <p:nvPr/>
        </p:nvSpPr>
        <p:spPr>
          <a:xfrm>
            <a:off x="6410835" y="4487266"/>
            <a:ext cx="5339137" cy="1673287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まとまった時間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必要な作業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04BB2A3-82D2-4D92-B9D8-F9EFD8052C5A}"/>
              </a:ext>
            </a:extLst>
          </p:cNvPr>
          <p:cNvGrpSpPr/>
          <p:nvPr/>
        </p:nvGrpSpPr>
        <p:grpSpPr>
          <a:xfrm>
            <a:off x="1647000" y="1499837"/>
            <a:ext cx="9473525" cy="4689826"/>
            <a:chOff x="1559915" y="1499837"/>
            <a:chExt cx="9473525" cy="468982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88C8EA-D97B-4B9E-81CC-EE31A5F001B7}"/>
                </a:ext>
              </a:extLst>
            </p:cNvPr>
            <p:cNvSpPr/>
            <p:nvPr/>
          </p:nvSpPr>
          <p:spPr>
            <a:xfrm>
              <a:off x="7781374" y="1703484"/>
              <a:ext cx="2307771" cy="65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6174A74-D675-4796-8807-33BE046B52A2}"/>
                </a:ext>
              </a:extLst>
            </p:cNvPr>
            <p:cNvSpPr/>
            <p:nvPr/>
          </p:nvSpPr>
          <p:spPr>
            <a:xfrm>
              <a:off x="2019651" y="1709516"/>
              <a:ext cx="2307771" cy="6560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15417FA-F4E4-4F00-BD58-F0E1B78C0993}"/>
                </a:ext>
              </a:extLst>
            </p:cNvPr>
            <p:cNvGrpSpPr/>
            <p:nvPr/>
          </p:nvGrpSpPr>
          <p:grpSpPr>
            <a:xfrm>
              <a:off x="1559915" y="1499837"/>
              <a:ext cx="9473525" cy="4689826"/>
              <a:chOff x="770966" y="1499837"/>
              <a:chExt cx="9982343" cy="4689826"/>
            </a:xfrm>
          </p:grpSpPr>
          <p:sp>
            <p:nvSpPr>
              <p:cNvPr id="18" name="テキスト プレースホルダー 2">
                <a:extLst>
                  <a:ext uri="{FF2B5EF4-FFF2-40B4-BE49-F238E27FC236}">
                    <a16:creationId xmlns:a16="http://schemas.microsoft.com/office/drawing/2014/main" id="{3F3003AE-F89D-4CE9-B3F3-43A0ABEE45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66" y="1517290"/>
                <a:ext cx="3517974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3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タイプ①</a:t>
                </a:r>
              </a:p>
            </p:txBody>
          </p:sp>
          <p:sp>
            <p:nvSpPr>
              <p:cNvPr id="19" name="コンテンツ プレースホルダー 3">
                <a:extLst>
                  <a:ext uri="{FF2B5EF4-FFF2-40B4-BE49-F238E27FC236}">
                    <a16:creationId xmlns:a16="http://schemas.microsoft.com/office/drawing/2014/main" id="{2A789C11-9DD2-41D0-AC67-148B3B1C3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88" y="2505075"/>
                <a:ext cx="5157787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オンライン会議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映画鑑賞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ゲーム </a:t>
                </a:r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オンライン</a:t>
                </a:r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endParaRPr lang="ja-JP" altLang="en-US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81289401-6EB5-4993-BB55-BEA6F82EB647}"/>
                  </a:ext>
                </a:extLst>
              </p:cNvPr>
              <p:cNvGrpSpPr/>
              <p:nvPr/>
            </p:nvGrpSpPr>
            <p:grpSpPr>
              <a:xfrm>
                <a:off x="6767263" y="1499837"/>
                <a:ext cx="3986046" cy="4683930"/>
                <a:chOff x="6767263" y="1499837"/>
                <a:chExt cx="3986046" cy="4683930"/>
              </a:xfrm>
            </p:grpSpPr>
            <p:sp>
              <p:nvSpPr>
                <p:cNvPr id="20" name="テキスト プレースホルダー 4">
                  <a:extLst>
                    <a:ext uri="{FF2B5EF4-FFF2-40B4-BE49-F238E27FC236}">
                      <a16:creationId xmlns:a16="http://schemas.microsoft.com/office/drawing/2014/main" id="{EFB28D36-68E0-4C75-8CD5-D102D5FE89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64113" y="1499837"/>
                  <a:ext cx="3294293" cy="82391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kumimoji="1" sz="24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20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ja-JP" altLang="en-US" sz="34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タイプ②</a:t>
                  </a:r>
                </a:p>
              </p:txBody>
            </p:sp>
            <p:sp>
              <p:nvSpPr>
                <p:cNvPr id="23" name="コンテンツ プレースホルダー 5">
                  <a:extLst>
                    <a:ext uri="{FF2B5EF4-FFF2-40B4-BE49-F238E27FC236}">
                      <a16:creationId xmlns:a16="http://schemas.microsoft.com/office/drawing/2014/main" id="{63F38CAD-FEC8-46D0-86BA-F82B6DC8EA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7263" y="2499179"/>
                  <a:ext cx="3986046" cy="36845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32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書類作成</a:t>
                  </a:r>
                  <a:endPara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  <a:p>
                  <a:r>
                    <a:rPr lang="ja-JP" altLang="en-US" sz="32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プログラミング</a:t>
                  </a:r>
                  <a:endPara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  <a:p>
                  <a:r>
                    <a:rPr lang="ja-JP" altLang="en-US" sz="32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ゲーム</a:t>
                  </a:r>
                  <a:r>
                    <a:rPr lang="en-US" altLang="ja-JP" sz="32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(</a:t>
                  </a:r>
                  <a:r>
                    <a:rPr lang="ja-JP" altLang="en-US" sz="32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オフライン</a:t>
                  </a:r>
                  <a:r>
                    <a:rPr lang="en-US" altLang="ja-JP" sz="32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)</a:t>
                  </a:r>
                  <a:endPara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143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94E33756-D7FE-4091-9C67-ADDE4DC00F63}"/>
              </a:ext>
            </a:extLst>
          </p:cNvPr>
          <p:cNvSpPr/>
          <p:nvPr/>
        </p:nvSpPr>
        <p:spPr>
          <a:xfrm>
            <a:off x="1143697" y="4410377"/>
            <a:ext cx="3503035" cy="1910574"/>
          </a:xfrm>
          <a:prstGeom prst="wedgeRoundRect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7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6974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作業の分類２　　                  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3">
            <a:extLst>
              <a:ext uri="{FF2B5EF4-FFF2-40B4-BE49-F238E27FC236}">
                <a16:creationId xmlns:a16="http://schemas.microsoft.com/office/drawing/2014/main" id="{988E5A3D-3302-4F0D-A822-F7709C7CCD4C}"/>
              </a:ext>
            </a:extLst>
          </p:cNvPr>
          <p:cNvSpPr txBox="1">
            <a:spLocks/>
          </p:cNvSpPr>
          <p:nvPr/>
        </p:nvSpPr>
        <p:spPr>
          <a:xfrm>
            <a:off x="1448438" y="3136206"/>
            <a:ext cx="5157787" cy="277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オンライン会議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ゲーム（オンライン）</a:t>
            </a:r>
          </a:p>
        </p:txBody>
      </p:sp>
      <p:sp>
        <p:nvSpPr>
          <p:cNvPr id="16" name="コンテンツ プレースホルダー 5">
            <a:extLst>
              <a:ext uri="{FF2B5EF4-FFF2-40B4-BE49-F238E27FC236}">
                <a16:creationId xmlns:a16="http://schemas.microsoft.com/office/drawing/2014/main" id="{571B76C1-8A00-44B8-97B1-BDAA23365256}"/>
              </a:ext>
            </a:extLst>
          </p:cNvPr>
          <p:cNvSpPr txBox="1">
            <a:spLocks/>
          </p:cNvSpPr>
          <p:nvPr/>
        </p:nvSpPr>
        <p:spPr>
          <a:xfrm>
            <a:off x="5892800" y="3130310"/>
            <a:ext cx="6053546" cy="197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映画鑑賞　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書類作成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・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ゲーム（オフライン）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716E98-835E-4BE0-BD62-382630082D99}"/>
              </a:ext>
            </a:extLst>
          </p:cNvPr>
          <p:cNvSpPr txBox="1"/>
          <p:nvPr/>
        </p:nvSpPr>
        <p:spPr>
          <a:xfrm>
            <a:off x="1430747" y="180474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コミュニケーション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相手がいるか否かで場合分け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A116F7-994F-4385-A8DC-B1350508F001}"/>
              </a:ext>
            </a:extLst>
          </p:cNvPr>
          <p:cNvSpPr txBox="1"/>
          <p:nvPr/>
        </p:nvSpPr>
        <p:spPr>
          <a:xfrm>
            <a:off x="7036411" y="5012391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ベン図を用いて表す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359F3540-B1E5-45A6-860E-C59E6E8BC1AE}"/>
              </a:ext>
            </a:extLst>
          </p:cNvPr>
          <p:cNvSpPr/>
          <p:nvPr/>
        </p:nvSpPr>
        <p:spPr>
          <a:xfrm rot="16200000">
            <a:off x="5222824" y="4609717"/>
            <a:ext cx="976683" cy="1390124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C17B22-95C7-4D0F-98ED-FBA8C216897D}"/>
              </a:ext>
            </a:extLst>
          </p:cNvPr>
          <p:cNvSpPr txBox="1"/>
          <p:nvPr/>
        </p:nvSpPr>
        <p:spPr>
          <a:xfrm>
            <a:off x="1513068" y="4525787"/>
            <a:ext cx="2795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リアルタイム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まとまった時間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コミュニケーション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4E4A886-9378-4F99-9126-45F8CD972F0D}"/>
              </a:ext>
            </a:extLst>
          </p:cNvPr>
          <p:cNvSpPr/>
          <p:nvPr/>
        </p:nvSpPr>
        <p:spPr>
          <a:xfrm>
            <a:off x="1591575" y="2431866"/>
            <a:ext cx="2717451" cy="656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相手がいる</a:t>
            </a:r>
            <a:endParaRPr kumimoji="1" lang="ja-JP" altLang="en-US" sz="3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D60DB48-E139-4C00-A10E-BC05B26AEE6D}"/>
              </a:ext>
            </a:extLst>
          </p:cNvPr>
          <p:cNvSpPr/>
          <p:nvPr/>
        </p:nvSpPr>
        <p:spPr>
          <a:xfrm>
            <a:off x="6688546" y="2407038"/>
            <a:ext cx="2737957" cy="6560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相手がいない</a:t>
            </a:r>
            <a:endParaRPr kumimoji="1" lang="ja-JP" altLang="en-US" sz="3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606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8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6974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最終的な分類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</a:t>
            </a:r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F22CB006-812E-4503-9369-8B02C243F338}"/>
              </a:ext>
            </a:extLst>
          </p:cNvPr>
          <p:cNvGrpSpPr/>
          <p:nvPr/>
        </p:nvGrpSpPr>
        <p:grpSpPr>
          <a:xfrm>
            <a:off x="4588340" y="2261501"/>
            <a:ext cx="3243208" cy="2705193"/>
            <a:chOff x="4010347" y="1979823"/>
            <a:chExt cx="3671726" cy="3109305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2EB80EF-8451-46FD-96CC-4D89BAFAE02A}"/>
                </a:ext>
              </a:extLst>
            </p:cNvPr>
            <p:cNvSpPr/>
            <p:nvPr/>
          </p:nvSpPr>
          <p:spPr>
            <a:xfrm>
              <a:off x="4803384" y="1979823"/>
              <a:ext cx="2085653" cy="1982912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5889F36-ACF6-4110-880E-8A46D0CC527E}"/>
                </a:ext>
              </a:extLst>
            </p:cNvPr>
            <p:cNvSpPr/>
            <p:nvPr/>
          </p:nvSpPr>
          <p:spPr>
            <a:xfrm>
              <a:off x="5596420" y="3106216"/>
              <a:ext cx="2085653" cy="1982912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A6E8712-2CDD-41D5-9E3A-76C802F147B5}"/>
                </a:ext>
              </a:extLst>
            </p:cNvPr>
            <p:cNvSpPr/>
            <p:nvPr/>
          </p:nvSpPr>
          <p:spPr>
            <a:xfrm>
              <a:off x="4010347" y="3106216"/>
              <a:ext cx="2085653" cy="1982912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A0B2E5E-1498-44AC-94AD-27F3EB45E098}"/>
              </a:ext>
            </a:extLst>
          </p:cNvPr>
          <p:cNvGrpSpPr/>
          <p:nvPr/>
        </p:nvGrpSpPr>
        <p:grpSpPr>
          <a:xfrm>
            <a:off x="826541" y="1618544"/>
            <a:ext cx="10322748" cy="3799032"/>
            <a:chOff x="826541" y="1618544"/>
            <a:chExt cx="10322748" cy="3799032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3EB944-DF45-4BE2-82BB-1C6FD5035A1B}"/>
                </a:ext>
              </a:extLst>
            </p:cNvPr>
            <p:cNvSpPr txBox="1"/>
            <p:nvPr/>
          </p:nvSpPr>
          <p:spPr>
            <a:xfrm>
              <a:off x="3047865" y="3069481"/>
              <a:ext cx="6094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035"/>
              <a:r>
                <a:rPr kumimoji="0" lang="en-US" altLang="ja-JP" sz="2000" noProof="1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Edit or modify the downloaded templates and claim / </a:t>
              </a:r>
              <a:br>
                <a:rPr kumimoji="0" lang="en-US" altLang="ja-JP" sz="2000" noProof="1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</a:br>
              <a:r>
                <a:rPr kumimoji="0" lang="en-US" altLang="ja-JP" sz="2000" noProof="1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pass off as your own work</a:t>
              </a:r>
              <a:endParaRPr kumimoji="0" lang="ja-JP" altLang="en-US" sz="1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48E992F-9127-4C58-A94C-8B51E86F4F1D}"/>
                </a:ext>
              </a:extLst>
            </p:cNvPr>
            <p:cNvSpPr txBox="1"/>
            <p:nvPr/>
          </p:nvSpPr>
          <p:spPr>
            <a:xfrm>
              <a:off x="5379886" y="1618544"/>
              <a:ext cx="1760418" cy="52322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リアルタイム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BDB266F-9700-46FB-846A-254C84D03F7E}"/>
                </a:ext>
              </a:extLst>
            </p:cNvPr>
            <p:cNvSpPr txBox="1"/>
            <p:nvPr/>
          </p:nvSpPr>
          <p:spPr>
            <a:xfrm>
              <a:off x="7906731" y="4891916"/>
              <a:ext cx="2470548" cy="52322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コミュニケーション</a:t>
              </a: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16F264C3-2206-4ACB-A205-7407980F6F22}"/>
                </a:ext>
              </a:extLst>
            </p:cNvPr>
            <p:cNvSpPr txBox="1"/>
            <p:nvPr/>
          </p:nvSpPr>
          <p:spPr>
            <a:xfrm>
              <a:off x="2334355" y="4894356"/>
              <a:ext cx="2178802" cy="52322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まとまった時間</a:t>
              </a: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7B5EE94-06BA-40BD-B20D-9FCC02ACC89E}"/>
                </a:ext>
              </a:extLst>
            </p:cNvPr>
            <p:cNvSpPr/>
            <p:nvPr/>
          </p:nvSpPr>
          <p:spPr>
            <a:xfrm>
              <a:off x="8284981" y="3304738"/>
              <a:ext cx="2864308" cy="106544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オンライン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会議</a:t>
              </a:r>
            </a:p>
          </p:txBody>
        </p: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673EBF0E-1843-4ECB-B57A-B63139C5FD0F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H="1" flipV="1">
              <a:off x="6143827" y="3749133"/>
              <a:ext cx="2141154" cy="8832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B3EA58C4-398D-4A6F-97D6-496FC5BBFC72}"/>
                </a:ext>
              </a:extLst>
            </p:cNvPr>
            <p:cNvSpPr/>
            <p:nvPr/>
          </p:nvSpPr>
          <p:spPr>
            <a:xfrm>
              <a:off x="8238085" y="1903002"/>
              <a:ext cx="2864308" cy="99419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ゲーム</a:t>
              </a:r>
              <a:br>
                <a: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オンライン</a:t>
              </a:r>
              <a:r>
                <a:rPr kumimoji="0" lang="en-US" altLang="ja-JP" sz="2800" kern="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C04A6733-03EB-470E-92D6-90E83A6C6A78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 flipH="1">
              <a:off x="6686335" y="2751598"/>
              <a:ext cx="1971218" cy="78627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6BA505D-7F3B-49ED-B2F8-903A2450D9FB}"/>
                </a:ext>
              </a:extLst>
            </p:cNvPr>
            <p:cNvSpPr/>
            <p:nvPr/>
          </p:nvSpPr>
          <p:spPr>
            <a:xfrm>
              <a:off x="826541" y="1880154"/>
              <a:ext cx="3054743" cy="98013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映画鑑賞</a:t>
              </a: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3F459551-023F-4E77-B2F1-A14194BCC9F5}"/>
                </a:ext>
              </a:extLst>
            </p:cNvPr>
            <p:cNvCxnSpPr>
              <a:cxnSpLocks/>
              <a:stCxn id="123" idx="5"/>
            </p:cNvCxnSpPr>
            <p:nvPr/>
          </p:nvCxnSpPr>
          <p:spPr>
            <a:xfrm>
              <a:off x="3433927" y="2716752"/>
              <a:ext cx="2271548" cy="75068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AE05FF01-E63C-477F-A7E3-03E730215784}"/>
                </a:ext>
              </a:extLst>
            </p:cNvPr>
            <p:cNvSpPr/>
            <p:nvPr/>
          </p:nvSpPr>
          <p:spPr>
            <a:xfrm>
              <a:off x="826541" y="3450289"/>
              <a:ext cx="3050246" cy="93566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書類作成</a:t>
              </a:r>
            </a:p>
          </p:txBody>
        </p: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1EFA0442-531D-45BB-AA6D-3BD882B053E9}"/>
                </a:ext>
              </a:extLst>
            </p:cNvPr>
            <p:cNvCxnSpPr>
              <a:cxnSpLocks/>
              <a:stCxn id="125" idx="5"/>
            </p:cNvCxnSpPr>
            <p:nvPr/>
          </p:nvCxnSpPr>
          <p:spPr>
            <a:xfrm flipV="1">
              <a:off x="3430089" y="4214203"/>
              <a:ext cx="1667339" cy="3472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68322AA-D0E9-4F00-B4CD-D37D8107370F}"/>
              </a:ext>
            </a:extLst>
          </p:cNvPr>
          <p:cNvSpPr txBox="1"/>
          <p:nvPr/>
        </p:nvSpPr>
        <p:spPr>
          <a:xfrm>
            <a:off x="2260682" y="5728763"/>
            <a:ext cx="840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どの集合に属するかで作業の重要性を判定できる</a:t>
            </a:r>
          </a:p>
        </p:txBody>
      </p:sp>
      <p:sp>
        <p:nvSpPr>
          <p:cNvPr id="128" name="スライド番号プレースホルダー 2">
            <a:extLst>
              <a:ext uri="{FF2B5EF4-FFF2-40B4-BE49-F238E27FC236}">
                <a16:creationId xmlns:a16="http://schemas.microsoft.com/office/drawing/2014/main" id="{9589BB7E-FC74-4566-B7F0-23024F80EE28}"/>
              </a:ext>
            </a:extLst>
          </p:cNvPr>
          <p:cNvSpPr txBox="1">
            <a:spLocks/>
          </p:cNvSpPr>
          <p:nvPr/>
        </p:nvSpPr>
        <p:spPr>
          <a:xfrm>
            <a:off x="8609535" y="660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CB8EF-D2F4-43D4-B329-17D0266ED10F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4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 bwMode="blackGray"/>
        <p:txBody>
          <a:bodyPr/>
          <a:lstStyle/>
          <a:p>
            <a:pPr defTabSz="914035"/>
            <a:fld id="{75A4F164-3A46-4CEE-A25C-CA523D5E42F3}" type="slidenum">
              <a:rPr kumimoji="0" lang="en-US">
                <a:solidFill>
                  <a:prstClr val="black"/>
                </a:solidFill>
                <a:latin typeface="Calibri"/>
              </a:rPr>
              <a:pPr defTabSz="914035"/>
              <a:t>9</a:t>
            </a:fld>
            <a:endParaRPr kumimoji="0"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890C890-FF82-4978-ADE3-E286556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69744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最終的な分類</a:t>
            </a:r>
            <a:r>
              <a:rPr kumimoji="1" lang="en-US" altLang="ja-JP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</a:t>
            </a:r>
            <a:r>
              <a:rPr kumimoji="1" lang="ja-JP" altLang="en-US" sz="5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5500" u="sng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5500" u="sng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F22CB006-812E-4503-9369-8B02C243F338}"/>
              </a:ext>
            </a:extLst>
          </p:cNvPr>
          <p:cNvGrpSpPr/>
          <p:nvPr/>
        </p:nvGrpSpPr>
        <p:grpSpPr>
          <a:xfrm>
            <a:off x="4588340" y="2261501"/>
            <a:ext cx="3243208" cy="2705193"/>
            <a:chOff x="4010347" y="1979823"/>
            <a:chExt cx="3671726" cy="3109305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2EB80EF-8451-46FD-96CC-4D89BAFAE02A}"/>
                </a:ext>
              </a:extLst>
            </p:cNvPr>
            <p:cNvSpPr/>
            <p:nvPr/>
          </p:nvSpPr>
          <p:spPr>
            <a:xfrm>
              <a:off x="4803384" y="1979823"/>
              <a:ext cx="2085653" cy="1982912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5889F36-ACF6-4110-880E-8A46D0CC527E}"/>
                </a:ext>
              </a:extLst>
            </p:cNvPr>
            <p:cNvSpPr/>
            <p:nvPr/>
          </p:nvSpPr>
          <p:spPr>
            <a:xfrm>
              <a:off x="5596420" y="3106216"/>
              <a:ext cx="2085653" cy="1982912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A6E8712-2CDD-41D5-9E3A-76C802F147B5}"/>
                </a:ext>
              </a:extLst>
            </p:cNvPr>
            <p:cNvSpPr/>
            <p:nvPr/>
          </p:nvSpPr>
          <p:spPr>
            <a:xfrm>
              <a:off x="4010347" y="3106216"/>
              <a:ext cx="2085653" cy="1982912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A0B2E5E-1498-44AC-94AD-27F3EB45E098}"/>
              </a:ext>
            </a:extLst>
          </p:cNvPr>
          <p:cNvGrpSpPr/>
          <p:nvPr/>
        </p:nvGrpSpPr>
        <p:grpSpPr>
          <a:xfrm>
            <a:off x="826541" y="1618544"/>
            <a:ext cx="10322748" cy="3799032"/>
            <a:chOff x="826541" y="1618544"/>
            <a:chExt cx="10322748" cy="3799032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3EB944-DF45-4BE2-82BB-1C6FD5035A1B}"/>
                </a:ext>
              </a:extLst>
            </p:cNvPr>
            <p:cNvSpPr txBox="1"/>
            <p:nvPr/>
          </p:nvSpPr>
          <p:spPr>
            <a:xfrm>
              <a:off x="3047865" y="3069481"/>
              <a:ext cx="6094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035"/>
              <a:r>
                <a:rPr kumimoji="0" lang="en-US" altLang="ja-JP" sz="2000" noProof="1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Edit or modify the downloaded templates and claim / </a:t>
              </a:r>
              <a:br>
                <a:rPr kumimoji="0" lang="en-US" altLang="ja-JP" sz="2000" noProof="1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</a:br>
              <a:r>
                <a:rPr kumimoji="0" lang="en-US" altLang="ja-JP" sz="2000" noProof="1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pass off as your own work</a:t>
              </a:r>
              <a:endParaRPr kumimoji="0" lang="ja-JP" altLang="en-US" sz="1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48E992F-9127-4C58-A94C-8B51E86F4F1D}"/>
                </a:ext>
              </a:extLst>
            </p:cNvPr>
            <p:cNvSpPr txBox="1"/>
            <p:nvPr/>
          </p:nvSpPr>
          <p:spPr>
            <a:xfrm>
              <a:off x="5379886" y="1618544"/>
              <a:ext cx="1760418" cy="52322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リアルタイム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BDB266F-9700-46FB-846A-254C84D03F7E}"/>
                </a:ext>
              </a:extLst>
            </p:cNvPr>
            <p:cNvSpPr txBox="1"/>
            <p:nvPr/>
          </p:nvSpPr>
          <p:spPr>
            <a:xfrm>
              <a:off x="7906731" y="4891916"/>
              <a:ext cx="2470548" cy="52322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コミュニケーション</a:t>
              </a: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16F264C3-2206-4ACB-A205-7407980F6F22}"/>
                </a:ext>
              </a:extLst>
            </p:cNvPr>
            <p:cNvSpPr txBox="1"/>
            <p:nvPr/>
          </p:nvSpPr>
          <p:spPr>
            <a:xfrm>
              <a:off x="2334355" y="4894356"/>
              <a:ext cx="2178802" cy="52322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まとまった時間</a:t>
              </a: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7B5EE94-06BA-40BD-B20D-9FCC02ACC89E}"/>
                </a:ext>
              </a:extLst>
            </p:cNvPr>
            <p:cNvSpPr/>
            <p:nvPr/>
          </p:nvSpPr>
          <p:spPr>
            <a:xfrm>
              <a:off x="8284981" y="3304738"/>
              <a:ext cx="2864308" cy="106544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オンライン</a:t>
              </a: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会議</a:t>
              </a: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B3EA58C4-398D-4A6F-97D6-496FC5BBFC72}"/>
                </a:ext>
              </a:extLst>
            </p:cNvPr>
            <p:cNvSpPr/>
            <p:nvPr/>
          </p:nvSpPr>
          <p:spPr>
            <a:xfrm>
              <a:off x="8238085" y="1903002"/>
              <a:ext cx="2864308" cy="99419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ゲーム</a:t>
              </a:r>
              <a:br>
                <a: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オンライン</a:t>
              </a:r>
              <a:r>
                <a:rPr kumimoji="0" lang="en-US" altLang="ja-JP" sz="2800" kern="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6BA505D-7F3B-49ED-B2F8-903A2450D9FB}"/>
                </a:ext>
              </a:extLst>
            </p:cNvPr>
            <p:cNvSpPr/>
            <p:nvPr/>
          </p:nvSpPr>
          <p:spPr>
            <a:xfrm>
              <a:off x="826541" y="1880154"/>
              <a:ext cx="3054743" cy="98013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映画鑑賞</a:t>
              </a: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AE05FF01-E63C-477F-A7E3-03E730215784}"/>
                </a:ext>
              </a:extLst>
            </p:cNvPr>
            <p:cNvSpPr/>
            <p:nvPr/>
          </p:nvSpPr>
          <p:spPr>
            <a:xfrm>
              <a:off x="826541" y="3450289"/>
              <a:ext cx="3050246" cy="93566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書類作成</a:t>
              </a:r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68322AA-D0E9-4F00-B4CD-D37D8107370F}"/>
              </a:ext>
            </a:extLst>
          </p:cNvPr>
          <p:cNvSpPr txBox="1"/>
          <p:nvPr/>
        </p:nvSpPr>
        <p:spPr>
          <a:xfrm>
            <a:off x="2260682" y="5728763"/>
            <a:ext cx="840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どの集合に属するかで作業の重要性を判定できる</a:t>
            </a:r>
          </a:p>
        </p:txBody>
      </p:sp>
      <p:sp>
        <p:nvSpPr>
          <p:cNvPr id="128" name="スライド番号プレースホルダー 2">
            <a:extLst>
              <a:ext uri="{FF2B5EF4-FFF2-40B4-BE49-F238E27FC236}">
                <a16:creationId xmlns:a16="http://schemas.microsoft.com/office/drawing/2014/main" id="{9589BB7E-FC74-4566-B7F0-23024F80EE28}"/>
              </a:ext>
            </a:extLst>
          </p:cNvPr>
          <p:cNvSpPr txBox="1">
            <a:spLocks/>
          </p:cNvSpPr>
          <p:nvPr/>
        </p:nvSpPr>
        <p:spPr>
          <a:xfrm>
            <a:off x="8609535" y="660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CB8EF-D2F4-43D4-B329-17D0266ED10F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4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842</Words>
  <Application>Microsoft Macintosh PowerPoint</Application>
  <PresentationFormat>ワイド画面</PresentationFormat>
  <Paragraphs>201</Paragraphs>
  <Slides>17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8" baseType="lpstr">
      <vt:lpstr>Bebas Neue</vt:lpstr>
      <vt:lpstr>Meiryo UI</vt:lpstr>
      <vt:lpstr>メイリオ</vt:lpstr>
      <vt:lpstr>游ゴシック</vt:lpstr>
      <vt:lpstr>Arial</vt:lpstr>
      <vt:lpstr>Calibri</vt:lpstr>
      <vt:lpstr>Calibri Light</vt:lpstr>
      <vt:lpstr>Symbol</vt:lpstr>
      <vt:lpstr>Wingdings</vt:lpstr>
      <vt:lpstr>Office テーマ</vt:lpstr>
      <vt:lpstr>PRESENTATIONLOAD</vt:lpstr>
      <vt:lpstr>PowerPoint プレゼンテーション</vt:lpstr>
      <vt:lpstr>背景                                   .</vt:lpstr>
      <vt:lpstr>目的　　 　    　　　　　　　　　　　　.</vt:lpstr>
      <vt:lpstr>システムの概要 　　　　  　　　　　　.</vt:lpstr>
      <vt:lpstr>作業状態の取得　  　 　　　　　  　.</vt:lpstr>
      <vt:lpstr>作業の分類１                      　.</vt:lpstr>
      <vt:lpstr>作業の分類２　　                  　.</vt:lpstr>
      <vt:lpstr>最終的な分類                      　.</vt:lpstr>
      <vt:lpstr>最終的な分類                      　.</vt:lpstr>
      <vt:lpstr>最終的な分類                  　.</vt:lpstr>
      <vt:lpstr>要素が1つの作業       </vt:lpstr>
      <vt:lpstr>要素が2つの作業      </vt:lpstr>
      <vt:lpstr>重要度の設定       </vt:lpstr>
      <vt:lpstr>作業タイプごとの重要度    </vt:lpstr>
      <vt:lpstr>作業とマナーモードの対応    </vt:lpstr>
      <vt:lpstr>システムの評価  　　   　　　　  　.</vt:lpstr>
      <vt:lpstr>課題   　       　　　　　　　  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通知が嫌がられる状況（1）</dc:title>
  <dc:creator>Tanaka Shuhei</dc:creator>
  <cp:lastModifiedBy>市原 禄朗</cp:lastModifiedBy>
  <cp:revision>27</cp:revision>
  <dcterms:created xsi:type="dcterms:W3CDTF">2020-10-30T04:25:45Z</dcterms:created>
  <dcterms:modified xsi:type="dcterms:W3CDTF">2021-06-15T04:48:48Z</dcterms:modified>
</cp:coreProperties>
</file>