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Paytone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ytone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d2f373b1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d2f373b1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ad2f373b1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ad2f373b1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d2f373b1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d2f373b1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d2f373b1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d2f373b1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d2f373b1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d2f373b1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d2f373b1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ad2f373b1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24" y="0"/>
            <a:ext cx="5116525" cy="36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812725" y="4305375"/>
            <a:ext cx="34566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Herbert Yuan</a:t>
            </a:r>
            <a:endParaRPr sz="1400"/>
          </a:p>
        </p:txBody>
      </p:sp>
      <p:sp>
        <p:nvSpPr>
          <p:cNvPr id="136" name="Google Shape;136;p13"/>
          <p:cNvSpPr txBox="1"/>
          <p:nvPr>
            <p:ph idx="4294967295" type="ctrTitle"/>
          </p:nvPr>
        </p:nvSpPr>
        <p:spPr>
          <a:xfrm>
            <a:off x="3384175" y="2571750"/>
            <a:ext cx="51771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ytone One"/>
                <a:ea typeface="Paytone One"/>
                <a:cs typeface="Paytone One"/>
                <a:sym typeface="Paytone One"/>
              </a:rPr>
              <a:t>Metagame</a:t>
            </a:r>
            <a:r>
              <a:rPr lang="en" sz="3600">
                <a:latin typeface="Paytone One"/>
                <a:ea typeface="Paytone One"/>
                <a:cs typeface="Paytone One"/>
                <a:sym typeface="Paytone One"/>
              </a:rPr>
              <a:t> Analysis</a:t>
            </a:r>
            <a:endParaRPr sz="3600">
              <a:latin typeface="Paytone One"/>
              <a:ea typeface="Paytone One"/>
              <a:cs typeface="Paytone One"/>
              <a:sym typeface="Paytone One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550" y="911300"/>
            <a:ext cx="1779552" cy="1614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7125" y="3276850"/>
            <a:ext cx="2033251" cy="203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007800" y="1079375"/>
            <a:ext cx="55893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Splatoon 2 is Nintendo’s multiplayer third-person shooter that pits teams of four ink-shooting squid-kids against each other in objective based matches. This project seeks to better understand the early metagame of Splatoon 2 in by </a:t>
            </a:r>
            <a:r>
              <a:rPr lang="en" sz="1600"/>
              <a:t>analyzing</a:t>
            </a:r>
            <a:r>
              <a:rPr lang="en" sz="1600"/>
              <a:t> the weapon usage of top North American League Battle players.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</a:t>
            </a:r>
            <a:r>
              <a:rPr lang="en" sz="1600"/>
              <a:t>rimarily</a:t>
            </a:r>
            <a:r>
              <a:rPr lang="en" sz="1600"/>
              <a:t> motivated by personal interests, I have always wondered what the “best” weapons were and </a:t>
            </a:r>
            <a:r>
              <a:rPr lang="en" sz="1600"/>
              <a:t>whether</a:t>
            </a:r>
            <a:r>
              <a:rPr lang="en" sz="1600"/>
              <a:t> </a:t>
            </a:r>
            <a:r>
              <a:rPr lang="en" sz="1600"/>
              <a:t>certain</a:t>
            </a:r>
            <a:r>
              <a:rPr lang="en" sz="1600"/>
              <a:t> weapons were truly overused. The early metagame is also the most interesting as players discover new strategies and tactics while </a:t>
            </a:r>
            <a:r>
              <a:rPr lang="en" sz="1600"/>
              <a:t>developers</a:t>
            </a:r>
            <a:r>
              <a:rPr lang="en" sz="1600"/>
              <a:t> enact patches to balance overpowered items.</a:t>
            </a:r>
            <a:endParaRPr sz="1600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5" y="15612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/>
          <p:nvPr/>
        </p:nvSpPr>
        <p:spPr>
          <a:xfrm>
            <a:off x="4383900" y="2424125"/>
            <a:ext cx="1397100" cy="854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96250" y="3600375"/>
            <a:ext cx="1782702" cy="1174500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Weekly Summary CSVs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2046725" y="3271500"/>
            <a:ext cx="1575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Extract Weapon Name and Usage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5269038" y="3365800"/>
            <a:ext cx="1122000" cy="14994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Week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Dataframe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4292200" y="1630400"/>
            <a:ext cx="1509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Outer join on Weapon Name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1353150" y="2320200"/>
            <a:ext cx="17826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Weapon usage gathered  and compiled by timtlm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2046725" y="3918550"/>
            <a:ext cx="15750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4004513" y="3476738"/>
            <a:ext cx="1122000" cy="14994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3924413" y="3362588"/>
            <a:ext cx="1122000" cy="14994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3804163" y="3254863"/>
            <a:ext cx="1122000" cy="14994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Week 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Dataframe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890650" y="2453588"/>
            <a:ext cx="393900" cy="101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817200" y="959575"/>
            <a:ext cx="1443700" cy="2100050"/>
          </a:xfrm>
          <a:prstGeom prst="flowChartInternalStorag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Timeseries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Dataframe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3010300" y="408175"/>
            <a:ext cx="2791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Acquisition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0" y="164950"/>
            <a:ext cx="1920875" cy="21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5"/>
          <p:cNvSpPr txBox="1"/>
          <p:nvPr/>
        </p:nvSpPr>
        <p:spPr>
          <a:xfrm>
            <a:off x="331325" y="795475"/>
            <a:ext cx="1509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rPr>
              <a:t>Splatnet 2</a:t>
            </a:r>
            <a:endParaRPr sz="1800">
              <a:solidFill>
                <a:schemeClr val="lt1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rPr>
              <a:t>API</a:t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 flipH="1" rot="5400000">
            <a:off x="5572950" y="2175300"/>
            <a:ext cx="1452300" cy="643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25" y="0"/>
            <a:ext cx="5735776" cy="28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07350"/>
            <a:ext cx="5072299" cy="25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225" y="2796475"/>
            <a:ext cx="2302550" cy="23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1174600" y="711900"/>
            <a:ext cx="23025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The Overused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N-ZAP ‘85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1205850" y="543450"/>
            <a:ext cx="31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172225" y="1439575"/>
            <a:ext cx="376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Scientific Question: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Was the N-ZAP '85 used more on average than the Splattershot?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Null Hypothesis: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The N-ZAP '85 was used, at most, equally as the Splattershot.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Alternate Hypothesis: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The N-ZAP '85 was used more than the Splattershot.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Rejection Threshold: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Use the standard </a:t>
            </a:r>
            <a:r>
              <a:rPr lang="en" sz="1200"/>
              <a:t>α</a:t>
            </a:r>
            <a:r>
              <a:rPr lang="en" sz="1200"/>
              <a:t> = 0.05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4159075" y="3141600"/>
            <a:ext cx="4640400" cy="1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Calculate p-value using Mann Whitney U test: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➔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 =  0.064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Compare p-value to Rejection Threshold: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➔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Fail to reject null hypothesis, meaning the data does not show that the N-ZAP ‘85 is used more than the Splattershot.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95250" y="1566900"/>
            <a:ext cx="1885300" cy="18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750" y="256325"/>
            <a:ext cx="1801275" cy="18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350" y="1349350"/>
            <a:ext cx="1083825" cy="9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 txBox="1"/>
          <p:nvPr/>
        </p:nvSpPr>
        <p:spPr>
          <a:xfrm>
            <a:off x="4347750" y="1660625"/>
            <a:ext cx="15384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rPr>
              <a:t>N - ZAP ‘85</a:t>
            </a:r>
            <a:endParaRPr sz="1800">
              <a:solidFill>
                <a:schemeClr val="lt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7201650" y="1439575"/>
            <a:ext cx="16827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rPr>
              <a:t>Splattershot</a:t>
            </a:r>
            <a:endParaRPr sz="1800">
              <a:solidFill>
                <a:schemeClr val="lt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175" y="167850"/>
            <a:ext cx="28575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559225" y="1748050"/>
            <a:ext cx="67581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While analysis of the N-ZAP was insightful and </a:t>
            </a:r>
            <a:r>
              <a:rPr lang="en" sz="1400"/>
              <a:t>sometimes</a:t>
            </a:r>
            <a:r>
              <a:rPr lang="en" sz="1400"/>
              <a:t> surprising, </a:t>
            </a:r>
            <a:r>
              <a:rPr lang="en" sz="1400"/>
              <a:t>I would have liked to look into a wider range of weapons. I have barely scratched the surface of my data since I ended up focusing too much on the N-ZAP and not getting as much as I wanted out of it. I hope to continue with this topic as I am deeply interested in it and feel that there is still a lot more investigation to do.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Next steps: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Integrate</a:t>
            </a:r>
            <a:r>
              <a:rPr lang="en" sz="1400"/>
              <a:t> with database to better manage more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Scrape patch notes from the Splatoon Wiki for more insight on meta changes.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Get data for Rank X (solo queue)  players to compare the differences to premade teams.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