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>
        <p:scale>
          <a:sx n="81" d="100"/>
          <a:sy n="81" d="100"/>
        </p:scale>
        <p:origin x="-7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D22-845F-4624-A35D-AC9EE8ECCB87}" type="datetimeFigureOut">
              <a:rPr lang="ar-EG" smtClean="0"/>
              <a:t>08/06/1443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B82A-ACA1-4E0E-A692-FA8DEB0FC7AB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D22-845F-4624-A35D-AC9EE8ECCB87}" type="datetimeFigureOut">
              <a:rPr lang="ar-EG" smtClean="0"/>
              <a:t>08/06/1443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B82A-ACA1-4E0E-A692-FA8DEB0FC7AB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D22-845F-4624-A35D-AC9EE8ECCB87}" type="datetimeFigureOut">
              <a:rPr lang="ar-EG" smtClean="0"/>
              <a:t>08/06/1443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B82A-ACA1-4E0E-A692-FA8DEB0FC7AB}" type="slidenum">
              <a:rPr lang="ar-EG" smtClean="0"/>
              <a:t>‹#›</a:t>
            </a:fld>
            <a:endParaRPr lang="ar-EG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D22-845F-4624-A35D-AC9EE8ECCB87}" type="datetimeFigureOut">
              <a:rPr lang="ar-EG" smtClean="0"/>
              <a:t>08/06/1443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B82A-ACA1-4E0E-A692-FA8DEB0FC7AB}" type="slidenum">
              <a:rPr lang="ar-EG" smtClean="0"/>
              <a:t>‹#›</a:t>
            </a:fld>
            <a:endParaRPr lang="ar-E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D22-845F-4624-A35D-AC9EE8ECCB87}" type="datetimeFigureOut">
              <a:rPr lang="ar-EG" smtClean="0"/>
              <a:t>08/06/1443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B82A-ACA1-4E0E-A692-FA8DEB0FC7AB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D22-845F-4624-A35D-AC9EE8ECCB87}" type="datetimeFigureOut">
              <a:rPr lang="ar-EG" smtClean="0"/>
              <a:t>08/06/1443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B82A-ACA1-4E0E-A692-FA8DEB0FC7AB}" type="slidenum">
              <a:rPr lang="ar-EG" smtClean="0"/>
              <a:t>‹#›</a:t>
            </a:fld>
            <a:endParaRPr lang="ar-E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D22-845F-4624-A35D-AC9EE8ECCB87}" type="datetimeFigureOut">
              <a:rPr lang="ar-EG" smtClean="0"/>
              <a:t>08/06/1443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B82A-ACA1-4E0E-A692-FA8DEB0FC7AB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D22-845F-4624-A35D-AC9EE8ECCB87}" type="datetimeFigureOut">
              <a:rPr lang="ar-EG" smtClean="0"/>
              <a:t>08/06/1443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B82A-ACA1-4E0E-A692-FA8DEB0FC7AB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D22-845F-4624-A35D-AC9EE8ECCB87}" type="datetimeFigureOut">
              <a:rPr lang="ar-EG" smtClean="0"/>
              <a:t>08/06/1443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B82A-ACA1-4E0E-A692-FA8DEB0FC7AB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D22-845F-4624-A35D-AC9EE8ECCB87}" type="datetimeFigureOut">
              <a:rPr lang="ar-EG" smtClean="0"/>
              <a:t>08/06/1443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B82A-ACA1-4E0E-A692-FA8DEB0FC7AB}" type="slidenum">
              <a:rPr lang="ar-EG" smtClean="0"/>
              <a:t>‹#›</a:t>
            </a:fld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D22-845F-4624-A35D-AC9EE8ECCB87}" type="datetimeFigureOut">
              <a:rPr lang="ar-EG" smtClean="0"/>
              <a:t>08/06/1443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B82A-ACA1-4E0E-A692-FA8DEB0FC7AB}" type="slidenum">
              <a:rPr lang="ar-EG" smtClean="0"/>
              <a:t>‹#›</a:t>
            </a:fld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A6FD22-845F-4624-A35D-AC9EE8ECCB87}" type="datetimeFigureOut">
              <a:rPr lang="ar-EG" smtClean="0"/>
              <a:t>08/06/1443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D1DB82A-ACA1-4E0E-A692-FA8DEB0FC7AB}" type="slidenum">
              <a:rPr lang="ar-EG" smtClean="0"/>
              <a:t>‹#›</a:t>
            </a:fld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6C55E0-3825-49C8-8FC9-BAE3EE360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8000" dirty="0">
                <a:latin typeface="Adobe Garamond Pro Bold" panose="02020702060506020403" pitchFamily="18" charset="0"/>
              </a:rPr>
              <a:t>Project </a:t>
            </a:r>
            <a:r>
              <a:rPr lang="en-US" sz="8000" dirty="0" smtClean="0">
                <a:latin typeface="Adobe Garamond Pro Bold" panose="02020702060506020403" pitchFamily="18" charset="0"/>
              </a:rPr>
              <a:t>Management</a:t>
            </a:r>
            <a:r>
              <a:rPr lang="en-US" sz="8000" dirty="0">
                <a:latin typeface="Adobe Garamond Pro Bold" panose="02020702060506020403" pitchFamily="18" charset="0"/>
              </a:rPr>
              <a:t/>
            </a:r>
            <a:br>
              <a:rPr lang="en-US" sz="8000" dirty="0">
                <a:latin typeface="Adobe Garamond Pro Bold" panose="02020702060506020403" pitchFamily="18" charset="0"/>
              </a:rPr>
            </a:br>
            <a:endParaRPr lang="ar-EG" sz="80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9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72B603-7E65-4707-AEC2-5A6B206D7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2060"/>
                </a:solidFill>
              </a:rPr>
              <a:t>Project management is defined as a discipline related to the process of organizing and managing the resources available in projects,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2060"/>
                </a:solidFill>
              </a:rPr>
              <a:t> such as: </a:t>
            </a:r>
          </a:p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human resources </a:t>
            </a:r>
          </a:p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physical resources</a:t>
            </a:r>
            <a:endParaRPr lang="ar-EG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AF9392-1CAD-4B80-BA35-27C26EA2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Define project management</a:t>
            </a:r>
            <a:endParaRPr lang="ar-EG" dirty="0">
              <a:solidFill>
                <a:srgbClr val="002060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6559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4E5617-5D6A-4510-A410-56F6B0B85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2060"/>
                </a:solidFill>
              </a:rPr>
              <a:t>Time</a:t>
            </a:r>
            <a:r>
              <a:rPr lang="en-US" dirty="0"/>
              <a:t>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 it is one of the most important elements of project management, completing the required projects on time increases customer confidence.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Costs: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It is meant to control costs and financial matters in order to increase the production of profit.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Tasks: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It means following up on the tasks related to the completion of the project in a timely manner and at the appropriate cost. </a:t>
            </a:r>
            <a:endParaRPr lang="ar-EG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ar-EG" sz="4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ar-E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B62B43-824B-43B6-97EE-DBF0503A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Project management elements</a:t>
            </a:r>
            <a:endParaRPr lang="ar-EG" dirty="0">
              <a:solidFill>
                <a:srgbClr val="002060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5627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14350B-3B95-44D7-B3FA-EF3EFE8CB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Key Resources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1-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Physical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: Such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as buildings, factories, vehicles and infrastructure.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2-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Human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This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is a key resource in the creative industries or those that require deep knowledge.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3-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Financial: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These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are important in businesses that depend on financial resources or financial guarantees.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A80B59-7148-469C-BB3B-044C1EBD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Project management elements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96688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FCEAD-30B4-4A32-B09B-EF7772B43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Planning stage: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during which the project's path and method of implementation are planned, and the necessary resources needed by all stages of the project.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Implementation stage: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during which project activities are implemented according to the project plan.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Monitoring and control phase: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during which the project activities are monitored, and then the project is evaluated in its entirety.</a:t>
            </a:r>
            <a:endParaRPr lang="ar-E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881AAF-8339-407B-A499-170B02BB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Project implementation stages</a:t>
            </a:r>
            <a:endParaRPr lang="ar-EG" dirty="0">
              <a:solidFill>
                <a:srgbClr val="002060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8885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9E20B3-97F6-4968-B4B9-B9F4921E4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The project termination 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during which the accounts and activities of the project are completely closed, and the desired goals of the project are achieved.</a:t>
            </a:r>
          </a:p>
          <a:p>
            <a:endParaRPr lang="ar-E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B99F63-4EEF-46BD-A6BD-344EE3C0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Project implementation stages</a:t>
            </a:r>
            <a:endParaRPr lang="ar-EG" dirty="0">
              <a:solidFill>
                <a:srgbClr val="002060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4978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A8B21D-CBA2-4EAF-B637-B50D6B867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311" y="2675467"/>
            <a:ext cx="9877777" cy="3450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There are two main challenges facing any project management process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1-one of the first challenges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facing any project manager, where completing the project with the specified costs and time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second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achieving the optimal and most appropriate situation for the project, which is one of the biggest and most ambitious challenges, where the optimal and appropriate situation is the ability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allocate.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inputs required to achieve the predetermined objectives.</a:t>
            </a:r>
            <a:endParaRPr lang="ar-E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B154CE-87DC-44D1-BC2F-259D77FA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Difficulties and challenges in project management</a:t>
            </a:r>
            <a:endParaRPr lang="ar-EG" dirty="0">
              <a:solidFill>
                <a:srgbClr val="002060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4673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ar-EG" dirty="0" smtClean="0"/>
              <a:t>ريموندا وجيه رسمي </a:t>
            </a:r>
          </a:p>
          <a:p>
            <a:pPr marL="0" indent="0" algn="r">
              <a:buNone/>
            </a:pPr>
            <a:r>
              <a:rPr lang="ar-EG" dirty="0" smtClean="0"/>
              <a:t>سارة رؤف شاكر </a:t>
            </a:r>
          </a:p>
          <a:p>
            <a:pPr marL="0" indent="0" algn="r">
              <a:buNone/>
            </a:pPr>
            <a:r>
              <a:rPr lang="ar-EG" dirty="0" smtClean="0"/>
              <a:t>رنا أسامة محمد </a:t>
            </a:r>
          </a:p>
          <a:p>
            <a:pPr marL="0" indent="0" algn="r">
              <a:buNone/>
            </a:pPr>
            <a:r>
              <a:rPr lang="ar-EG" dirty="0" smtClean="0"/>
              <a:t>رولا نشأت نصحي </a:t>
            </a:r>
          </a:p>
          <a:p>
            <a:pPr marL="0" indent="0" algn="r">
              <a:buNone/>
            </a:pPr>
            <a:r>
              <a:rPr lang="ar-EG" smtClean="0"/>
              <a:t>عبدالعزيز عبدالرحمن عبدالعزيز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0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72</TotalTime>
  <Words>358</Words>
  <Application>Microsoft Office PowerPoint</Application>
  <PresentationFormat>Custom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Project Management </vt:lpstr>
      <vt:lpstr>Define project management</vt:lpstr>
      <vt:lpstr>Project management elements</vt:lpstr>
      <vt:lpstr>Project management elements</vt:lpstr>
      <vt:lpstr>Project implementation stages</vt:lpstr>
      <vt:lpstr>Project implementation stages</vt:lpstr>
      <vt:lpstr>Difficulties and challenges in project management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Managment</dc:title>
  <dc:creator>Remonda wageh</dc:creator>
  <cp:lastModifiedBy>Developer</cp:lastModifiedBy>
  <cp:revision>11</cp:revision>
  <dcterms:created xsi:type="dcterms:W3CDTF">2022-01-05T15:35:07Z</dcterms:created>
  <dcterms:modified xsi:type="dcterms:W3CDTF">2022-01-11T09:38:55Z</dcterms:modified>
</cp:coreProperties>
</file>