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2" r:id="rId15"/>
    <p:sldId id="273" r:id="rId16"/>
    <p:sldId id="274" r:id="rId17"/>
    <p:sldId id="26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CD8DB2-4DED-4F91-A913-C4A5D9CCBCF1}" type="datetimeFigureOut">
              <a:rPr lang="fr-FR" smtClean="0"/>
              <a:t>30/08/2019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B45ACA-696F-4C80-8B8D-6328CB1A5C6C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83975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8DB2-4DED-4F91-A913-C4A5D9CCBCF1}" type="datetimeFigureOut">
              <a:rPr lang="fr-FR" smtClean="0"/>
              <a:t>30/08/2019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5ACA-696F-4C80-8B8D-6328CB1A5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4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8DB2-4DED-4F91-A913-C4A5D9CCBCF1}" type="datetimeFigureOut">
              <a:rPr lang="fr-FR" smtClean="0"/>
              <a:t>30/08/2019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5ACA-696F-4C80-8B8D-6328CB1A5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80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8DB2-4DED-4F91-A913-C4A5D9CCBCF1}" type="datetimeFigureOut">
              <a:rPr lang="fr-FR" smtClean="0"/>
              <a:t>30/08/2019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5ACA-696F-4C80-8B8D-6328CB1A5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69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CD8DB2-4DED-4F91-A913-C4A5D9CCBCF1}" type="datetimeFigureOut">
              <a:rPr lang="fr-FR" smtClean="0"/>
              <a:t>30/08/2019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B45ACA-696F-4C80-8B8D-6328CB1A5C6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85999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8DB2-4DED-4F91-A913-C4A5D9CCBCF1}" type="datetimeFigureOut">
              <a:rPr lang="fr-FR" smtClean="0"/>
              <a:t>30/08/2019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5ACA-696F-4C80-8B8D-6328CB1A5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59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8DB2-4DED-4F91-A913-C4A5D9CCBCF1}" type="datetimeFigureOut">
              <a:rPr lang="fr-FR" smtClean="0"/>
              <a:t>30/08/2019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5ACA-696F-4C80-8B8D-6328CB1A5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92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8DB2-4DED-4F91-A913-C4A5D9CCBCF1}" type="datetimeFigureOut">
              <a:rPr lang="fr-FR" smtClean="0"/>
              <a:t>30/08/2019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5ACA-696F-4C80-8B8D-6328CB1A5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05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8DB2-4DED-4F91-A913-C4A5D9CCBCF1}" type="datetimeFigureOut">
              <a:rPr lang="fr-FR" smtClean="0"/>
              <a:t>30/08/2019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5ACA-696F-4C80-8B8D-6328CB1A5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76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CD8DB2-4DED-4F91-A913-C4A5D9CCBCF1}" type="datetimeFigureOut">
              <a:rPr lang="fr-FR" smtClean="0"/>
              <a:t>30/08/2019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B45ACA-696F-4C80-8B8D-6328CB1A5C6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779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CD8DB2-4DED-4F91-A913-C4A5D9CCBCF1}" type="datetimeFigureOut">
              <a:rPr lang="fr-FR" smtClean="0"/>
              <a:t>30/08/2019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B45ACA-696F-4C80-8B8D-6328CB1A5C6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21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1CD8DB2-4DED-4F91-A913-C4A5D9CCBCF1}" type="datetimeFigureOut">
              <a:rPr lang="fr-FR" smtClean="0"/>
              <a:t>30/08/2019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AB45ACA-696F-4C80-8B8D-6328CB1A5C6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483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60222" y="1953029"/>
            <a:ext cx="5871556" cy="2951942"/>
          </a:xfrm>
        </p:spPr>
        <p:txBody>
          <a:bodyPr/>
          <a:lstStyle/>
          <a:p>
            <a:r>
              <a:rPr lang="fr-FR" dirty="0" smtClean="0"/>
              <a:t>Formation </a:t>
            </a:r>
            <a:br>
              <a:rPr lang="fr-FR" dirty="0" smtClean="0"/>
            </a:br>
            <a:r>
              <a:rPr lang="fr-FR" dirty="0" smtClean="0"/>
              <a:t>Web Force 3 </a:t>
            </a:r>
            <a:br>
              <a:rPr lang="fr-FR" dirty="0" smtClean="0"/>
            </a:br>
            <a:r>
              <a:rPr lang="fr-FR" dirty="0" smtClean="0"/>
              <a:t>Troyes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48000" y="0"/>
            <a:ext cx="9144000" cy="1747837"/>
          </a:xfrm>
        </p:spPr>
        <p:txBody>
          <a:bodyPr>
            <a:normAutofit/>
          </a:bodyPr>
          <a:lstStyle/>
          <a:p>
            <a:pPr algn="r"/>
            <a:r>
              <a:rPr lang="fr-FR" sz="2000" dirty="0" smtClean="0"/>
              <a:t>Chef de projet : 	FERREIRA </a:t>
            </a:r>
            <a:r>
              <a:rPr lang="fr-FR" sz="2000" dirty="0"/>
              <a:t>DA SILVA </a:t>
            </a:r>
            <a:r>
              <a:rPr lang="fr-FR" sz="2000" dirty="0" smtClean="0"/>
              <a:t>Thomas	</a:t>
            </a:r>
          </a:p>
          <a:p>
            <a:pPr algn="r"/>
            <a:r>
              <a:rPr lang="fr-FR" sz="2000" dirty="0" smtClean="0"/>
              <a:t>Développeurs : 	OEUNG Hélène,			</a:t>
            </a:r>
          </a:p>
          <a:p>
            <a:pPr algn="r"/>
            <a:r>
              <a:rPr lang="fr-FR" sz="2000" dirty="0" smtClean="0"/>
              <a:t>		JADIBA Rola,			</a:t>
            </a:r>
          </a:p>
          <a:p>
            <a:pPr algn="r"/>
            <a:r>
              <a:rPr lang="fr-FR" sz="2000" dirty="0"/>
              <a:t>	</a:t>
            </a:r>
            <a:r>
              <a:rPr lang="fr-FR" sz="2000" dirty="0" smtClean="0"/>
              <a:t>	RAVOAHANGY Alias		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7772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78182" y="299258"/>
            <a:ext cx="8794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Mise en place de la page mot de passe oublié</a:t>
            </a:r>
            <a:endParaRPr lang="fr-FR" sz="2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53" y="1696748"/>
            <a:ext cx="5922508" cy="385615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39" y="1479208"/>
            <a:ext cx="5237353" cy="468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81695" y="349135"/>
            <a:ext cx="862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Modification du mot de passe utilisateur</a:t>
            </a:r>
            <a:endParaRPr lang="fr-FR" sz="2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52" y="1417061"/>
            <a:ext cx="5636895" cy="449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211185" y="365760"/>
            <a:ext cx="901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Ajout, édition et suppression d’un produit </a:t>
            </a:r>
            <a:endParaRPr lang="fr-FR" sz="2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65" y="1283797"/>
            <a:ext cx="4874636" cy="505151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810" y="2253356"/>
            <a:ext cx="4898457" cy="250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8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628775"/>
            <a:ext cx="6838950" cy="360045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170386" y="420414"/>
            <a:ext cx="785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Mise en place d’une pagination</a:t>
            </a:r>
            <a:endParaRPr lang="fr-FR" sz="2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9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13" y="4694006"/>
            <a:ext cx="10296525" cy="20193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64113" y="319379"/>
            <a:ext cx="1057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Affichage de l’accueil du blog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64113" y="4252891"/>
            <a:ext cx="1057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Affichage des produits dans la boutique + modal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13" y="873377"/>
            <a:ext cx="9809018" cy="337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8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33807" y="437004"/>
            <a:ext cx="463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Affichage des commandes selon les statuts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9" y="1320216"/>
            <a:ext cx="6078430" cy="185675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841375" y="437004"/>
            <a:ext cx="470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Affichage des commandes selon les statuts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889" y="999315"/>
            <a:ext cx="5992843" cy="5665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05839" y="3690851"/>
            <a:ext cx="4294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Statuts:</a:t>
            </a:r>
          </a:p>
          <a:p>
            <a:endParaRPr lang="fr-FR" dirty="0" smtClean="0"/>
          </a:p>
          <a:p>
            <a:r>
              <a:rPr lang="fr-FR" dirty="0" smtClean="0"/>
              <a:t>0 = En attente</a:t>
            </a:r>
          </a:p>
          <a:p>
            <a:r>
              <a:rPr lang="fr-FR" dirty="0" smtClean="0"/>
              <a:t>1 = En préparation</a:t>
            </a:r>
          </a:p>
          <a:p>
            <a:r>
              <a:rPr lang="fr-FR" dirty="0" smtClean="0"/>
              <a:t>2 = En cours de livraison</a:t>
            </a:r>
          </a:p>
          <a:p>
            <a:r>
              <a:rPr lang="fr-FR" dirty="0" smtClean="0"/>
              <a:t>3 = Commande livrée</a:t>
            </a:r>
          </a:p>
          <a:p>
            <a:r>
              <a:rPr lang="fr-FR" dirty="0" smtClean="0"/>
              <a:t>4 = Commande annulée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191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8430" y="515389"/>
            <a:ext cx="24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 au panier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660" y="1607300"/>
            <a:ext cx="7626343" cy="418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4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4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361902" y="2855422"/>
            <a:ext cx="9468196" cy="1147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60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BON TEMPS ROULÉ</a:t>
            </a:r>
            <a:endParaRPr lang="fr-FR" sz="60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2745971" y="3715789"/>
            <a:ext cx="68219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241175" y="3817912"/>
            <a:ext cx="17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Blog - Boutique</a:t>
            </a:r>
          </a:p>
        </p:txBody>
      </p:sp>
    </p:spTree>
    <p:extLst>
      <p:ext uri="{BB962C8B-B14F-4D97-AF65-F5344CB8AC3E}">
        <p14:creationId xmlns:p14="http://schemas.microsoft.com/office/powerpoint/2010/main" val="77112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Création du projet avec </a:t>
            </a:r>
            <a:r>
              <a:rPr lang="fr-F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Symfony</a:t>
            </a:r>
            <a:r>
              <a:rPr lang="fr-F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4  </a:t>
            </a:r>
            <a:br>
              <a:rPr lang="fr-F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fr-F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et </a:t>
            </a:r>
            <a:r>
              <a:rPr lang="fr-F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GitLabs</a:t>
            </a:r>
            <a:r>
              <a:rPr lang="fr-F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fr-FR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Utilisation de l’invité de commande de </a:t>
            </a:r>
            <a:r>
              <a:rPr lang="fr-F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Laragon</a:t>
            </a:r>
            <a:r>
              <a:rPr lang="fr-F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pour la création du projet.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Partage du Projet dans le Git</a:t>
            </a:r>
          </a:p>
          <a:p>
            <a:endParaRPr lang="fr-FR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26" name="Picture 2" descr="RÃ©sultat de recherche d'images pour &quot;gitlab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404" y="1391044"/>
            <a:ext cx="604354" cy="55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symfony 4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348" y="682384"/>
            <a:ext cx="705825" cy="70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667956"/>
            <a:ext cx="4767175" cy="55005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0922" y="2818014"/>
            <a:ext cx="4409673" cy="273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3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5885" y="1201189"/>
            <a:ext cx="4497186" cy="885306"/>
          </a:xfrm>
        </p:spPr>
        <p:txBody>
          <a:bodyPr/>
          <a:lstStyle/>
          <a:p>
            <a:pPr algn="ctr"/>
            <a:r>
              <a:rPr lang="fr-FR" sz="4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Base de Donnée</a:t>
            </a:r>
            <a:endParaRPr lang="fr-FR" sz="4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170" y="1571105"/>
            <a:ext cx="6467011" cy="3807229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5885" y="2568633"/>
            <a:ext cx="4929445" cy="36409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Création des différentes entités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Création des relations entre les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Migration vers la Base de Donnée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Problèmes rencontrés : </a:t>
            </a:r>
          </a:p>
          <a:p>
            <a:pPr marL="800100" lvl="1" indent="-342900">
              <a:buFont typeface="Franklin Gothic Book" panose="020B0503020102020204" pitchFamily="34" charset="0"/>
              <a:buChar char="–"/>
            </a:pPr>
            <a:r>
              <a:rPr lang="fr-FR" b="1" i="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Type du champ Prix des produits</a:t>
            </a:r>
          </a:p>
          <a:p>
            <a:pPr marL="800100" lvl="1" indent="-342900">
              <a:buFont typeface="Franklin Gothic Book" panose="020B0503020102020204" pitchFamily="34" charset="0"/>
              <a:buChar char="–"/>
            </a:pPr>
            <a:r>
              <a:rPr lang="fr-FR" b="1" i="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Modifications des tables ( ajout, suppression et modification des champs )</a:t>
            </a:r>
          </a:p>
          <a:p>
            <a:pPr lvl="1"/>
            <a:endParaRPr lang="fr-FR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fr-FR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1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22" y="182879"/>
            <a:ext cx="4933257" cy="651717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849687" y="432262"/>
            <a:ext cx="5037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Méthode d’ajout d’un article sur le blog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Upload</a:t>
            </a:r>
            <a:r>
              <a:rPr lang="fr-F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de l’image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Ajout d’un </a:t>
            </a:r>
            <a:r>
              <a:rPr lang="fr-FR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é</a:t>
            </a:r>
            <a:r>
              <a:rPr lang="fr-F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diteur de texte ( </a:t>
            </a:r>
            <a:r>
              <a:rPr lang="fr-FR" sz="2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CKEditor</a:t>
            </a:r>
            <a:r>
              <a:rPr lang="fr-F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)</a:t>
            </a:r>
            <a:endParaRPr lang="fr-FR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865" y="1650296"/>
            <a:ext cx="5552902" cy="321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706" y="182879"/>
            <a:ext cx="4410007" cy="651717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76" y="2477193"/>
            <a:ext cx="6053735" cy="396517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63782" y="498763"/>
            <a:ext cx="5735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Edition d’un article et modification de l’image</a:t>
            </a:r>
            <a:endParaRPr lang="fr-FR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2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145" y="372081"/>
            <a:ext cx="7705725" cy="381952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305098" y="4588625"/>
            <a:ext cx="10316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Méthode de suppression d’un Article + suppression de l’image dans le dossier </a:t>
            </a:r>
            <a:endParaRPr lang="fr-FR" sz="3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419100"/>
            <a:ext cx="6134100" cy="60198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80465" y="656705"/>
            <a:ext cx="40067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Utilisation de Swift Mailer </a:t>
            </a:r>
          </a:p>
          <a:p>
            <a:pPr algn="ctr"/>
            <a:r>
              <a:rPr lang="fr-FR" sz="2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 Plugin de </a:t>
            </a:r>
            <a:r>
              <a:rPr lang="fr-FR" sz="24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Symfony</a:t>
            </a:r>
            <a:r>
              <a:rPr lang="fr-FR" sz="2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)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401" y="2651328"/>
            <a:ext cx="4382799" cy="23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87087" y="565265"/>
            <a:ext cx="961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Mise en place de la partie inscription et connexion</a:t>
            </a:r>
            <a:endParaRPr lang="fr-FR" sz="3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753591" y="1403311"/>
            <a:ext cx="66848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Création de l’entité User</a:t>
            </a:r>
          </a:p>
          <a:p>
            <a:endParaRPr lang="fr-FR" sz="2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fr-FR" sz="28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fr-FR" sz="28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</a:t>
            </a:r>
            <a:r>
              <a:rPr lang="fr-FR" sz="2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réation du système de connexion</a:t>
            </a:r>
          </a:p>
          <a:p>
            <a:endParaRPr lang="fr-FR" sz="2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fr-FR" sz="28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fr-FR" sz="2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Création du formulaire d’inscription </a:t>
            </a:r>
          </a:p>
          <a:p>
            <a:r>
              <a:rPr lang="fr-FR" sz="2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fr-FR" sz="2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fr-FR" sz="2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fr-FR" sz="2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endParaRPr lang="fr-FR" sz="2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165" y="2261678"/>
            <a:ext cx="2575820" cy="54686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164" y="3935301"/>
            <a:ext cx="2911923" cy="5038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526" y="5565881"/>
            <a:ext cx="3505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0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255</TotalTime>
  <Words>224</Words>
  <Application>Microsoft Office PowerPoint</Application>
  <PresentationFormat>Grand écran</PresentationFormat>
  <Paragraphs>51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Franklin Gothic Book</vt:lpstr>
      <vt:lpstr>Open Sans Light</vt:lpstr>
      <vt:lpstr>Crop</vt:lpstr>
      <vt:lpstr>Formation  Web Force 3  Troyes</vt:lpstr>
      <vt:lpstr>Présentation PowerPoint</vt:lpstr>
      <vt:lpstr>Création du projet avec Symfony 4   et GitLabs </vt:lpstr>
      <vt:lpstr>Base de Donnée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 Web Force 3  Troyes</dc:title>
  <dc:creator>Alias RAVOAHANGY</dc:creator>
  <cp:lastModifiedBy>Helene O</cp:lastModifiedBy>
  <cp:revision>22</cp:revision>
  <dcterms:created xsi:type="dcterms:W3CDTF">2019-08-29T10:38:15Z</dcterms:created>
  <dcterms:modified xsi:type="dcterms:W3CDTF">2019-08-30T06:49:15Z</dcterms:modified>
</cp:coreProperties>
</file>