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5" r:id="rId8"/>
    <p:sldId id="26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E7F45-148A-45C4-89BF-96ECD309756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7EA7-ECE6-4E77-919E-B2E297D5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8720"/>
            <a:ext cx="7772400" cy="1500559"/>
          </a:xfrm>
        </p:spPr>
        <p:txBody>
          <a:bodyPr>
            <a:noAutofit/>
          </a:bodyPr>
          <a:lstStyle/>
          <a:p>
            <a:r>
              <a:rPr lang="en-US" sz="4800" dirty="0"/>
              <a:t>Prediction of Heart Diseases using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6419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diamati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7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/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3DC54-DB11-0E06-D40D-C4A3ECD8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3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7410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Hasil </a:t>
            </a:r>
            <a:r>
              <a:rPr lang="en-US" sz="2000" dirty="0" err="1"/>
              <a:t>dari</a:t>
            </a:r>
            <a:r>
              <a:rPr lang="en-US" sz="2000" dirty="0"/>
              <a:t> Confusion matrix obtained in the experimental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5C921-D1A7-D14D-B685-D6C124B0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22" y="2357502"/>
            <a:ext cx="4195561" cy="2450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C08CA-2E97-4E3B-484F-778DFBDF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83" y="2705329"/>
            <a:ext cx="3697189" cy="12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9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Kurva</a:t>
            </a:r>
            <a:r>
              <a:rPr lang="en-US" dirty="0"/>
              <a:t> ROC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algoritma random forest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Kurva</a:t>
            </a:r>
            <a:r>
              <a:rPr lang="en-US" sz="2000" dirty="0"/>
              <a:t> ROC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 dan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palsu</a:t>
            </a:r>
            <a:r>
              <a:rPr lang="en-US" sz="2000" dirty="0"/>
              <a:t> pada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ambang</a:t>
            </a:r>
            <a:r>
              <a:rPr lang="en-US" sz="2000" dirty="0"/>
              <a:t> batas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diplot</a:t>
            </a:r>
            <a:r>
              <a:rPr lang="en-US" sz="2000" dirty="0"/>
              <a:t> Dari </a:t>
            </a:r>
            <a:r>
              <a:rPr lang="en-US" sz="2000" dirty="0" err="1"/>
              <a:t>kurva</a:t>
            </a:r>
            <a:r>
              <a:rPr lang="en-US" sz="2000" dirty="0"/>
              <a:t> ROC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AUC </a:t>
            </a:r>
            <a:r>
              <a:rPr lang="en-US" sz="2000" dirty="0" err="1"/>
              <a:t>sebesar</a:t>
            </a:r>
            <a:r>
              <a:rPr lang="en-US" sz="2000" dirty="0"/>
              <a:t> 93,3% yang </a:t>
            </a:r>
            <a:r>
              <a:rPr lang="en-US" sz="2000" dirty="0" err="1"/>
              <a:t>menunjukkan</a:t>
            </a:r>
            <a:r>
              <a:rPr lang="en-US" sz="2000" dirty="0"/>
              <a:t> model 93,3% </a:t>
            </a:r>
            <a:r>
              <a:rPr lang="en-US" sz="2000" dirty="0" err="1"/>
              <a:t>memprediksi</a:t>
            </a:r>
            <a:r>
              <a:rPr lang="en-US" sz="2000" dirty="0"/>
              <a:t> secara </a:t>
            </a:r>
            <a:r>
              <a:rPr lang="en-US" sz="2000" dirty="0" err="1"/>
              <a:t>akurat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menderita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 atau tidak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357B3-20AE-C468-DC19-C6F66244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93" y="4143498"/>
            <a:ext cx="2954280" cy="20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Dalam makalah ini algoritma </a:t>
            </a:r>
            <a:r>
              <a:rPr lang="en-US" dirty="0" err="1"/>
              <a:t>penambangan</a:t>
            </a:r>
            <a:r>
              <a:rPr lang="en-US" dirty="0"/>
              <a:t> data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diimplementasikan untuk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. Dari </a:t>
            </a:r>
            <a:r>
              <a:rPr lang="en-US" dirty="0" err="1"/>
              <a:t>percobaan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Sensitivitas</a:t>
            </a:r>
            <a:r>
              <a:rPr lang="en-US" dirty="0"/>
              <a:t> 90,6%.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spesifisitas</a:t>
            </a:r>
            <a:r>
              <a:rPr lang="en-US" dirty="0"/>
              <a:t> 82,7,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untuk </a:t>
            </a:r>
            <a:r>
              <a:rPr lang="en-US" dirty="0" err="1"/>
              <a:t>prediksi</a:t>
            </a:r>
            <a:r>
              <a:rPr lang="en-US" dirty="0"/>
              <a:t> 86,9. Dalam </a:t>
            </a:r>
            <a:r>
              <a:rPr lang="en-US" dirty="0" err="1"/>
              <a:t>karya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kami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86,9% untuk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diagnosis 93,3% </a:t>
            </a:r>
            <a:r>
              <a:rPr lang="en-US" dirty="0" err="1"/>
              <a:t>menggunakan</a:t>
            </a:r>
            <a:r>
              <a:rPr lang="en-US" dirty="0"/>
              <a:t> algoritma random forest Sistem yang </a:t>
            </a:r>
            <a:r>
              <a:rPr lang="en-US" dirty="0" err="1"/>
              <a:t>diusulkan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algoritma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lain seperti Naïve Bayes,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K-NN, Regresi linier, </a:t>
            </a:r>
            <a:r>
              <a:rPr lang="en-US" dirty="0" err="1"/>
              <a:t>logika</a:t>
            </a:r>
            <a:r>
              <a:rPr lang="en-US" dirty="0"/>
              <a:t> fuzzy agar lebih baik..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9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1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paper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Confussion</a:t>
            </a:r>
            <a:r>
              <a:rPr lang="en-US" dirty="0"/>
              <a:t> Matrix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/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/>
              <a:t>Saran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7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221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Prediction of Heart Diseases using Random Forest</vt:lpstr>
      <vt:lpstr>Masalah Utama</vt:lpstr>
      <vt:lpstr>Yang diamati dalam penelitian ini</vt:lpstr>
      <vt:lpstr>Metode Penelitian/tahapan penelitian</vt:lpstr>
      <vt:lpstr>Hasil Penelitian</vt:lpstr>
      <vt:lpstr>Hasil Penelitian</vt:lpstr>
      <vt:lpstr>Kesimpulan</vt:lpstr>
      <vt:lpstr>Saran</vt:lpstr>
      <vt:lpstr>Yang saya harus pahami sebagai peneliti dalam membaca paper 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Challenges in Building AI-Based Complex Systems</dc:title>
  <dc:creator>Fajri Umbara</dc:creator>
  <cp:lastModifiedBy>Rolan Firmansyah</cp:lastModifiedBy>
  <cp:revision>33</cp:revision>
  <dcterms:created xsi:type="dcterms:W3CDTF">2020-08-22T01:23:55Z</dcterms:created>
  <dcterms:modified xsi:type="dcterms:W3CDTF">2024-03-17T15:39:26Z</dcterms:modified>
</cp:coreProperties>
</file>