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29D0B-301A-41E1-861E-8A266121A7EA}" v="461" dt="2023-12-17T06:41:56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54" autoAdjust="0"/>
  </p:normalViewPr>
  <p:slideViewPr>
    <p:cSldViewPr snapToGrid="0">
      <p:cViewPr varScale="1">
        <p:scale>
          <a:sx n="56" d="100"/>
          <a:sy n="56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 Tetteh" userId="fa1a1078-1434-45cb-9908-874e57a2e403" providerId="ADAL" clId="{EBD29D0B-301A-41E1-861E-8A266121A7EA}"/>
    <pc:docChg chg="undo custSel addSld modSld">
      <pc:chgData name="Roland Tetteh" userId="fa1a1078-1434-45cb-9908-874e57a2e403" providerId="ADAL" clId="{EBD29D0B-301A-41E1-861E-8A266121A7EA}" dt="2023-12-17T13:43:45.517" v="2618" actId="20577"/>
      <pc:docMkLst>
        <pc:docMk/>
      </pc:docMkLst>
      <pc:sldChg chg="addSp delSp modSp mod setBg modNotesTx">
        <pc:chgData name="Roland Tetteh" userId="fa1a1078-1434-45cb-9908-874e57a2e403" providerId="ADAL" clId="{EBD29D0B-301A-41E1-861E-8A266121A7EA}" dt="2023-12-17T03:23:36.694" v="2509" actId="20577"/>
        <pc:sldMkLst>
          <pc:docMk/>
          <pc:sldMk cId="2671324380" sldId="260"/>
        </pc:sldMkLst>
        <pc:spChg chg="mod">
          <ac:chgData name="Roland Tetteh" userId="fa1a1078-1434-45cb-9908-874e57a2e403" providerId="ADAL" clId="{EBD29D0B-301A-41E1-861E-8A266121A7EA}" dt="2023-12-16T15:59:53.133" v="603" actId="26606"/>
          <ac:spMkLst>
            <pc:docMk/>
            <pc:sldMk cId="2671324380" sldId="260"/>
            <ac:spMk id="2" creationId="{F849855B-22FB-2EC8-A184-2510A051B757}"/>
          </ac:spMkLst>
        </pc:spChg>
        <pc:spChg chg="add del mod">
          <ac:chgData name="Roland Tetteh" userId="fa1a1078-1434-45cb-9908-874e57a2e403" providerId="ADAL" clId="{EBD29D0B-301A-41E1-861E-8A266121A7EA}" dt="2023-12-16T15:59:53.133" v="603" actId="26606"/>
          <ac:spMkLst>
            <pc:docMk/>
            <pc:sldMk cId="2671324380" sldId="260"/>
            <ac:spMk id="3" creationId="{BA496F37-9ACA-A24E-5E0B-76D75151DAD4}"/>
          </ac:spMkLst>
        </pc:spChg>
        <pc:spChg chg="del">
          <ac:chgData name="Roland Tetteh" userId="fa1a1078-1434-45cb-9908-874e57a2e403" providerId="ADAL" clId="{EBD29D0B-301A-41E1-861E-8A266121A7EA}" dt="2023-12-16T15:59:53.133" v="603" actId="26606"/>
          <ac:spMkLst>
            <pc:docMk/>
            <pc:sldMk cId="2671324380" sldId="260"/>
            <ac:spMk id="8" creationId="{87BF42CA-AD55-48B4-8949-C4DCA60A6AEE}"/>
          </ac:spMkLst>
        </pc:spChg>
        <pc:spChg chg="del">
          <ac:chgData name="Roland Tetteh" userId="fa1a1078-1434-45cb-9908-874e57a2e403" providerId="ADAL" clId="{EBD29D0B-301A-41E1-861E-8A266121A7EA}" dt="2023-12-16T15:59:53.133" v="603" actId="26606"/>
          <ac:spMkLst>
            <pc:docMk/>
            <pc:sldMk cId="2671324380" sldId="260"/>
            <ac:spMk id="10" creationId="{66AE1D3D-3106-4CB2-AA7C-0C1642AC0F2E}"/>
          </ac:spMkLst>
        </pc:spChg>
        <pc:spChg chg="add">
          <ac:chgData name="Roland Tetteh" userId="fa1a1078-1434-45cb-9908-874e57a2e403" providerId="ADAL" clId="{EBD29D0B-301A-41E1-861E-8A266121A7EA}" dt="2023-12-16T15:59:53.133" v="603" actId="26606"/>
          <ac:spMkLst>
            <pc:docMk/>
            <pc:sldMk cId="2671324380" sldId="260"/>
            <ac:spMk id="23" creationId="{2F3856E9-4239-4EE7-A372-FDCF4882FDF6}"/>
          </ac:spMkLst>
        </pc:spChg>
        <pc:spChg chg="add">
          <ac:chgData name="Roland Tetteh" userId="fa1a1078-1434-45cb-9908-874e57a2e403" providerId="ADAL" clId="{EBD29D0B-301A-41E1-861E-8A266121A7EA}" dt="2023-12-16T15:59:53.133" v="603" actId="26606"/>
          <ac:spMkLst>
            <pc:docMk/>
            <pc:sldMk cId="2671324380" sldId="260"/>
            <ac:spMk id="25" creationId="{CCC9CDCF-90F8-42B0-BD0A-794C52688098}"/>
          </ac:spMkLst>
        </pc:spChg>
        <pc:grpChg chg="del">
          <ac:chgData name="Roland Tetteh" userId="fa1a1078-1434-45cb-9908-874e57a2e403" providerId="ADAL" clId="{EBD29D0B-301A-41E1-861E-8A266121A7EA}" dt="2023-12-16T15:59:53.133" v="603" actId="26606"/>
          <ac:grpSpMkLst>
            <pc:docMk/>
            <pc:sldMk cId="2671324380" sldId="260"/>
            <ac:grpSpMk id="12" creationId="{0A31B6AF-B711-4CDB-8C2B-16E963DDC4C5}"/>
          </ac:grpSpMkLst>
        </pc:grpChg>
        <pc:grpChg chg="add">
          <ac:chgData name="Roland Tetteh" userId="fa1a1078-1434-45cb-9908-874e57a2e403" providerId="ADAL" clId="{EBD29D0B-301A-41E1-861E-8A266121A7EA}" dt="2023-12-16T15:59:53.133" v="603" actId="26606"/>
          <ac:grpSpMkLst>
            <pc:docMk/>
            <pc:sldMk cId="2671324380" sldId="260"/>
            <ac:grpSpMk id="27" creationId="{C07D05FE-3FB8-4314-A050-9AB40814D714}"/>
          </ac:grpSpMkLst>
        </pc:grpChg>
        <pc:graphicFrameChg chg="add del">
          <ac:chgData name="Roland Tetteh" userId="fa1a1078-1434-45cb-9908-874e57a2e403" providerId="ADAL" clId="{EBD29D0B-301A-41E1-861E-8A266121A7EA}" dt="2023-12-16T15:59:53.102" v="602" actId="26606"/>
          <ac:graphicFrameMkLst>
            <pc:docMk/>
            <pc:sldMk cId="2671324380" sldId="260"/>
            <ac:graphicFrameMk id="19" creationId="{99FF46E0-4074-BC7E-19AB-5C1A30EC0E9A}"/>
          </ac:graphicFrameMkLst>
        </pc:graphicFrameChg>
        <pc:graphicFrameChg chg="add mod">
          <ac:chgData name="Roland Tetteh" userId="fa1a1078-1434-45cb-9908-874e57a2e403" providerId="ADAL" clId="{EBD29D0B-301A-41E1-861E-8A266121A7EA}" dt="2023-12-17T03:23:36.694" v="2509" actId="20577"/>
          <ac:graphicFrameMkLst>
            <pc:docMk/>
            <pc:sldMk cId="2671324380" sldId="260"/>
            <ac:graphicFrameMk id="21" creationId="{ECD27200-8EDE-59B8-4B79-696283909E4E}"/>
          </ac:graphicFrameMkLst>
        </pc:graphicFrameChg>
      </pc:sldChg>
      <pc:sldChg chg="addSp delSp modSp mod setBg">
        <pc:chgData name="Roland Tetteh" userId="fa1a1078-1434-45cb-9908-874e57a2e403" providerId="ADAL" clId="{EBD29D0B-301A-41E1-861E-8A266121A7EA}" dt="2023-12-16T15:58:45.822" v="600" actId="26606"/>
        <pc:sldMkLst>
          <pc:docMk/>
          <pc:sldMk cId="403414574" sldId="261"/>
        </pc:sldMkLst>
        <pc:spChg chg="mod">
          <ac:chgData name="Roland Tetteh" userId="fa1a1078-1434-45cb-9908-874e57a2e403" providerId="ADAL" clId="{EBD29D0B-301A-41E1-861E-8A266121A7EA}" dt="2023-12-16T15:58:45.822" v="600" actId="26606"/>
          <ac:spMkLst>
            <pc:docMk/>
            <pc:sldMk cId="403414574" sldId="261"/>
            <ac:spMk id="2" creationId="{6D868846-03D3-BAFC-91E4-C4A4BDE802A3}"/>
          </ac:spMkLst>
        </pc:spChg>
        <pc:spChg chg="add del">
          <ac:chgData name="Roland Tetteh" userId="fa1a1078-1434-45cb-9908-874e57a2e403" providerId="ADAL" clId="{EBD29D0B-301A-41E1-861E-8A266121A7EA}" dt="2023-12-16T15:58:45.822" v="600" actId="26606"/>
          <ac:spMkLst>
            <pc:docMk/>
            <pc:sldMk cId="403414574" sldId="261"/>
            <ac:spMk id="3" creationId="{CA3B594B-297E-75C8-1410-8F6DDF66C5DB}"/>
          </ac:spMkLst>
        </pc:spChg>
        <pc:spChg chg="add del">
          <ac:chgData name="Roland Tetteh" userId="fa1a1078-1434-45cb-9908-874e57a2e403" providerId="ADAL" clId="{EBD29D0B-301A-41E1-861E-8A266121A7EA}" dt="2023-12-16T15:58:45.822" v="600" actId="26606"/>
          <ac:spMkLst>
            <pc:docMk/>
            <pc:sldMk cId="403414574" sldId="261"/>
            <ac:spMk id="8" creationId="{18873D23-2DCF-4B31-A009-95721C06E8E1}"/>
          </ac:spMkLst>
        </pc:spChg>
        <pc:spChg chg="add del">
          <ac:chgData name="Roland Tetteh" userId="fa1a1078-1434-45cb-9908-874e57a2e403" providerId="ADAL" clId="{EBD29D0B-301A-41E1-861E-8A266121A7EA}" dt="2023-12-16T15:58:45.822" v="600" actId="26606"/>
          <ac:spMkLst>
            <pc:docMk/>
            <pc:sldMk cId="403414574" sldId="261"/>
            <ac:spMk id="10" creationId="{C13EF075-D4EF-4929-ADBC-91B27DA19955}"/>
          </ac:spMkLst>
        </pc:spChg>
        <pc:spChg chg="add del">
          <ac:chgData name="Roland Tetteh" userId="fa1a1078-1434-45cb-9908-874e57a2e403" providerId="ADAL" clId="{EBD29D0B-301A-41E1-861E-8A266121A7EA}" dt="2023-12-16T15:58:45.822" v="600" actId="26606"/>
          <ac:spMkLst>
            <pc:docMk/>
            <pc:sldMk cId="403414574" sldId="261"/>
            <ac:spMk id="22" creationId="{2F3856E9-4239-4EE7-A372-FDCF4882FDF6}"/>
          </ac:spMkLst>
        </pc:spChg>
        <pc:spChg chg="add del">
          <ac:chgData name="Roland Tetteh" userId="fa1a1078-1434-45cb-9908-874e57a2e403" providerId="ADAL" clId="{EBD29D0B-301A-41E1-861E-8A266121A7EA}" dt="2023-12-16T15:58:45.822" v="600" actId="26606"/>
          <ac:spMkLst>
            <pc:docMk/>
            <pc:sldMk cId="403414574" sldId="261"/>
            <ac:spMk id="24" creationId="{CCC9CDCF-90F8-42B0-BD0A-794C52688098}"/>
          </ac:spMkLst>
        </pc:spChg>
        <pc:grpChg chg="add del">
          <ac:chgData name="Roland Tetteh" userId="fa1a1078-1434-45cb-9908-874e57a2e403" providerId="ADAL" clId="{EBD29D0B-301A-41E1-861E-8A266121A7EA}" dt="2023-12-16T15:58:45.822" v="600" actId="26606"/>
          <ac:grpSpMkLst>
            <pc:docMk/>
            <pc:sldMk cId="403414574" sldId="261"/>
            <ac:grpSpMk id="12" creationId="{DAA26DFA-AAB2-4973-9C17-16D587C7B198}"/>
          </ac:grpSpMkLst>
        </pc:grpChg>
        <pc:grpChg chg="add del">
          <ac:chgData name="Roland Tetteh" userId="fa1a1078-1434-45cb-9908-874e57a2e403" providerId="ADAL" clId="{EBD29D0B-301A-41E1-861E-8A266121A7EA}" dt="2023-12-16T15:58:45.822" v="600" actId="26606"/>
          <ac:grpSpMkLst>
            <pc:docMk/>
            <pc:sldMk cId="403414574" sldId="261"/>
            <ac:grpSpMk id="26" creationId="{C07D05FE-3FB8-4314-A050-9AB40814D714}"/>
          </ac:grpSpMkLst>
        </pc:grpChg>
        <pc:graphicFrameChg chg="add del">
          <ac:chgData name="Roland Tetteh" userId="fa1a1078-1434-45cb-9908-874e57a2e403" providerId="ADAL" clId="{EBD29D0B-301A-41E1-861E-8A266121A7EA}" dt="2023-12-16T15:58:45.822" v="600" actId="26606"/>
          <ac:graphicFrameMkLst>
            <pc:docMk/>
            <pc:sldMk cId="403414574" sldId="261"/>
            <ac:graphicFrameMk id="18" creationId="{838A41C0-3346-8BEB-928E-DA84EE3D6D34}"/>
          </ac:graphicFrameMkLst>
        </pc:graphicFrameChg>
      </pc:sldChg>
      <pc:sldChg chg="addSp delSp modSp mod">
        <pc:chgData name="Roland Tetteh" userId="fa1a1078-1434-45cb-9908-874e57a2e403" providerId="ADAL" clId="{EBD29D0B-301A-41E1-861E-8A266121A7EA}" dt="2023-12-17T01:34:48.770" v="2492" actId="20577"/>
        <pc:sldMkLst>
          <pc:docMk/>
          <pc:sldMk cId="1261181386" sldId="262"/>
        </pc:sldMkLst>
        <pc:spChg chg="mod">
          <ac:chgData name="Roland Tetteh" userId="fa1a1078-1434-45cb-9908-874e57a2e403" providerId="ADAL" clId="{EBD29D0B-301A-41E1-861E-8A266121A7EA}" dt="2023-12-16T17:39:41.619" v="2358" actId="26606"/>
          <ac:spMkLst>
            <pc:docMk/>
            <pc:sldMk cId="1261181386" sldId="262"/>
            <ac:spMk id="2" creationId="{7B5685BB-DD3B-D25B-D54B-2EE9DCAF1DBB}"/>
          </ac:spMkLst>
        </pc:spChg>
        <pc:spChg chg="add del">
          <ac:chgData name="Roland Tetteh" userId="fa1a1078-1434-45cb-9908-874e57a2e403" providerId="ADAL" clId="{EBD29D0B-301A-41E1-861E-8A266121A7EA}" dt="2023-12-16T17:39:41.619" v="2358" actId="26606"/>
          <ac:spMkLst>
            <pc:docMk/>
            <pc:sldMk cId="1261181386" sldId="262"/>
            <ac:spMk id="9" creationId="{2659FDB4-FCBE-4A89-B46D-43D4FA54464D}"/>
          </ac:spMkLst>
        </pc:spChg>
        <pc:spChg chg="add del">
          <ac:chgData name="Roland Tetteh" userId="fa1a1078-1434-45cb-9908-874e57a2e403" providerId="ADAL" clId="{EBD29D0B-301A-41E1-861E-8A266121A7EA}" dt="2023-12-16T17:39:41.619" v="2358" actId="26606"/>
          <ac:spMkLst>
            <pc:docMk/>
            <pc:sldMk cId="1261181386" sldId="262"/>
            <ac:spMk id="13" creationId="{BACC6370-2D7E-4714-9D71-7542949D7D5D}"/>
          </ac:spMkLst>
        </pc:spChg>
        <pc:spChg chg="add del">
          <ac:chgData name="Roland Tetteh" userId="fa1a1078-1434-45cb-9908-874e57a2e403" providerId="ADAL" clId="{EBD29D0B-301A-41E1-861E-8A266121A7EA}" dt="2023-12-16T17:39:41.619" v="2358" actId="26606"/>
          <ac:spMkLst>
            <pc:docMk/>
            <pc:sldMk cId="1261181386" sldId="262"/>
            <ac:spMk id="14" creationId="{F68B3F68-107C-434F-AA38-110D5EA91B85}"/>
          </ac:spMkLst>
        </pc:spChg>
        <pc:spChg chg="add del">
          <ac:chgData name="Roland Tetteh" userId="fa1a1078-1434-45cb-9908-874e57a2e403" providerId="ADAL" clId="{EBD29D0B-301A-41E1-861E-8A266121A7EA}" dt="2023-12-16T17:37:47.626" v="2321" actId="26606"/>
          <ac:spMkLst>
            <pc:docMk/>
            <pc:sldMk cId="1261181386" sldId="262"/>
            <ac:spMk id="16" creationId="{C05CBC3C-2E5A-4839-8B9B-2E5A6ADF0F58}"/>
          </ac:spMkLst>
        </pc:spChg>
        <pc:spChg chg="add del">
          <ac:chgData name="Roland Tetteh" userId="fa1a1078-1434-45cb-9908-874e57a2e403" providerId="ADAL" clId="{EBD29D0B-301A-41E1-861E-8A266121A7EA}" dt="2023-12-16T17:37:47.626" v="2321" actId="26606"/>
          <ac:spMkLst>
            <pc:docMk/>
            <pc:sldMk cId="1261181386" sldId="262"/>
            <ac:spMk id="18" creationId="{DB5B423A-57CC-4C58-AA26-8E2E862B03A0}"/>
          </ac:spMkLst>
        </pc:spChg>
        <pc:spChg chg="add del">
          <ac:chgData name="Roland Tetteh" userId="fa1a1078-1434-45cb-9908-874e57a2e403" providerId="ADAL" clId="{EBD29D0B-301A-41E1-861E-8A266121A7EA}" dt="2023-12-16T17:39:41.619" v="2358" actId="26606"/>
          <ac:spMkLst>
            <pc:docMk/>
            <pc:sldMk cId="1261181386" sldId="262"/>
            <ac:spMk id="20" creationId="{AAD0DBB9-1A4B-4391-81D4-CB19F9AB918A}"/>
          </ac:spMkLst>
        </pc:spChg>
        <pc:spChg chg="add del">
          <ac:chgData name="Roland Tetteh" userId="fa1a1078-1434-45cb-9908-874e57a2e403" providerId="ADAL" clId="{EBD29D0B-301A-41E1-861E-8A266121A7EA}" dt="2023-12-16T17:39:41.619" v="2358" actId="26606"/>
          <ac:spMkLst>
            <pc:docMk/>
            <pc:sldMk cId="1261181386" sldId="262"/>
            <ac:spMk id="22" creationId="{063BBA22-50EA-4C4D-BE05-F1CE4E63AA56}"/>
          </ac:spMkLst>
        </pc:spChg>
        <pc:graphicFrameChg chg="mod modGraphic">
          <ac:chgData name="Roland Tetteh" userId="fa1a1078-1434-45cb-9908-874e57a2e403" providerId="ADAL" clId="{EBD29D0B-301A-41E1-861E-8A266121A7EA}" dt="2023-12-17T01:34:48.770" v="2492" actId="20577"/>
          <ac:graphicFrameMkLst>
            <pc:docMk/>
            <pc:sldMk cId="1261181386" sldId="262"/>
            <ac:graphicFrameMk id="5" creationId="{0F6FD447-0E10-3D09-3D52-C80DB0112670}"/>
          </ac:graphicFrameMkLst>
        </pc:graphicFrameChg>
        <pc:cxnChg chg="add del">
          <ac:chgData name="Roland Tetteh" userId="fa1a1078-1434-45cb-9908-874e57a2e403" providerId="ADAL" clId="{EBD29D0B-301A-41E1-861E-8A266121A7EA}" dt="2023-12-16T17:39:41.619" v="2358" actId="26606"/>
          <ac:cxnSpMkLst>
            <pc:docMk/>
            <pc:sldMk cId="1261181386" sldId="262"/>
            <ac:cxnSpMk id="11" creationId="{C8F51B3F-8331-4E4A-AE96-D47B1006EEAD}"/>
          </ac:cxnSpMkLst>
        </pc:cxnChg>
      </pc:sldChg>
      <pc:sldChg chg="addSp delSp modSp add mod modNotesTx">
        <pc:chgData name="Roland Tetteh" userId="fa1a1078-1434-45cb-9908-874e57a2e403" providerId="ADAL" clId="{EBD29D0B-301A-41E1-861E-8A266121A7EA}" dt="2023-12-16T16:48:20.915" v="2056" actId="20577"/>
        <pc:sldMkLst>
          <pc:docMk/>
          <pc:sldMk cId="1308337166" sldId="263"/>
        </pc:sldMkLst>
        <pc:spChg chg="mod">
          <ac:chgData name="Roland Tetteh" userId="fa1a1078-1434-45cb-9908-874e57a2e403" providerId="ADAL" clId="{EBD29D0B-301A-41E1-861E-8A266121A7EA}" dt="2023-12-16T16:03:53.092" v="811" actId="26606"/>
          <ac:spMkLst>
            <pc:docMk/>
            <pc:sldMk cId="1308337166" sldId="263"/>
            <ac:spMk id="2" creationId="{F849855B-22FB-2EC8-A184-2510A051B757}"/>
          </ac:spMkLst>
        </pc:spChg>
        <pc:spChg chg="mod">
          <ac:chgData name="Roland Tetteh" userId="fa1a1078-1434-45cb-9908-874e57a2e403" providerId="ADAL" clId="{EBD29D0B-301A-41E1-861E-8A266121A7EA}" dt="2023-12-16T16:04:19.425" v="830" actId="20577"/>
          <ac:spMkLst>
            <pc:docMk/>
            <pc:sldMk cId="1308337166" sldId="263"/>
            <ac:spMk id="3" creationId="{BA496F37-9ACA-A24E-5E0B-76D75151DAD4}"/>
          </ac:spMkLst>
        </pc:spChg>
        <pc:spChg chg="add del">
          <ac:chgData name="Roland Tetteh" userId="fa1a1078-1434-45cb-9908-874e57a2e403" providerId="ADAL" clId="{EBD29D0B-301A-41E1-861E-8A266121A7EA}" dt="2023-12-16T16:00:29.611" v="606" actId="26606"/>
          <ac:spMkLst>
            <pc:docMk/>
            <pc:sldMk cId="1308337166" sldId="263"/>
            <ac:spMk id="8" creationId="{87BF42CA-AD55-48B4-8949-C4DCA60A6AEE}"/>
          </ac:spMkLst>
        </pc:spChg>
        <pc:spChg chg="add del">
          <ac:chgData name="Roland Tetteh" userId="fa1a1078-1434-45cb-9908-874e57a2e403" providerId="ADAL" clId="{EBD29D0B-301A-41E1-861E-8A266121A7EA}" dt="2023-12-16T16:00:29.611" v="606" actId="26606"/>
          <ac:spMkLst>
            <pc:docMk/>
            <pc:sldMk cId="1308337166" sldId="263"/>
            <ac:spMk id="10" creationId="{66AE1D3D-3106-4CB2-AA7C-0C1642AC0F2E}"/>
          </ac:spMkLst>
        </pc:spChg>
        <pc:spChg chg="add del">
          <ac:chgData name="Roland Tetteh" userId="fa1a1078-1434-45cb-9908-874e57a2e403" providerId="ADAL" clId="{EBD29D0B-301A-41E1-861E-8A266121A7EA}" dt="2023-12-16T16:00:29.597" v="605" actId="26606"/>
          <ac:spMkLst>
            <pc:docMk/>
            <pc:sldMk cId="1308337166" sldId="263"/>
            <ac:spMk id="22" creationId="{87BF42CA-AD55-48B4-8949-C4DCA60A6AEE}"/>
          </ac:spMkLst>
        </pc:spChg>
        <pc:spChg chg="add del">
          <ac:chgData name="Roland Tetteh" userId="fa1a1078-1434-45cb-9908-874e57a2e403" providerId="ADAL" clId="{EBD29D0B-301A-41E1-861E-8A266121A7EA}" dt="2023-12-16T16:00:29.597" v="605" actId="26606"/>
          <ac:spMkLst>
            <pc:docMk/>
            <pc:sldMk cId="1308337166" sldId="263"/>
            <ac:spMk id="24" creationId="{66AE1D3D-3106-4CB2-AA7C-0C1642AC0F2E}"/>
          </ac:spMkLst>
        </pc:spChg>
        <pc:spChg chg="add del">
          <ac:chgData name="Roland Tetteh" userId="fa1a1078-1434-45cb-9908-874e57a2e403" providerId="ADAL" clId="{EBD29D0B-301A-41E1-861E-8A266121A7EA}" dt="2023-12-16T16:03:53.102" v="812" actId="26606"/>
          <ac:spMkLst>
            <pc:docMk/>
            <pc:sldMk cId="1308337166" sldId="263"/>
            <ac:spMk id="33" creationId="{889C5E17-24D0-4696-A3C5-A2261FB455FA}"/>
          </ac:spMkLst>
        </pc:spChg>
        <pc:spChg chg="add del">
          <ac:chgData name="Roland Tetteh" userId="fa1a1078-1434-45cb-9908-874e57a2e403" providerId="ADAL" clId="{EBD29D0B-301A-41E1-861E-8A266121A7EA}" dt="2023-12-16T16:03:53.102" v="812" actId="26606"/>
          <ac:spMkLst>
            <pc:docMk/>
            <pc:sldMk cId="1308337166" sldId="263"/>
            <ac:spMk id="34" creationId="{6929B58F-2358-44CC-ACE5-EF1BD3C6C824}"/>
          </ac:spMkLst>
        </pc:spChg>
        <pc:spChg chg="add del">
          <ac:chgData name="Roland Tetteh" userId="fa1a1078-1434-45cb-9908-874e57a2e403" providerId="ADAL" clId="{EBD29D0B-301A-41E1-861E-8A266121A7EA}" dt="2023-12-16T16:03:53.092" v="811" actId="26606"/>
          <ac:spMkLst>
            <pc:docMk/>
            <pc:sldMk cId="1308337166" sldId="263"/>
            <ac:spMk id="43" creationId="{C2554CA6-288E-4202-BC52-2E5A8F0C0AED}"/>
          </ac:spMkLst>
        </pc:spChg>
        <pc:spChg chg="add del">
          <ac:chgData name="Roland Tetteh" userId="fa1a1078-1434-45cb-9908-874e57a2e403" providerId="ADAL" clId="{EBD29D0B-301A-41E1-861E-8A266121A7EA}" dt="2023-12-16T16:03:53.092" v="811" actId="26606"/>
          <ac:spMkLst>
            <pc:docMk/>
            <pc:sldMk cId="1308337166" sldId="263"/>
            <ac:spMk id="45" creationId="{B10BB131-AC8E-4A8E-A5D1-36260F720C3B}"/>
          </ac:spMkLst>
        </pc:spChg>
        <pc:spChg chg="add del">
          <ac:chgData name="Roland Tetteh" userId="fa1a1078-1434-45cb-9908-874e57a2e403" providerId="ADAL" clId="{EBD29D0B-301A-41E1-861E-8A266121A7EA}" dt="2023-12-16T16:03:53.092" v="811" actId="26606"/>
          <ac:spMkLst>
            <pc:docMk/>
            <pc:sldMk cId="1308337166" sldId="263"/>
            <ac:spMk id="47" creationId="{5B7778FC-632E-4DCA-A7CB-0D7731CCF970}"/>
          </ac:spMkLst>
        </pc:spChg>
        <pc:spChg chg="add del">
          <ac:chgData name="Roland Tetteh" userId="fa1a1078-1434-45cb-9908-874e57a2e403" providerId="ADAL" clId="{EBD29D0B-301A-41E1-861E-8A266121A7EA}" dt="2023-12-16T16:03:53.092" v="811" actId="26606"/>
          <ac:spMkLst>
            <pc:docMk/>
            <pc:sldMk cId="1308337166" sldId="263"/>
            <ac:spMk id="49" creationId="{FA23A907-97FB-4A8F-880A-DD77401C4296}"/>
          </ac:spMkLst>
        </pc:spChg>
        <pc:spChg chg="add">
          <ac:chgData name="Roland Tetteh" userId="fa1a1078-1434-45cb-9908-874e57a2e403" providerId="ADAL" clId="{EBD29D0B-301A-41E1-861E-8A266121A7EA}" dt="2023-12-16T16:03:53.102" v="812" actId="26606"/>
          <ac:spMkLst>
            <pc:docMk/>
            <pc:sldMk cId="1308337166" sldId="263"/>
            <ac:spMk id="51" creationId="{889C5E17-24D0-4696-A3C5-A2261FB455FA}"/>
          </ac:spMkLst>
        </pc:spChg>
        <pc:spChg chg="add">
          <ac:chgData name="Roland Tetteh" userId="fa1a1078-1434-45cb-9908-874e57a2e403" providerId="ADAL" clId="{EBD29D0B-301A-41E1-861E-8A266121A7EA}" dt="2023-12-16T16:03:53.102" v="812" actId="26606"/>
          <ac:spMkLst>
            <pc:docMk/>
            <pc:sldMk cId="1308337166" sldId="263"/>
            <ac:spMk id="52" creationId="{6929B58F-2358-44CC-ACE5-EF1BD3C6C824}"/>
          </ac:spMkLst>
        </pc:spChg>
        <pc:grpChg chg="add del">
          <ac:chgData name="Roland Tetteh" userId="fa1a1078-1434-45cb-9908-874e57a2e403" providerId="ADAL" clId="{EBD29D0B-301A-41E1-861E-8A266121A7EA}" dt="2023-12-16T16:00:29.611" v="606" actId="26606"/>
          <ac:grpSpMkLst>
            <pc:docMk/>
            <pc:sldMk cId="1308337166" sldId="263"/>
            <ac:grpSpMk id="12" creationId="{0A31B6AF-B711-4CDB-8C2B-16E963DDC4C5}"/>
          </ac:grpSpMkLst>
        </pc:grpChg>
        <pc:grpChg chg="add del">
          <ac:chgData name="Roland Tetteh" userId="fa1a1078-1434-45cb-9908-874e57a2e403" providerId="ADAL" clId="{EBD29D0B-301A-41E1-861E-8A266121A7EA}" dt="2023-12-16T16:00:29.597" v="605" actId="26606"/>
          <ac:grpSpMkLst>
            <pc:docMk/>
            <pc:sldMk cId="1308337166" sldId="263"/>
            <ac:grpSpMk id="26" creationId="{0A31B6AF-B711-4CDB-8C2B-16E963DDC4C5}"/>
          </ac:grpSpMkLst>
        </pc:grpChg>
        <pc:grpChg chg="add del">
          <ac:chgData name="Roland Tetteh" userId="fa1a1078-1434-45cb-9908-874e57a2e403" providerId="ADAL" clId="{EBD29D0B-301A-41E1-861E-8A266121A7EA}" dt="2023-12-16T16:03:53.102" v="812" actId="26606"/>
          <ac:grpSpMkLst>
            <pc:docMk/>
            <pc:sldMk cId="1308337166" sldId="263"/>
            <ac:grpSpMk id="35" creationId="{09DA5303-A1AF-4830-806C-51FCD96188B7}"/>
          </ac:grpSpMkLst>
        </pc:grpChg>
        <pc:grpChg chg="add">
          <ac:chgData name="Roland Tetteh" userId="fa1a1078-1434-45cb-9908-874e57a2e403" providerId="ADAL" clId="{EBD29D0B-301A-41E1-861E-8A266121A7EA}" dt="2023-12-16T16:03:53.102" v="812" actId="26606"/>
          <ac:grpSpMkLst>
            <pc:docMk/>
            <pc:sldMk cId="1308337166" sldId="263"/>
            <ac:grpSpMk id="53" creationId="{09DA5303-A1AF-4830-806C-51FCD96188B7}"/>
          </ac:grpSpMkLst>
        </pc:grpChg>
      </pc:sldChg>
      <pc:sldChg chg="addSp delSp modSp add mod setBg modNotesTx">
        <pc:chgData name="Roland Tetteh" userId="fa1a1078-1434-45cb-9908-874e57a2e403" providerId="ADAL" clId="{EBD29D0B-301A-41E1-861E-8A266121A7EA}" dt="2023-12-17T07:03:24.164" v="2578" actId="20577"/>
        <pc:sldMkLst>
          <pc:docMk/>
          <pc:sldMk cId="687443311" sldId="264"/>
        </pc:sldMkLst>
        <pc:spChg chg="mod">
          <ac:chgData name="Roland Tetteh" userId="fa1a1078-1434-45cb-9908-874e57a2e403" providerId="ADAL" clId="{EBD29D0B-301A-41E1-861E-8A266121A7EA}" dt="2023-12-16T17:16:48.484" v="2091" actId="26606"/>
          <ac:spMkLst>
            <pc:docMk/>
            <pc:sldMk cId="687443311" sldId="264"/>
            <ac:spMk id="2" creationId="{F849855B-22FB-2EC8-A184-2510A051B757}"/>
          </ac:spMkLst>
        </pc:spChg>
        <pc:spChg chg="add del mod">
          <ac:chgData name="Roland Tetteh" userId="fa1a1078-1434-45cb-9908-874e57a2e403" providerId="ADAL" clId="{EBD29D0B-301A-41E1-861E-8A266121A7EA}" dt="2023-12-17T07:03:24.164" v="2578" actId="20577"/>
          <ac:spMkLst>
            <pc:docMk/>
            <pc:sldMk cId="687443311" sldId="264"/>
            <ac:spMk id="3" creationId="{BA496F37-9ACA-A24E-5E0B-76D75151DAD4}"/>
          </ac:spMkLst>
        </pc:spChg>
        <pc:spChg chg="add del">
          <ac:chgData name="Roland Tetteh" userId="fa1a1078-1434-45cb-9908-874e57a2e403" providerId="ADAL" clId="{EBD29D0B-301A-41E1-861E-8A266121A7EA}" dt="2023-12-16T16:16:46.026" v="1186"/>
          <ac:spMkLst>
            <pc:docMk/>
            <pc:sldMk cId="687443311" sldId="264"/>
            <ac:spMk id="4" creationId="{B3DC476B-FB01-2ED6-33FE-D97D65913F66}"/>
          </ac:spMkLst>
        </pc:spChg>
        <pc:spChg chg="add del">
          <ac:chgData name="Roland Tetteh" userId="fa1a1078-1434-45cb-9908-874e57a2e403" providerId="ADAL" clId="{EBD29D0B-301A-41E1-861E-8A266121A7EA}" dt="2023-12-16T17:16:48.484" v="2091" actId="26606"/>
          <ac:spMkLst>
            <pc:docMk/>
            <pc:sldMk cId="687443311" sldId="264"/>
            <ac:spMk id="51" creationId="{889C5E17-24D0-4696-A3C5-A2261FB455FA}"/>
          </ac:spMkLst>
        </pc:spChg>
        <pc:spChg chg="add del">
          <ac:chgData name="Roland Tetteh" userId="fa1a1078-1434-45cb-9908-874e57a2e403" providerId="ADAL" clId="{EBD29D0B-301A-41E1-861E-8A266121A7EA}" dt="2023-12-16T17:16:48.484" v="2091" actId="26606"/>
          <ac:spMkLst>
            <pc:docMk/>
            <pc:sldMk cId="687443311" sldId="264"/>
            <ac:spMk id="52" creationId="{6929B58F-2358-44CC-ACE5-EF1BD3C6C824}"/>
          </ac:spMkLst>
        </pc:spChg>
        <pc:spChg chg="add del">
          <ac:chgData name="Roland Tetteh" userId="fa1a1078-1434-45cb-9908-874e57a2e403" providerId="ADAL" clId="{EBD29D0B-301A-41E1-861E-8A266121A7EA}" dt="2023-12-16T16:19:38.004" v="1252" actId="26606"/>
          <ac:spMkLst>
            <pc:docMk/>
            <pc:sldMk cId="687443311" sldId="264"/>
            <ac:spMk id="57" creationId="{345A976A-8DE3-4B67-B94B-2044FDD12899}"/>
          </ac:spMkLst>
        </pc:spChg>
        <pc:spChg chg="add del">
          <ac:chgData name="Roland Tetteh" userId="fa1a1078-1434-45cb-9908-874e57a2e403" providerId="ADAL" clId="{EBD29D0B-301A-41E1-861E-8A266121A7EA}" dt="2023-12-16T16:19:38.004" v="1252" actId="26606"/>
          <ac:spMkLst>
            <pc:docMk/>
            <pc:sldMk cId="687443311" sldId="264"/>
            <ac:spMk id="58" creationId="{6EAAA1B9-2DDB-49C9-A037-A523D2F13C15}"/>
          </ac:spMkLst>
        </pc:spChg>
        <pc:spChg chg="add del">
          <ac:chgData name="Roland Tetteh" userId="fa1a1078-1434-45cb-9908-874e57a2e403" providerId="ADAL" clId="{EBD29D0B-301A-41E1-861E-8A266121A7EA}" dt="2023-12-16T16:18:18.893" v="1247" actId="26606"/>
          <ac:spMkLst>
            <pc:docMk/>
            <pc:sldMk cId="687443311" sldId="264"/>
            <ac:spMk id="60" creationId="{345A976A-8DE3-4B67-B94B-2044FDD12899}"/>
          </ac:spMkLst>
        </pc:spChg>
        <pc:spChg chg="add del">
          <ac:chgData name="Roland Tetteh" userId="fa1a1078-1434-45cb-9908-874e57a2e403" providerId="ADAL" clId="{EBD29D0B-301A-41E1-861E-8A266121A7EA}" dt="2023-12-16T16:18:18.893" v="1247" actId="26606"/>
          <ac:spMkLst>
            <pc:docMk/>
            <pc:sldMk cId="687443311" sldId="264"/>
            <ac:spMk id="62" creationId="{6EAAA1B9-2DDB-49C9-A037-A523D2F13C15}"/>
          </ac:spMkLst>
        </pc:spChg>
        <pc:spChg chg="add">
          <ac:chgData name="Roland Tetteh" userId="fa1a1078-1434-45cb-9908-874e57a2e403" providerId="ADAL" clId="{EBD29D0B-301A-41E1-861E-8A266121A7EA}" dt="2023-12-16T17:16:48.484" v="2091" actId="26606"/>
          <ac:spMkLst>
            <pc:docMk/>
            <pc:sldMk cId="687443311" sldId="264"/>
            <ac:spMk id="68" creationId="{B6FACB3C-9069-4791-BC5C-0DB7CD19B853}"/>
          </ac:spMkLst>
        </pc:spChg>
        <pc:spChg chg="add">
          <ac:chgData name="Roland Tetteh" userId="fa1a1078-1434-45cb-9908-874e57a2e403" providerId="ADAL" clId="{EBD29D0B-301A-41E1-861E-8A266121A7EA}" dt="2023-12-16T17:16:48.484" v="2091" actId="26606"/>
          <ac:spMkLst>
            <pc:docMk/>
            <pc:sldMk cId="687443311" sldId="264"/>
            <ac:spMk id="69" creationId="{71F2038E-D777-4B76-81DD-DD13EE91B9DD}"/>
          </ac:spMkLst>
        </pc:spChg>
        <pc:grpChg chg="add del">
          <ac:chgData name="Roland Tetteh" userId="fa1a1078-1434-45cb-9908-874e57a2e403" providerId="ADAL" clId="{EBD29D0B-301A-41E1-861E-8A266121A7EA}" dt="2023-12-16T17:16:48.484" v="2091" actId="26606"/>
          <ac:grpSpMkLst>
            <pc:docMk/>
            <pc:sldMk cId="687443311" sldId="264"/>
            <ac:grpSpMk id="53" creationId="{09DA5303-A1AF-4830-806C-51FCD96188B7}"/>
          </ac:grpSpMkLst>
        </pc:grpChg>
        <pc:grpChg chg="add del">
          <ac:chgData name="Roland Tetteh" userId="fa1a1078-1434-45cb-9908-874e57a2e403" providerId="ADAL" clId="{EBD29D0B-301A-41E1-861E-8A266121A7EA}" dt="2023-12-16T16:19:38.004" v="1252" actId="26606"/>
          <ac:grpSpMkLst>
            <pc:docMk/>
            <pc:sldMk cId="687443311" sldId="264"/>
            <ac:grpSpMk id="59" creationId="{B441F8D5-EBCE-4FB9-91A9-3425971C1F99}"/>
          </ac:grpSpMkLst>
        </pc:grpChg>
        <pc:grpChg chg="add del">
          <ac:chgData name="Roland Tetteh" userId="fa1a1078-1434-45cb-9908-874e57a2e403" providerId="ADAL" clId="{EBD29D0B-301A-41E1-861E-8A266121A7EA}" dt="2023-12-16T16:19:38.004" v="1252" actId="26606"/>
          <ac:grpSpMkLst>
            <pc:docMk/>
            <pc:sldMk cId="687443311" sldId="264"/>
            <ac:grpSpMk id="61" creationId="{08701F99-7E4C-4B92-A4B5-307CDFB7A4DE}"/>
          </ac:grpSpMkLst>
        </pc:grpChg>
        <pc:grpChg chg="add del">
          <ac:chgData name="Roland Tetteh" userId="fa1a1078-1434-45cb-9908-874e57a2e403" providerId="ADAL" clId="{EBD29D0B-301A-41E1-861E-8A266121A7EA}" dt="2023-12-16T16:18:18.893" v="1247" actId="26606"/>
          <ac:grpSpMkLst>
            <pc:docMk/>
            <pc:sldMk cId="687443311" sldId="264"/>
            <ac:grpSpMk id="64" creationId="{B441F8D5-EBCE-4FB9-91A9-3425971C1F99}"/>
          </ac:grpSpMkLst>
        </pc:grpChg>
        <pc:grpChg chg="add del">
          <ac:chgData name="Roland Tetteh" userId="fa1a1078-1434-45cb-9908-874e57a2e403" providerId="ADAL" clId="{EBD29D0B-301A-41E1-861E-8A266121A7EA}" dt="2023-12-16T16:18:18.893" v="1247" actId="26606"/>
          <ac:grpSpMkLst>
            <pc:docMk/>
            <pc:sldMk cId="687443311" sldId="264"/>
            <ac:grpSpMk id="70" creationId="{08701F99-7E4C-4B92-A4B5-307CDFB7A4DE}"/>
          </ac:grpSpMkLst>
        </pc:grpChg>
        <pc:grpChg chg="add">
          <ac:chgData name="Roland Tetteh" userId="fa1a1078-1434-45cb-9908-874e57a2e403" providerId="ADAL" clId="{EBD29D0B-301A-41E1-861E-8A266121A7EA}" dt="2023-12-16T17:16:48.484" v="2091" actId="26606"/>
          <ac:grpSpMkLst>
            <pc:docMk/>
            <pc:sldMk cId="687443311" sldId="264"/>
            <ac:grpSpMk id="71" creationId="{DD354807-230F-4402-B1B9-F733A8F1F190}"/>
          </ac:grpSpMkLst>
        </pc:grpChg>
        <pc:graphicFrameChg chg="add del">
          <ac:chgData name="Roland Tetteh" userId="fa1a1078-1434-45cb-9908-874e57a2e403" providerId="ADAL" clId="{EBD29D0B-301A-41E1-861E-8A266121A7EA}" dt="2023-12-16T16:18:18.893" v="1247" actId="26606"/>
          <ac:graphicFrameMkLst>
            <pc:docMk/>
            <pc:sldMk cId="687443311" sldId="264"/>
            <ac:graphicFrameMk id="56" creationId="{B93296F1-E5EE-B153-BE07-16997C2A8202}"/>
          </ac:graphicFrameMkLst>
        </pc:graphicFrameChg>
        <pc:graphicFrameChg chg="add del">
          <ac:chgData name="Roland Tetteh" userId="fa1a1078-1434-45cb-9908-874e57a2e403" providerId="ADAL" clId="{EBD29D0B-301A-41E1-861E-8A266121A7EA}" dt="2023-12-16T16:19:38.004" v="1252" actId="26606"/>
          <ac:graphicFrameMkLst>
            <pc:docMk/>
            <pc:sldMk cId="687443311" sldId="264"/>
            <ac:graphicFrameMk id="63" creationId="{C16D3C05-E5DF-B7B8-04A5-F48530FE30B6}"/>
          </ac:graphicFrameMkLst>
        </pc:graphicFrameChg>
        <pc:picChg chg="add mod">
          <ac:chgData name="Roland Tetteh" userId="fa1a1078-1434-45cb-9908-874e57a2e403" providerId="ADAL" clId="{EBD29D0B-301A-41E1-861E-8A266121A7EA}" dt="2023-12-17T01:28:55.595" v="2480" actId="14100"/>
          <ac:picMkLst>
            <pc:docMk/>
            <pc:sldMk cId="687443311" sldId="264"/>
            <ac:picMk id="6" creationId="{1C5ADE79-5C51-2F3A-51CF-E35A041499A2}"/>
          </ac:picMkLst>
        </pc:picChg>
      </pc:sldChg>
      <pc:sldChg chg="addSp delSp modSp add mod modNotesTx">
        <pc:chgData name="Roland Tetteh" userId="fa1a1078-1434-45cb-9908-874e57a2e403" providerId="ADAL" clId="{EBD29D0B-301A-41E1-861E-8A266121A7EA}" dt="2023-12-17T13:41:41.379" v="2602" actId="20577"/>
        <pc:sldMkLst>
          <pc:docMk/>
          <pc:sldMk cId="135380913" sldId="265"/>
        </pc:sldMkLst>
        <pc:spChg chg="mod">
          <ac:chgData name="Roland Tetteh" userId="fa1a1078-1434-45cb-9908-874e57a2e403" providerId="ADAL" clId="{EBD29D0B-301A-41E1-861E-8A266121A7EA}" dt="2023-12-16T17:17:49.112" v="2098" actId="26606"/>
          <ac:spMkLst>
            <pc:docMk/>
            <pc:sldMk cId="135380913" sldId="265"/>
            <ac:spMk id="2" creationId="{F849855B-22FB-2EC8-A184-2510A051B757}"/>
          </ac:spMkLst>
        </pc:spChg>
        <pc:spChg chg="mod">
          <ac:chgData name="Roland Tetteh" userId="fa1a1078-1434-45cb-9908-874e57a2e403" providerId="ADAL" clId="{EBD29D0B-301A-41E1-861E-8A266121A7EA}" dt="2023-12-17T13:41:41.379" v="2602" actId="20577"/>
          <ac:spMkLst>
            <pc:docMk/>
            <pc:sldMk cId="135380913" sldId="265"/>
            <ac:spMk id="3" creationId="{BA496F37-9ACA-A24E-5E0B-76D75151DAD4}"/>
          </ac:spMkLst>
        </pc:spChg>
        <pc:spChg chg="del">
          <ac:chgData name="Roland Tetteh" userId="fa1a1078-1434-45cb-9908-874e57a2e403" providerId="ADAL" clId="{EBD29D0B-301A-41E1-861E-8A266121A7EA}" dt="2023-12-16T17:17:49.112" v="2098" actId="26606"/>
          <ac:spMkLst>
            <pc:docMk/>
            <pc:sldMk cId="135380913" sldId="265"/>
            <ac:spMk id="51" creationId="{889C5E17-24D0-4696-A3C5-A2261FB455FA}"/>
          </ac:spMkLst>
        </pc:spChg>
        <pc:spChg chg="del">
          <ac:chgData name="Roland Tetteh" userId="fa1a1078-1434-45cb-9908-874e57a2e403" providerId="ADAL" clId="{EBD29D0B-301A-41E1-861E-8A266121A7EA}" dt="2023-12-16T17:17:49.112" v="2098" actId="26606"/>
          <ac:spMkLst>
            <pc:docMk/>
            <pc:sldMk cId="135380913" sldId="265"/>
            <ac:spMk id="52" creationId="{6929B58F-2358-44CC-ACE5-EF1BD3C6C824}"/>
          </ac:spMkLst>
        </pc:spChg>
        <pc:spChg chg="add">
          <ac:chgData name="Roland Tetteh" userId="fa1a1078-1434-45cb-9908-874e57a2e403" providerId="ADAL" clId="{EBD29D0B-301A-41E1-861E-8A266121A7EA}" dt="2023-12-16T17:17:49.112" v="2098" actId="26606"/>
          <ac:spMkLst>
            <pc:docMk/>
            <pc:sldMk cId="135380913" sldId="265"/>
            <ac:spMk id="59" creationId="{B6FACB3C-9069-4791-BC5C-0DB7CD19B853}"/>
          </ac:spMkLst>
        </pc:spChg>
        <pc:spChg chg="add">
          <ac:chgData name="Roland Tetteh" userId="fa1a1078-1434-45cb-9908-874e57a2e403" providerId="ADAL" clId="{EBD29D0B-301A-41E1-861E-8A266121A7EA}" dt="2023-12-16T17:17:49.112" v="2098" actId="26606"/>
          <ac:spMkLst>
            <pc:docMk/>
            <pc:sldMk cId="135380913" sldId="265"/>
            <ac:spMk id="61" creationId="{71F2038E-D777-4B76-81DD-DD13EE91B9DD}"/>
          </ac:spMkLst>
        </pc:spChg>
        <pc:grpChg chg="del">
          <ac:chgData name="Roland Tetteh" userId="fa1a1078-1434-45cb-9908-874e57a2e403" providerId="ADAL" clId="{EBD29D0B-301A-41E1-861E-8A266121A7EA}" dt="2023-12-16T17:17:49.112" v="2098" actId="26606"/>
          <ac:grpSpMkLst>
            <pc:docMk/>
            <pc:sldMk cId="135380913" sldId="265"/>
            <ac:grpSpMk id="53" creationId="{09DA5303-A1AF-4830-806C-51FCD96188B7}"/>
          </ac:grpSpMkLst>
        </pc:grpChg>
        <pc:grpChg chg="add">
          <ac:chgData name="Roland Tetteh" userId="fa1a1078-1434-45cb-9908-874e57a2e403" providerId="ADAL" clId="{EBD29D0B-301A-41E1-861E-8A266121A7EA}" dt="2023-12-16T17:17:49.112" v="2098" actId="26606"/>
          <ac:grpSpMkLst>
            <pc:docMk/>
            <pc:sldMk cId="135380913" sldId="265"/>
            <ac:grpSpMk id="63" creationId="{DD354807-230F-4402-B1B9-F733A8F1F190}"/>
          </ac:grpSpMkLst>
        </pc:grpChg>
        <pc:picChg chg="add mod">
          <ac:chgData name="Roland Tetteh" userId="fa1a1078-1434-45cb-9908-874e57a2e403" providerId="ADAL" clId="{EBD29D0B-301A-41E1-861E-8A266121A7EA}" dt="2023-12-17T06:42:01.890" v="2538" actId="962"/>
          <ac:picMkLst>
            <pc:docMk/>
            <pc:sldMk cId="135380913" sldId="265"/>
            <ac:picMk id="5" creationId="{071BA89B-A3D5-F276-D5A7-0546A5FD008D}"/>
          </ac:picMkLst>
        </pc:picChg>
        <pc:picChg chg="add del mod">
          <ac:chgData name="Roland Tetteh" userId="fa1a1078-1434-45cb-9908-874e57a2e403" providerId="ADAL" clId="{EBD29D0B-301A-41E1-861E-8A266121A7EA}" dt="2023-12-17T00:54:00.376" v="2399" actId="478"/>
          <ac:picMkLst>
            <pc:docMk/>
            <pc:sldMk cId="135380913" sldId="265"/>
            <ac:picMk id="5" creationId="{1D6D5C6D-3A28-21F2-CDE6-3D62B84FF13F}"/>
          </ac:picMkLst>
        </pc:picChg>
        <pc:picChg chg="add del mod">
          <ac:chgData name="Roland Tetteh" userId="fa1a1078-1434-45cb-9908-874e57a2e403" providerId="ADAL" clId="{EBD29D0B-301A-41E1-861E-8A266121A7EA}" dt="2023-12-17T06:41:17.248" v="2534" actId="478"/>
          <ac:picMkLst>
            <pc:docMk/>
            <pc:sldMk cId="135380913" sldId="265"/>
            <ac:picMk id="7" creationId="{8A7A9CB7-2400-27B2-6D83-B3FD98092F40}"/>
          </ac:picMkLst>
        </pc:picChg>
      </pc:sldChg>
      <pc:sldChg chg="addSp delSp modSp add mod modNotesTx">
        <pc:chgData name="Roland Tetteh" userId="fa1a1078-1434-45cb-9908-874e57a2e403" providerId="ADAL" clId="{EBD29D0B-301A-41E1-861E-8A266121A7EA}" dt="2023-12-17T13:42:07.258" v="2603" actId="20577"/>
        <pc:sldMkLst>
          <pc:docMk/>
          <pc:sldMk cId="2899900244" sldId="266"/>
        </pc:sldMkLst>
        <pc:spChg chg="mod">
          <ac:chgData name="Roland Tetteh" userId="fa1a1078-1434-45cb-9908-874e57a2e403" providerId="ADAL" clId="{EBD29D0B-301A-41E1-861E-8A266121A7EA}" dt="2023-12-17T06:43:12.041" v="2566" actId="1076"/>
          <ac:spMkLst>
            <pc:docMk/>
            <pc:sldMk cId="2899900244" sldId="266"/>
            <ac:spMk id="2" creationId="{F849855B-22FB-2EC8-A184-2510A051B757}"/>
          </ac:spMkLst>
        </pc:spChg>
        <pc:spChg chg="mod">
          <ac:chgData name="Roland Tetteh" userId="fa1a1078-1434-45cb-9908-874e57a2e403" providerId="ADAL" clId="{EBD29D0B-301A-41E1-861E-8A266121A7EA}" dt="2023-12-17T13:42:07.258" v="2603" actId="20577"/>
          <ac:spMkLst>
            <pc:docMk/>
            <pc:sldMk cId="2899900244" sldId="266"/>
            <ac:spMk id="3" creationId="{BA496F37-9ACA-A24E-5E0B-76D75151DAD4}"/>
          </ac:spMkLst>
        </pc:spChg>
        <pc:spChg chg="del">
          <ac:chgData name="Roland Tetteh" userId="fa1a1078-1434-45cb-9908-874e57a2e403" providerId="ADAL" clId="{EBD29D0B-301A-41E1-861E-8A266121A7EA}" dt="2023-12-17T01:24:15.796" v="2437" actId="26606"/>
          <ac:spMkLst>
            <pc:docMk/>
            <pc:sldMk cId="2899900244" sldId="266"/>
            <ac:spMk id="51" creationId="{889C5E17-24D0-4696-A3C5-A2261FB455FA}"/>
          </ac:spMkLst>
        </pc:spChg>
        <pc:spChg chg="del">
          <ac:chgData name="Roland Tetteh" userId="fa1a1078-1434-45cb-9908-874e57a2e403" providerId="ADAL" clId="{EBD29D0B-301A-41E1-861E-8A266121A7EA}" dt="2023-12-17T01:24:15.796" v="2437" actId="26606"/>
          <ac:spMkLst>
            <pc:docMk/>
            <pc:sldMk cId="2899900244" sldId="266"/>
            <ac:spMk id="52" creationId="{6929B58F-2358-44CC-ACE5-EF1BD3C6C824}"/>
          </ac:spMkLst>
        </pc:spChg>
        <pc:spChg chg="add">
          <ac:chgData name="Roland Tetteh" userId="fa1a1078-1434-45cb-9908-874e57a2e403" providerId="ADAL" clId="{EBD29D0B-301A-41E1-861E-8A266121A7EA}" dt="2023-12-17T01:24:15.796" v="2437" actId="26606"/>
          <ac:spMkLst>
            <pc:docMk/>
            <pc:sldMk cId="2899900244" sldId="266"/>
            <ac:spMk id="59" creationId="{B6FACB3C-9069-4791-BC5C-0DB7CD19B853}"/>
          </ac:spMkLst>
        </pc:spChg>
        <pc:spChg chg="add">
          <ac:chgData name="Roland Tetteh" userId="fa1a1078-1434-45cb-9908-874e57a2e403" providerId="ADAL" clId="{EBD29D0B-301A-41E1-861E-8A266121A7EA}" dt="2023-12-17T01:24:15.796" v="2437" actId="26606"/>
          <ac:spMkLst>
            <pc:docMk/>
            <pc:sldMk cId="2899900244" sldId="266"/>
            <ac:spMk id="61" creationId="{71F2038E-D777-4B76-81DD-DD13EE91B9DD}"/>
          </ac:spMkLst>
        </pc:spChg>
        <pc:grpChg chg="del">
          <ac:chgData name="Roland Tetteh" userId="fa1a1078-1434-45cb-9908-874e57a2e403" providerId="ADAL" clId="{EBD29D0B-301A-41E1-861E-8A266121A7EA}" dt="2023-12-17T01:24:15.796" v="2437" actId="26606"/>
          <ac:grpSpMkLst>
            <pc:docMk/>
            <pc:sldMk cId="2899900244" sldId="266"/>
            <ac:grpSpMk id="53" creationId="{09DA5303-A1AF-4830-806C-51FCD96188B7}"/>
          </ac:grpSpMkLst>
        </pc:grpChg>
        <pc:grpChg chg="add">
          <ac:chgData name="Roland Tetteh" userId="fa1a1078-1434-45cb-9908-874e57a2e403" providerId="ADAL" clId="{EBD29D0B-301A-41E1-861E-8A266121A7EA}" dt="2023-12-17T01:24:15.796" v="2437" actId="26606"/>
          <ac:grpSpMkLst>
            <pc:docMk/>
            <pc:sldMk cId="2899900244" sldId="266"/>
            <ac:grpSpMk id="63" creationId="{DD354807-230F-4402-B1B9-F733A8F1F190}"/>
          </ac:grpSpMkLst>
        </pc:grpChg>
        <pc:picChg chg="add del mod">
          <ac:chgData name="Roland Tetteh" userId="fa1a1078-1434-45cb-9908-874e57a2e403" providerId="ADAL" clId="{EBD29D0B-301A-41E1-861E-8A266121A7EA}" dt="2023-12-17T06:42:24.266" v="2548" actId="478"/>
          <ac:picMkLst>
            <pc:docMk/>
            <pc:sldMk cId="2899900244" sldId="266"/>
            <ac:picMk id="5" creationId="{7D496D0D-9A3C-9D87-F657-69BB9BE024F4}"/>
          </ac:picMkLst>
        </pc:picChg>
      </pc:sldChg>
      <pc:sldChg chg="addSp delSp modSp add mod modNotesTx">
        <pc:chgData name="Roland Tetteh" userId="fa1a1078-1434-45cb-9908-874e57a2e403" providerId="ADAL" clId="{EBD29D0B-301A-41E1-861E-8A266121A7EA}" dt="2023-12-17T13:43:45.517" v="2618" actId="20577"/>
        <pc:sldMkLst>
          <pc:docMk/>
          <pc:sldMk cId="4045428568" sldId="267"/>
        </pc:sldMkLst>
        <pc:spChg chg="mod">
          <ac:chgData name="Roland Tetteh" userId="fa1a1078-1434-45cb-9908-874e57a2e403" providerId="ADAL" clId="{EBD29D0B-301A-41E1-861E-8A266121A7EA}" dt="2023-12-16T17:18:54.844" v="2105" actId="26606"/>
          <ac:spMkLst>
            <pc:docMk/>
            <pc:sldMk cId="4045428568" sldId="267"/>
            <ac:spMk id="2" creationId="{F849855B-22FB-2EC8-A184-2510A051B757}"/>
          </ac:spMkLst>
        </pc:spChg>
        <pc:spChg chg="mod">
          <ac:chgData name="Roland Tetteh" userId="fa1a1078-1434-45cb-9908-874e57a2e403" providerId="ADAL" clId="{EBD29D0B-301A-41E1-861E-8A266121A7EA}" dt="2023-12-17T13:43:45.517" v="2618" actId="20577"/>
          <ac:spMkLst>
            <pc:docMk/>
            <pc:sldMk cId="4045428568" sldId="267"/>
            <ac:spMk id="3" creationId="{BA496F37-9ACA-A24E-5E0B-76D75151DAD4}"/>
          </ac:spMkLst>
        </pc:spChg>
        <pc:spChg chg="del">
          <ac:chgData name="Roland Tetteh" userId="fa1a1078-1434-45cb-9908-874e57a2e403" providerId="ADAL" clId="{EBD29D0B-301A-41E1-861E-8A266121A7EA}" dt="2023-12-16T17:18:54.844" v="2105" actId="26606"/>
          <ac:spMkLst>
            <pc:docMk/>
            <pc:sldMk cId="4045428568" sldId="267"/>
            <ac:spMk id="51" creationId="{889C5E17-24D0-4696-A3C5-A2261FB455FA}"/>
          </ac:spMkLst>
        </pc:spChg>
        <pc:spChg chg="del">
          <ac:chgData name="Roland Tetteh" userId="fa1a1078-1434-45cb-9908-874e57a2e403" providerId="ADAL" clId="{EBD29D0B-301A-41E1-861E-8A266121A7EA}" dt="2023-12-16T17:18:54.844" v="2105" actId="26606"/>
          <ac:spMkLst>
            <pc:docMk/>
            <pc:sldMk cId="4045428568" sldId="267"/>
            <ac:spMk id="52" creationId="{6929B58F-2358-44CC-ACE5-EF1BD3C6C824}"/>
          </ac:spMkLst>
        </pc:spChg>
        <pc:spChg chg="add">
          <ac:chgData name="Roland Tetteh" userId="fa1a1078-1434-45cb-9908-874e57a2e403" providerId="ADAL" clId="{EBD29D0B-301A-41E1-861E-8A266121A7EA}" dt="2023-12-16T17:18:54.844" v="2105" actId="26606"/>
          <ac:spMkLst>
            <pc:docMk/>
            <pc:sldMk cId="4045428568" sldId="267"/>
            <ac:spMk id="59" creationId="{B6FACB3C-9069-4791-BC5C-0DB7CD19B853}"/>
          </ac:spMkLst>
        </pc:spChg>
        <pc:spChg chg="add">
          <ac:chgData name="Roland Tetteh" userId="fa1a1078-1434-45cb-9908-874e57a2e403" providerId="ADAL" clId="{EBD29D0B-301A-41E1-861E-8A266121A7EA}" dt="2023-12-16T17:18:54.844" v="2105" actId="26606"/>
          <ac:spMkLst>
            <pc:docMk/>
            <pc:sldMk cId="4045428568" sldId="267"/>
            <ac:spMk id="61" creationId="{71F2038E-D777-4B76-81DD-DD13EE91B9DD}"/>
          </ac:spMkLst>
        </pc:spChg>
        <pc:grpChg chg="del">
          <ac:chgData name="Roland Tetteh" userId="fa1a1078-1434-45cb-9908-874e57a2e403" providerId="ADAL" clId="{EBD29D0B-301A-41E1-861E-8A266121A7EA}" dt="2023-12-16T17:18:54.844" v="2105" actId="26606"/>
          <ac:grpSpMkLst>
            <pc:docMk/>
            <pc:sldMk cId="4045428568" sldId="267"/>
            <ac:grpSpMk id="53" creationId="{09DA5303-A1AF-4830-806C-51FCD96188B7}"/>
          </ac:grpSpMkLst>
        </pc:grpChg>
        <pc:grpChg chg="add">
          <ac:chgData name="Roland Tetteh" userId="fa1a1078-1434-45cb-9908-874e57a2e403" providerId="ADAL" clId="{EBD29D0B-301A-41E1-861E-8A266121A7EA}" dt="2023-12-16T17:18:54.844" v="2105" actId="26606"/>
          <ac:grpSpMkLst>
            <pc:docMk/>
            <pc:sldMk cId="4045428568" sldId="267"/>
            <ac:grpSpMk id="63" creationId="{DD354807-230F-4402-B1B9-F733A8F1F190}"/>
          </ac:grpSpMkLst>
        </pc:grpChg>
        <pc:picChg chg="add del mod">
          <ac:chgData name="Roland Tetteh" userId="fa1a1078-1434-45cb-9908-874e57a2e403" providerId="ADAL" clId="{EBD29D0B-301A-41E1-861E-8A266121A7EA}" dt="2023-12-17T01:28:05.755" v="2472" actId="478"/>
          <ac:picMkLst>
            <pc:docMk/>
            <pc:sldMk cId="4045428568" sldId="267"/>
            <ac:picMk id="5" creationId="{89F4D64B-DB7D-D592-3254-42F6FD82A375}"/>
          </ac:picMkLst>
        </pc:picChg>
        <pc:picChg chg="add mod">
          <ac:chgData name="Roland Tetteh" userId="fa1a1078-1434-45cb-9908-874e57a2e403" providerId="ADAL" clId="{EBD29D0B-301A-41E1-861E-8A266121A7EA}" dt="2023-12-17T01:28:36.725" v="2477" actId="14100"/>
          <ac:picMkLst>
            <pc:docMk/>
            <pc:sldMk cId="4045428568" sldId="267"/>
            <ac:picMk id="7" creationId="{6DBC3944-8737-C388-E8F5-5FCC8EFD792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B0D86-33BF-4C00-B9C3-5074D1A2FE3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F0BEDE-A485-4C78-B3BB-6EC78E3739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healthcare, identifying and preventing the factors that have the greatest impact on heart disease is very important. </a:t>
          </a:r>
          <a:endParaRPr lang="en-US" sz="16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5FCC9A-6372-416E-8A80-5457184A8525}" type="parTrans" cxnId="{770A6C82-3EB8-45E8-811E-9044CBA7849B}">
      <dgm:prSet/>
      <dgm:spPr/>
      <dgm:t>
        <a:bodyPr/>
        <a:lstStyle/>
        <a:p>
          <a:endParaRPr lang="en-US"/>
        </a:p>
      </dgm:t>
    </dgm:pt>
    <dgm:pt modelId="{C2A7721B-3BB3-412B-BCC2-78EC97A85C02}" type="sibTrans" cxnId="{770A6C82-3EB8-45E8-811E-9044CBA7849B}">
      <dgm:prSet/>
      <dgm:spPr/>
      <dgm:t>
        <a:bodyPr/>
        <a:lstStyle/>
        <a:p>
          <a:endParaRPr lang="en-US"/>
        </a:p>
      </dgm:t>
    </dgm:pt>
    <dgm:pt modelId="{969C0961-2543-46A4-91E2-491907FACE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en-US" sz="1600" b="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achine learning </a:t>
          </a:r>
          <a:r>
            <a: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algorithms can </a:t>
          </a:r>
          <a:r>
            <a:rPr lang="en-US" sz="1600" b="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detect "patterns" in data, using these risk factors, to predict a patient's condition or propensity to develop a heart disease.</a:t>
          </a:r>
          <a:endParaRPr lang="en-US" sz="16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28C540-C8B4-4E7D-A702-3C3E11846E90}" type="parTrans" cxnId="{927D910E-6F6B-429A-A1B9-7D5433E9D3BA}">
      <dgm:prSet/>
      <dgm:spPr/>
      <dgm:t>
        <a:bodyPr/>
        <a:lstStyle/>
        <a:p>
          <a:endParaRPr lang="en-US"/>
        </a:p>
      </dgm:t>
    </dgm:pt>
    <dgm:pt modelId="{97D34344-7573-46B0-86DA-B702DC4E5F9C}" type="sibTrans" cxnId="{927D910E-6F6B-429A-A1B9-7D5433E9D3BA}">
      <dgm:prSet/>
      <dgm:spPr/>
      <dgm:t>
        <a:bodyPr/>
        <a:lstStyle/>
        <a:p>
          <a:endParaRPr lang="en-US"/>
        </a:p>
      </dgm:t>
    </dgm:pt>
    <dgm:pt modelId="{CBF909E6-198A-44AE-B7BC-6E11C6EC59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project seeks to apply machine learning techniques on a 2022 annual CDC survey data, of 400k+ adults related to their health status, to predict an individual's propensity to a heart attack. </a:t>
          </a:r>
          <a:endParaRPr lang="en-US" sz="16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4EF8D6-A36F-4421-BF7D-3C53F745B3F4}" type="parTrans" cxnId="{4EE3E53C-D898-4A01-9E1E-40C540313F73}">
      <dgm:prSet/>
      <dgm:spPr/>
      <dgm:t>
        <a:bodyPr/>
        <a:lstStyle/>
        <a:p>
          <a:endParaRPr lang="en-US"/>
        </a:p>
      </dgm:t>
    </dgm:pt>
    <dgm:pt modelId="{FE04DD4A-F30B-450A-8332-12D4EE4E79C0}" type="sibTrans" cxnId="{4EE3E53C-D898-4A01-9E1E-40C540313F73}">
      <dgm:prSet/>
      <dgm:spPr/>
      <dgm:t>
        <a:bodyPr/>
        <a:lstStyle/>
        <a:p>
          <a:endParaRPr lang="en-US"/>
        </a:p>
      </dgm:t>
    </dgm:pt>
    <dgm:pt modelId="{BAB02EE0-B0DD-4F64-BDA4-1264A6EC57E5}" type="pres">
      <dgm:prSet presAssocID="{C13B0D86-33BF-4C00-B9C3-5074D1A2FE38}" presName="root" presStyleCnt="0">
        <dgm:presLayoutVars>
          <dgm:dir/>
          <dgm:resizeHandles val="exact"/>
        </dgm:presLayoutVars>
      </dgm:prSet>
      <dgm:spPr/>
    </dgm:pt>
    <dgm:pt modelId="{47A3575C-3E57-45EF-8115-91BBB61831BE}" type="pres">
      <dgm:prSet presAssocID="{9BF0BEDE-A485-4C78-B3BB-6EC78E37392F}" presName="compNode" presStyleCnt="0"/>
      <dgm:spPr/>
    </dgm:pt>
    <dgm:pt modelId="{54B8F000-DCCE-4CBD-9B0C-1FF982CB159D}" type="pres">
      <dgm:prSet presAssocID="{9BF0BEDE-A485-4C78-B3BB-6EC78E3739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56742DA3-857C-4869-BD78-7F6F78B81E14}" type="pres">
      <dgm:prSet presAssocID="{9BF0BEDE-A485-4C78-B3BB-6EC78E37392F}" presName="spaceRect" presStyleCnt="0"/>
      <dgm:spPr/>
    </dgm:pt>
    <dgm:pt modelId="{28F0FD88-F70C-40FA-B21F-C6B121D9DC4C}" type="pres">
      <dgm:prSet presAssocID="{9BF0BEDE-A485-4C78-B3BB-6EC78E37392F}" presName="textRect" presStyleLbl="revTx" presStyleIdx="0" presStyleCnt="3">
        <dgm:presLayoutVars>
          <dgm:chMax val="1"/>
          <dgm:chPref val="1"/>
        </dgm:presLayoutVars>
      </dgm:prSet>
      <dgm:spPr/>
    </dgm:pt>
    <dgm:pt modelId="{2B99C929-3B46-4324-8D55-1B4B786B7DEB}" type="pres">
      <dgm:prSet presAssocID="{C2A7721B-3BB3-412B-BCC2-78EC97A85C02}" presName="sibTrans" presStyleCnt="0"/>
      <dgm:spPr/>
    </dgm:pt>
    <dgm:pt modelId="{59DC4A6B-4A14-445F-BFB8-41EED22E08E6}" type="pres">
      <dgm:prSet presAssocID="{969C0961-2543-46A4-91E2-491907FACEF9}" presName="compNode" presStyleCnt="0"/>
      <dgm:spPr/>
    </dgm:pt>
    <dgm:pt modelId="{53117F4A-C16B-4059-A23F-F7AE99768C36}" type="pres">
      <dgm:prSet presAssocID="{969C0961-2543-46A4-91E2-491907FACE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1A4FFD7-25E9-4AF4-845B-0C9385F12A7C}" type="pres">
      <dgm:prSet presAssocID="{969C0961-2543-46A4-91E2-491907FACEF9}" presName="spaceRect" presStyleCnt="0"/>
      <dgm:spPr/>
    </dgm:pt>
    <dgm:pt modelId="{C3A8DB5C-9CA7-41D6-9576-C41C75FB7B77}" type="pres">
      <dgm:prSet presAssocID="{969C0961-2543-46A4-91E2-491907FACEF9}" presName="textRect" presStyleLbl="revTx" presStyleIdx="1" presStyleCnt="3">
        <dgm:presLayoutVars>
          <dgm:chMax val="1"/>
          <dgm:chPref val="1"/>
        </dgm:presLayoutVars>
      </dgm:prSet>
      <dgm:spPr/>
    </dgm:pt>
    <dgm:pt modelId="{8E6D47F6-A924-4AB7-AD06-3D334B220AC4}" type="pres">
      <dgm:prSet presAssocID="{97D34344-7573-46B0-86DA-B702DC4E5F9C}" presName="sibTrans" presStyleCnt="0"/>
      <dgm:spPr/>
    </dgm:pt>
    <dgm:pt modelId="{E0048C1E-CF42-4B96-9A1F-526F2652957E}" type="pres">
      <dgm:prSet presAssocID="{CBF909E6-198A-44AE-B7BC-6E11C6EC59B2}" presName="compNode" presStyleCnt="0"/>
      <dgm:spPr/>
    </dgm:pt>
    <dgm:pt modelId="{E367FF58-0506-488F-B85D-A319412D0CDC}" type="pres">
      <dgm:prSet presAssocID="{CBF909E6-198A-44AE-B7BC-6E11C6EC59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89DB0EC-A2FD-42F6-8272-95358008F3AD}" type="pres">
      <dgm:prSet presAssocID="{CBF909E6-198A-44AE-B7BC-6E11C6EC59B2}" presName="spaceRect" presStyleCnt="0"/>
      <dgm:spPr/>
    </dgm:pt>
    <dgm:pt modelId="{8A8EC582-1C17-419C-8FCC-73F9383FA45D}" type="pres">
      <dgm:prSet presAssocID="{CBF909E6-198A-44AE-B7BC-6E11C6EC59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7D910E-6F6B-429A-A1B9-7D5433E9D3BA}" srcId="{C13B0D86-33BF-4C00-B9C3-5074D1A2FE38}" destId="{969C0961-2543-46A4-91E2-491907FACEF9}" srcOrd="1" destOrd="0" parTransId="{6828C540-C8B4-4E7D-A702-3C3E11846E90}" sibTransId="{97D34344-7573-46B0-86DA-B702DC4E5F9C}"/>
    <dgm:cxn modelId="{8F39E120-46A5-47E0-9519-7777867361DD}" type="presOf" srcId="{CBF909E6-198A-44AE-B7BC-6E11C6EC59B2}" destId="{8A8EC582-1C17-419C-8FCC-73F9383FA45D}" srcOrd="0" destOrd="0" presId="urn:microsoft.com/office/officeart/2018/2/layout/IconLabelList"/>
    <dgm:cxn modelId="{CFC22027-FED4-4650-8157-B557FA79A035}" type="presOf" srcId="{9BF0BEDE-A485-4C78-B3BB-6EC78E37392F}" destId="{28F0FD88-F70C-40FA-B21F-C6B121D9DC4C}" srcOrd="0" destOrd="0" presId="urn:microsoft.com/office/officeart/2018/2/layout/IconLabelList"/>
    <dgm:cxn modelId="{4EE3E53C-D898-4A01-9E1E-40C540313F73}" srcId="{C13B0D86-33BF-4C00-B9C3-5074D1A2FE38}" destId="{CBF909E6-198A-44AE-B7BC-6E11C6EC59B2}" srcOrd="2" destOrd="0" parTransId="{464EF8D6-A36F-4421-BF7D-3C53F745B3F4}" sibTransId="{FE04DD4A-F30B-450A-8332-12D4EE4E79C0}"/>
    <dgm:cxn modelId="{6904BE4C-981F-4678-B9F6-7F9905195D09}" type="presOf" srcId="{C13B0D86-33BF-4C00-B9C3-5074D1A2FE38}" destId="{BAB02EE0-B0DD-4F64-BDA4-1264A6EC57E5}" srcOrd="0" destOrd="0" presId="urn:microsoft.com/office/officeart/2018/2/layout/IconLabelList"/>
    <dgm:cxn modelId="{B68C4956-92C6-4CC9-AD09-259AAF74E9D6}" type="presOf" srcId="{969C0961-2543-46A4-91E2-491907FACEF9}" destId="{C3A8DB5C-9CA7-41D6-9576-C41C75FB7B77}" srcOrd="0" destOrd="0" presId="urn:microsoft.com/office/officeart/2018/2/layout/IconLabelList"/>
    <dgm:cxn modelId="{770A6C82-3EB8-45E8-811E-9044CBA7849B}" srcId="{C13B0D86-33BF-4C00-B9C3-5074D1A2FE38}" destId="{9BF0BEDE-A485-4C78-B3BB-6EC78E37392F}" srcOrd="0" destOrd="0" parTransId="{345FCC9A-6372-416E-8A80-5457184A8525}" sibTransId="{C2A7721B-3BB3-412B-BCC2-78EC97A85C02}"/>
    <dgm:cxn modelId="{3F9ED367-5BBA-442A-A7C5-02049B2360CB}" type="presParOf" srcId="{BAB02EE0-B0DD-4F64-BDA4-1264A6EC57E5}" destId="{47A3575C-3E57-45EF-8115-91BBB61831BE}" srcOrd="0" destOrd="0" presId="urn:microsoft.com/office/officeart/2018/2/layout/IconLabelList"/>
    <dgm:cxn modelId="{7F1AB6D0-E8C7-4BCC-86BB-465E73B7A534}" type="presParOf" srcId="{47A3575C-3E57-45EF-8115-91BBB61831BE}" destId="{54B8F000-DCCE-4CBD-9B0C-1FF982CB159D}" srcOrd="0" destOrd="0" presId="urn:microsoft.com/office/officeart/2018/2/layout/IconLabelList"/>
    <dgm:cxn modelId="{AEE3C3E5-B142-4BF6-A324-FF7DFFA6D64D}" type="presParOf" srcId="{47A3575C-3E57-45EF-8115-91BBB61831BE}" destId="{56742DA3-857C-4869-BD78-7F6F78B81E14}" srcOrd="1" destOrd="0" presId="urn:microsoft.com/office/officeart/2018/2/layout/IconLabelList"/>
    <dgm:cxn modelId="{83DF5ABB-5B25-43E8-9969-97B213901D91}" type="presParOf" srcId="{47A3575C-3E57-45EF-8115-91BBB61831BE}" destId="{28F0FD88-F70C-40FA-B21F-C6B121D9DC4C}" srcOrd="2" destOrd="0" presId="urn:microsoft.com/office/officeart/2018/2/layout/IconLabelList"/>
    <dgm:cxn modelId="{9E08E972-B550-465F-B397-15393273F6F1}" type="presParOf" srcId="{BAB02EE0-B0DD-4F64-BDA4-1264A6EC57E5}" destId="{2B99C929-3B46-4324-8D55-1B4B786B7DEB}" srcOrd="1" destOrd="0" presId="urn:microsoft.com/office/officeart/2018/2/layout/IconLabelList"/>
    <dgm:cxn modelId="{E8CB3246-E5BC-4586-928A-A39019C5DBED}" type="presParOf" srcId="{BAB02EE0-B0DD-4F64-BDA4-1264A6EC57E5}" destId="{59DC4A6B-4A14-445F-BFB8-41EED22E08E6}" srcOrd="2" destOrd="0" presId="urn:microsoft.com/office/officeart/2018/2/layout/IconLabelList"/>
    <dgm:cxn modelId="{349D7F5B-DA81-4F44-BB68-D82344447B2D}" type="presParOf" srcId="{59DC4A6B-4A14-445F-BFB8-41EED22E08E6}" destId="{53117F4A-C16B-4059-A23F-F7AE99768C36}" srcOrd="0" destOrd="0" presId="urn:microsoft.com/office/officeart/2018/2/layout/IconLabelList"/>
    <dgm:cxn modelId="{BEDBEE8B-25FC-496B-B77F-3BEA66BE2C31}" type="presParOf" srcId="{59DC4A6B-4A14-445F-BFB8-41EED22E08E6}" destId="{71A4FFD7-25E9-4AF4-845B-0C9385F12A7C}" srcOrd="1" destOrd="0" presId="urn:microsoft.com/office/officeart/2018/2/layout/IconLabelList"/>
    <dgm:cxn modelId="{6F24FD9E-C610-4DF0-B997-7927ADCF2AC0}" type="presParOf" srcId="{59DC4A6B-4A14-445F-BFB8-41EED22E08E6}" destId="{C3A8DB5C-9CA7-41D6-9576-C41C75FB7B77}" srcOrd="2" destOrd="0" presId="urn:microsoft.com/office/officeart/2018/2/layout/IconLabelList"/>
    <dgm:cxn modelId="{AF20C869-1F09-4F1D-B1C5-3117865E8D4A}" type="presParOf" srcId="{BAB02EE0-B0DD-4F64-BDA4-1264A6EC57E5}" destId="{8E6D47F6-A924-4AB7-AD06-3D334B220AC4}" srcOrd="3" destOrd="0" presId="urn:microsoft.com/office/officeart/2018/2/layout/IconLabelList"/>
    <dgm:cxn modelId="{526CF0BC-FBF4-4E5E-8FB8-40BA1AA7297B}" type="presParOf" srcId="{BAB02EE0-B0DD-4F64-BDA4-1264A6EC57E5}" destId="{E0048C1E-CF42-4B96-9A1F-526F2652957E}" srcOrd="4" destOrd="0" presId="urn:microsoft.com/office/officeart/2018/2/layout/IconLabelList"/>
    <dgm:cxn modelId="{7E0955C4-245F-4591-87A6-00707A45C73A}" type="presParOf" srcId="{E0048C1E-CF42-4B96-9A1F-526F2652957E}" destId="{E367FF58-0506-488F-B85D-A319412D0CDC}" srcOrd="0" destOrd="0" presId="urn:microsoft.com/office/officeart/2018/2/layout/IconLabelList"/>
    <dgm:cxn modelId="{F7B25A6E-1D51-4AE7-829B-55DFEB57790D}" type="presParOf" srcId="{E0048C1E-CF42-4B96-9A1F-526F2652957E}" destId="{989DB0EC-A2FD-42F6-8272-95358008F3AD}" srcOrd="1" destOrd="0" presId="urn:microsoft.com/office/officeart/2018/2/layout/IconLabelList"/>
    <dgm:cxn modelId="{71D22958-909B-44B6-AE99-31E377763705}" type="presParOf" srcId="{E0048C1E-CF42-4B96-9A1F-526F2652957E}" destId="{8A8EC582-1C17-419C-8FCC-73F9383FA4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688E6-14EA-42F9-944B-048F22B8EC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625A9-B7D3-42B1-8DDC-2464D7D93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 b="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arly detection and risk assessment of heart disease.</a:t>
          </a:r>
          <a:endParaRPr lang="en-US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D04AFE-B1CE-4789-8C5A-C2145BCA42F4}" type="parTrans" cxnId="{5BFF7F6A-52E7-4249-8DDD-FE3791AAA9AE}">
      <dgm:prSet/>
      <dgm:spPr/>
      <dgm:t>
        <a:bodyPr/>
        <a:lstStyle/>
        <a:p>
          <a:endParaRPr lang="en-US"/>
        </a:p>
      </dgm:t>
    </dgm:pt>
    <dgm:pt modelId="{CE8E3FCB-69FE-4079-93F5-F159D75417DA}" type="sibTrans" cxnId="{5BFF7F6A-52E7-4249-8DDD-FE3791AAA9AE}">
      <dgm:prSet/>
      <dgm:spPr/>
      <dgm:t>
        <a:bodyPr/>
        <a:lstStyle/>
        <a:p>
          <a:endParaRPr lang="en-US"/>
        </a:p>
      </dgm:t>
    </dgm:pt>
    <dgm:pt modelId="{0878C41D-EADB-4EEB-8FCD-B05446F60F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tx2"/>
              </a:solidFill>
            </a:rPr>
            <a:t>Personalized risk assessment allowing for targeted interventions and prevention strategies.</a:t>
          </a:r>
          <a:endParaRPr lang="en-US" dirty="0">
            <a:solidFill>
              <a:schemeClr val="tx2"/>
            </a:solidFill>
          </a:endParaRPr>
        </a:p>
      </dgm:t>
    </dgm:pt>
    <dgm:pt modelId="{93686C4E-3C44-41EA-AFD3-E8292BD16AE9}" type="parTrans" cxnId="{B7EDD19C-C352-4241-97D8-5DDCB59E9E83}">
      <dgm:prSet/>
      <dgm:spPr/>
      <dgm:t>
        <a:bodyPr/>
        <a:lstStyle/>
        <a:p>
          <a:endParaRPr lang="en-US"/>
        </a:p>
      </dgm:t>
    </dgm:pt>
    <dgm:pt modelId="{52DE7DE5-2718-47C6-99FC-B93CB7A4129A}" type="sibTrans" cxnId="{B7EDD19C-C352-4241-97D8-5DDCB59E9E83}">
      <dgm:prSet/>
      <dgm:spPr/>
      <dgm:t>
        <a:bodyPr/>
        <a:lstStyle/>
        <a:p>
          <a:endParaRPr lang="en-US"/>
        </a:p>
      </dgm:t>
    </dgm:pt>
    <dgm:pt modelId="{49FE4C43-63A8-41A2-8357-48D1BE2EC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2"/>
              </a:solidFill>
            </a:rPr>
            <a:t>P</a:t>
          </a:r>
          <a:r>
            <a:rPr lang="en-US" b="0" i="0" dirty="0">
              <a:solidFill>
                <a:schemeClr val="tx2"/>
              </a:solidFill>
            </a:rPr>
            <a:t>otentially be used in drug discovery.</a:t>
          </a:r>
          <a:endParaRPr lang="en-US" dirty="0">
            <a:solidFill>
              <a:schemeClr val="tx2"/>
            </a:solidFill>
          </a:endParaRPr>
        </a:p>
      </dgm:t>
    </dgm:pt>
    <dgm:pt modelId="{C72AF576-4DFB-4F29-B374-E83A85B5260D}" type="parTrans" cxnId="{82C6C5A7-CFCD-4C33-847A-20EF9681CF6B}">
      <dgm:prSet/>
      <dgm:spPr/>
      <dgm:t>
        <a:bodyPr/>
        <a:lstStyle/>
        <a:p>
          <a:endParaRPr lang="en-US"/>
        </a:p>
      </dgm:t>
    </dgm:pt>
    <dgm:pt modelId="{CFE63C18-FD56-4BA2-9E10-35B0B740BAB2}" type="sibTrans" cxnId="{82C6C5A7-CFCD-4C33-847A-20EF9681CF6B}">
      <dgm:prSet/>
      <dgm:spPr/>
      <dgm:t>
        <a:bodyPr/>
        <a:lstStyle/>
        <a:p>
          <a:endParaRPr lang="en-US"/>
        </a:p>
      </dgm:t>
    </dgm:pt>
    <dgm:pt modelId="{A69BAA5F-0021-4CEC-83D3-3197681B7434}" type="pres">
      <dgm:prSet presAssocID="{D5B688E6-14EA-42F9-944B-048F22B8EC98}" presName="root" presStyleCnt="0">
        <dgm:presLayoutVars>
          <dgm:dir/>
          <dgm:resizeHandles val="exact"/>
        </dgm:presLayoutVars>
      </dgm:prSet>
      <dgm:spPr/>
    </dgm:pt>
    <dgm:pt modelId="{6B562E29-9F8A-49BD-B3D3-9CD09433CD75}" type="pres">
      <dgm:prSet presAssocID="{4E5625A9-B7D3-42B1-8DDC-2464D7D93A15}" presName="compNode" presStyleCnt="0"/>
      <dgm:spPr/>
    </dgm:pt>
    <dgm:pt modelId="{2FE65F5A-DB44-4955-96F6-AB7D60E61A34}" type="pres">
      <dgm:prSet presAssocID="{4E5625A9-B7D3-42B1-8DDC-2464D7D93A15}" presName="bgRect" presStyleLbl="bgShp" presStyleIdx="0" presStyleCnt="3"/>
      <dgm:spPr/>
    </dgm:pt>
    <dgm:pt modelId="{648FBA39-C5E4-4AFC-9D2F-AC9565C585E7}" type="pres">
      <dgm:prSet presAssocID="{4E5625A9-B7D3-42B1-8DDC-2464D7D93A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4C40CDEE-3E33-475B-976C-6C0DD8671D86}" type="pres">
      <dgm:prSet presAssocID="{4E5625A9-B7D3-42B1-8DDC-2464D7D93A15}" presName="spaceRect" presStyleCnt="0"/>
      <dgm:spPr/>
    </dgm:pt>
    <dgm:pt modelId="{82E53BCB-B213-4BE5-9E90-B3B4D141FBFB}" type="pres">
      <dgm:prSet presAssocID="{4E5625A9-B7D3-42B1-8DDC-2464D7D93A15}" presName="parTx" presStyleLbl="revTx" presStyleIdx="0" presStyleCnt="3">
        <dgm:presLayoutVars>
          <dgm:chMax val="0"/>
          <dgm:chPref val="0"/>
        </dgm:presLayoutVars>
      </dgm:prSet>
      <dgm:spPr/>
    </dgm:pt>
    <dgm:pt modelId="{2BA29D58-FD38-4C64-B018-9EFFF811DABD}" type="pres">
      <dgm:prSet presAssocID="{CE8E3FCB-69FE-4079-93F5-F159D75417DA}" presName="sibTrans" presStyleCnt="0"/>
      <dgm:spPr/>
    </dgm:pt>
    <dgm:pt modelId="{0F4D88BA-1EFD-4113-8E2A-B2AC7231400A}" type="pres">
      <dgm:prSet presAssocID="{0878C41D-EADB-4EEB-8FCD-B05446F60FC0}" presName="compNode" presStyleCnt="0"/>
      <dgm:spPr/>
    </dgm:pt>
    <dgm:pt modelId="{8FF4AB64-93EF-41F6-B8C7-BBE63B2114CD}" type="pres">
      <dgm:prSet presAssocID="{0878C41D-EADB-4EEB-8FCD-B05446F60FC0}" presName="bgRect" presStyleLbl="bgShp" presStyleIdx="1" presStyleCnt="3"/>
      <dgm:spPr/>
    </dgm:pt>
    <dgm:pt modelId="{8D3D627B-E776-4458-9F4B-06B6BCD78EFF}" type="pres">
      <dgm:prSet presAssocID="{0878C41D-EADB-4EEB-8FCD-B05446F60F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AE32822C-94CC-4BEF-9EED-23EEB0F32C56}" type="pres">
      <dgm:prSet presAssocID="{0878C41D-EADB-4EEB-8FCD-B05446F60FC0}" presName="spaceRect" presStyleCnt="0"/>
      <dgm:spPr/>
    </dgm:pt>
    <dgm:pt modelId="{B2ED062D-C48E-41F0-9136-0B3F31FE74E9}" type="pres">
      <dgm:prSet presAssocID="{0878C41D-EADB-4EEB-8FCD-B05446F60FC0}" presName="parTx" presStyleLbl="revTx" presStyleIdx="1" presStyleCnt="3">
        <dgm:presLayoutVars>
          <dgm:chMax val="0"/>
          <dgm:chPref val="0"/>
        </dgm:presLayoutVars>
      </dgm:prSet>
      <dgm:spPr/>
    </dgm:pt>
    <dgm:pt modelId="{31D177E0-4B89-4E68-8CE5-59FF6A4D1783}" type="pres">
      <dgm:prSet presAssocID="{52DE7DE5-2718-47C6-99FC-B93CB7A4129A}" presName="sibTrans" presStyleCnt="0"/>
      <dgm:spPr/>
    </dgm:pt>
    <dgm:pt modelId="{CD2E7D27-3C36-4D94-B70F-197C8F739599}" type="pres">
      <dgm:prSet presAssocID="{49FE4C43-63A8-41A2-8357-48D1BE2EC57D}" presName="compNode" presStyleCnt="0"/>
      <dgm:spPr/>
    </dgm:pt>
    <dgm:pt modelId="{966F4C68-6811-4BEB-BC60-F768B2186D81}" type="pres">
      <dgm:prSet presAssocID="{49FE4C43-63A8-41A2-8357-48D1BE2EC57D}" presName="bgRect" presStyleLbl="bgShp" presStyleIdx="2" presStyleCnt="3"/>
      <dgm:spPr/>
    </dgm:pt>
    <dgm:pt modelId="{24E36E4E-0CC8-41A9-8A7B-8280CF457CBF}" type="pres">
      <dgm:prSet presAssocID="{49FE4C43-63A8-41A2-8357-48D1BE2EC5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l"/>
        </a:ext>
      </dgm:extLst>
    </dgm:pt>
    <dgm:pt modelId="{8DA08C23-9579-42F2-B470-BD610E41A563}" type="pres">
      <dgm:prSet presAssocID="{49FE4C43-63A8-41A2-8357-48D1BE2EC57D}" presName="spaceRect" presStyleCnt="0"/>
      <dgm:spPr/>
    </dgm:pt>
    <dgm:pt modelId="{058C8B3A-5F0B-42DD-9D39-E85F58D917B6}" type="pres">
      <dgm:prSet presAssocID="{49FE4C43-63A8-41A2-8357-48D1BE2EC5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BA6E16-A7B1-4AA2-B618-A5C47E9EBF42}" type="presOf" srcId="{D5B688E6-14EA-42F9-944B-048F22B8EC98}" destId="{A69BAA5F-0021-4CEC-83D3-3197681B7434}" srcOrd="0" destOrd="0" presId="urn:microsoft.com/office/officeart/2018/2/layout/IconVerticalSolidList"/>
    <dgm:cxn modelId="{2498C030-C5E8-4AF0-8929-E0E9176C4CCD}" type="presOf" srcId="{4E5625A9-B7D3-42B1-8DDC-2464D7D93A15}" destId="{82E53BCB-B213-4BE5-9E90-B3B4D141FBFB}" srcOrd="0" destOrd="0" presId="urn:microsoft.com/office/officeart/2018/2/layout/IconVerticalSolidList"/>
    <dgm:cxn modelId="{5BFF7F6A-52E7-4249-8DDD-FE3791AAA9AE}" srcId="{D5B688E6-14EA-42F9-944B-048F22B8EC98}" destId="{4E5625A9-B7D3-42B1-8DDC-2464D7D93A15}" srcOrd="0" destOrd="0" parTransId="{C4D04AFE-B1CE-4789-8C5A-C2145BCA42F4}" sibTransId="{CE8E3FCB-69FE-4079-93F5-F159D75417DA}"/>
    <dgm:cxn modelId="{CD548C78-F413-4BC4-9083-B6D43543CB28}" type="presOf" srcId="{0878C41D-EADB-4EEB-8FCD-B05446F60FC0}" destId="{B2ED062D-C48E-41F0-9136-0B3F31FE74E9}" srcOrd="0" destOrd="0" presId="urn:microsoft.com/office/officeart/2018/2/layout/IconVerticalSolidList"/>
    <dgm:cxn modelId="{B7EDD19C-C352-4241-97D8-5DDCB59E9E83}" srcId="{D5B688E6-14EA-42F9-944B-048F22B8EC98}" destId="{0878C41D-EADB-4EEB-8FCD-B05446F60FC0}" srcOrd="1" destOrd="0" parTransId="{93686C4E-3C44-41EA-AFD3-E8292BD16AE9}" sibTransId="{52DE7DE5-2718-47C6-99FC-B93CB7A4129A}"/>
    <dgm:cxn modelId="{82C6C5A7-CFCD-4C33-847A-20EF9681CF6B}" srcId="{D5B688E6-14EA-42F9-944B-048F22B8EC98}" destId="{49FE4C43-63A8-41A2-8357-48D1BE2EC57D}" srcOrd="2" destOrd="0" parTransId="{C72AF576-4DFB-4F29-B374-E83A85B5260D}" sibTransId="{CFE63C18-FD56-4BA2-9E10-35B0B740BAB2}"/>
    <dgm:cxn modelId="{58C9DDD6-BC61-463A-9933-B20A815EA473}" type="presOf" srcId="{49FE4C43-63A8-41A2-8357-48D1BE2EC57D}" destId="{058C8B3A-5F0B-42DD-9D39-E85F58D917B6}" srcOrd="0" destOrd="0" presId="urn:microsoft.com/office/officeart/2018/2/layout/IconVerticalSolidList"/>
    <dgm:cxn modelId="{4159FD2A-BD07-44BA-B239-CB58EFFAF3FC}" type="presParOf" srcId="{A69BAA5F-0021-4CEC-83D3-3197681B7434}" destId="{6B562E29-9F8A-49BD-B3D3-9CD09433CD75}" srcOrd="0" destOrd="0" presId="urn:microsoft.com/office/officeart/2018/2/layout/IconVerticalSolidList"/>
    <dgm:cxn modelId="{495E25A9-863F-4C69-8D5C-748465F39806}" type="presParOf" srcId="{6B562E29-9F8A-49BD-B3D3-9CD09433CD75}" destId="{2FE65F5A-DB44-4955-96F6-AB7D60E61A34}" srcOrd="0" destOrd="0" presId="urn:microsoft.com/office/officeart/2018/2/layout/IconVerticalSolidList"/>
    <dgm:cxn modelId="{21C6AD3F-15F7-4321-9986-CA8AE7057FDF}" type="presParOf" srcId="{6B562E29-9F8A-49BD-B3D3-9CD09433CD75}" destId="{648FBA39-C5E4-4AFC-9D2F-AC9565C585E7}" srcOrd="1" destOrd="0" presId="urn:microsoft.com/office/officeart/2018/2/layout/IconVerticalSolidList"/>
    <dgm:cxn modelId="{1518B23E-790C-4E03-BB63-22E8619D193A}" type="presParOf" srcId="{6B562E29-9F8A-49BD-B3D3-9CD09433CD75}" destId="{4C40CDEE-3E33-475B-976C-6C0DD8671D86}" srcOrd="2" destOrd="0" presId="urn:microsoft.com/office/officeart/2018/2/layout/IconVerticalSolidList"/>
    <dgm:cxn modelId="{1EE3E144-F777-4556-A913-87BF05191CB7}" type="presParOf" srcId="{6B562E29-9F8A-49BD-B3D3-9CD09433CD75}" destId="{82E53BCB-B213-4BE5-9E90-B3B4D141FBFB}" srcOrd="3" destOrd="0" presId="urn:microsoft.com/office/officeart/2018/2/layout/IconVerticalSolidList"/>
    <dgm:cxn modelId="{0EE5C012-A4E6-470A-B6D6-795208271DB1}" type="presParOf" srcId="{A69BAA5F-0021-4CEC-83D3-3197681B7434}" destId="{2BA29D58-FD38-4C64-B018-9EFFF811DABD}" srcOrd="1" destOrd="0" presId="urn:microsoft.com/office/officeart/2018/2/layout/IconVerticalSolidList"/>
    <dgm:cxn modelId="{79BA8AED-EB1F-42A8-B64E-A31909553545}" type="presParOf" srcId="{A69BAA5F-0021-4CEC-83D3-3197681B7434}" destId="{0F4D88BA-1EFD-4113-8E2A-B2AC7231400A}" srcOrd="2" destOrd="0" presId="urn:microsoft.com/office/officeart/2018/2/layout/IconVerticalSolidList"/>
    <dgm:cxn modelId="{A8B2F5B6-BCA1-44CE-BE4D-15922EB31427}" type="presParOf" srcId="{0F4D88BA-1EFD-4113-8E2A-B2AC7231400A}" destId="{8FF4AB64-93EF-41F6-B8C7-BBE63B2114CD}" srcOrd="0" destOrd="0" presId="urn:microsoft.com/office/officeart/2018/2/layout/IconVerticalSolidList"/>
    <dgm:cxn modelId="{C4D51A4D-96E1-4949-BAF0-F024D28E5B7B}" type="presParOf" srcId="{0F4D88BA-1EFD-4113-8E2A-B2AC7231400A}" destId="{8D3D627B-E776-4458-9F4B-06B6BCD78EFF}" srcOrd="1" destOrd="0" presId="urn:microsoft.com/office/officeart/2018/2/layout/IconVerticalSolidList"/>
    <dgm:cxn modelId="{1CB74D1D-AD13-4D3A-8DA9-310F2964727D}" type="presParOf" srcId="{0F4D88BA-1EFD-4113-8E2A-B2AC7231400A}" destId="{AE32822C-94CC-4BEF-9EED-23EEB0F32C56}" srcOrd="2" destOrd="0" presId="urn:microsoft.com/office/officeart/2018/2/layout/IconVerticalSolidList"/>
    <dgm:cxn modelId="{15892399-49B7-4F30-8147-BD874404C8A6}" type="presParOf" srcId="{0F4D88BA-1EFD-4113-8E2A-B2AC7231400A}" destId="{B2ED062D-C48E-41F0-9136-0B3F31FE74E9}" srcOrd="3" destOrd="0" presId="urn:microsoft.com/office/officeart/2018/2/layout/IconVerticalSolidList"/>
    <dgm:cxn modelId="{A30EE81E-CB2E-4D19-A4BF-CDD6AD4C8AD0}" type="presParOf" srcId="{A69BAA5F-0021-4CEC-83D3-3197681B7434}" destId="{31D177E0-4B89-4E68-8CE5-59FF6A4D1783}" srcOrd="3" destOrd="0" presId="urn:microsoft.com/office/officeart/2018/2/layout/IconVerticalSolidList"/>
    <dgm:cxn modelId="{2E434972-9BB1-42E6-A6E4-6192F576FB19}" type="presParOf" srcId="{A69BAA5F-0021-4CEC-83D3-3197681B7434}" destId="{CD2E7D27-3C36-4D94-B70F-197C8F739599}" srcOrd="4" destOrd="0" presId="urn:microsoft.com/office/officeart/2018/2/layout/IconVerticalSolidList"/>
    <dgm:cxn modelId="{1EC338F9-F937-4A4E-AC65-7D30B6E2F85A}" type="presParOf" srcId="{CD2E7D27-3C36-4D94-B70F-197C8F739599}" destId="{966F4C68-6811-4BEB-BC60-F768B2186D81}" srcOrd="0" destOrd="0" presId="urn:microsoft.com/office/officeart/2018/2/layout/IconVerticalSolidList"/>
    <dgm:cxn modelId="{104830C5-DACD-4833-83DF-FC5B1329E7BE}" type="presParOf" srcId="{CD2E7D27-3C36-4D94-B70F-197C8F739599}" destId="{24E36E4E-0CC8-41A9-8A7B-8280CF457CBF}" srcOrd="1" destOrd="0" presId="urn:microsoft.com/office/officeart/2018/2/layout/IconVerticalSolidList"/>
    <dgm:cxn modelId="{EF099C43-5926-426A-AADB-5E66ED67DB9C}" type="presParOf" srcId="{CD2E7D27-3C36-4D94-B70F-197C8F739599}" destId="{8DA08C23-9579-42F2-B470-BD610E41A563}" srcOrd="2" destOrd="0" presId="urn:microsoft.com/office/officeart/2018/2/layout/IconVerticalSolidList"/>
    <dgm:cxn modelId="{FC449C0C-3AF3-4F87-A066-38D22F147541}" type="presParOf" srcId="{CD2E7D27-3C36-4D94-B70F-197C8F739599}" destId="{058C8B3A-5F0B-42DD-9D39-E85F58D917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167A8D-4E2E-496A-9340-A88C310FB5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5DD4B6-C0FD-434E-BE3A-1C312047DAA3}">
      <dgm:prSet/>
      <dgm:spPr/>
      <dgm:t>
        <a:bodyPr/>
        <a:lstStyle/>
        <a:p>
          <a:r>
            <a:rPr lang="en-US" b="0" i="0"/>
            <a:t>Categorical to Numerical Conversion.</a:t>
          </a:r>
          <a:endParaRPr lang="en-US"/>
        </a:p>
      </dgm:t>
    </dgm:pt>
    <dgm:pt modelId="{EA4454FF-24A5-497F-A396-A21A44BEE414}" type="parTrans" cxnId="{DD1168CF-23E1-4E37-AF98-E994AB58DA42}">
      <dgm:prSet/>
      <dgm:spPr/>
      <dgm:t>
        <a:bodyPr/>
        <a:lstStyle/>
        <a:p>
          <a:endParaRPr lang="en-US"/>
        </a:p>
      </dgm:t>
    </dgm:pt>
    <dgm:pt modelId="{7E62FA81-AD73-49F8-8CAB-538ACAD84D3E}" type="sibTrans" cxnId="{DD1168CF-23E1-4E37-AF98-E994AB58DA42}">
      <dgm:prSet/>
      <dgm:spPr/>
      <dgm:t>
        <a:bodyPr/>
        <a:lstStyle/>
        <a:p>
          <a:endParaRPr lang="en-US"/>
        </a:p>
      </dgm:t>
    </dgm:pt>
    <dgm:pt modelId="{E4F48AD9-56F6-4860-9D29-77381E6C547F}">
      <dgm:prSet/>
      <dgm:spPr/>
      <dgm:t>
        <a:bodyPr/>
        <a:lstStyle/>
        <a:p>
          <a:r>
            <a:rPr lang="en-US" b="0" i="0"/>
            <a:t>Detecting and removing multicollinearity via the Variance Inflation Factors.</a:t>
          </a:r>
          <a:endParaRPr lang="en-US"/>
        </a:p>
      </dgm:t>
    </dgm:pt>
    <dgm:pt modelId="{B11AAC55-9181-477E-96F2-3505054E6698}" type="parTrans" cxnId="{7D20F230-8C8B-4D74-99F5-624506A47496}">
      <dgm:prSet/>
      <dgm:spPr/>
      <dgm:t>
        <a:bodyPr/>
        <a:lstStyle/>
        <a:p>
          <a:endParaRPr lang="en-US"/>
        </a:p>
      </dgm:t>
    </dgm:pt>
    <dgm:pt modelId="{25DA6624-2F9B-4714-9136-07AB614BC477}" type="sibTrans" cxnId="{7D20F230-8C8B-4D74-99F5-624506A47496}">
      <dgm:prSet/>
      <dgm:spPr/>
      <dgm:t>
        <a:bodyPr/>
        <a:lstStyle/>
        <a:p>
          <a:endParaRPr lang="en-US"/>
        </a:p>
      </dgm:t>
    </dgm:pt>
    <dgm:pt modelId="{DA1C026C-A5AC-4F2F-97F6-9BA9DF849D10}">
      <dgm:prSet/>
      <dgm:spPr/>
      <dgm:t>
        <a:bodyPr/>
        <a:lstStyle/>
        <a:p>
          <a:r>
            <a:rPr lang="en-US" dirty="0" err="1"/>
            <a:t>Upsampling</a:t>
          </a:r>
          <a:r>
            <a:rPr lang="en-US" dirty="0"/>
            <a:t>, to deal with class imbalance.</a:t>
          </a:r>
        </a:p>
      </dgm:t>
    </dgm:pt>
    <dgm:pt modelId="{A7649456-9FF6-491C-BE8C-88170DAF1771}" type="parTrans" cxnId="{EFE7CCF1-8F94-4BB8-B87A-9FA02BE7FEF4}">
      <dgm:prSet/>
      <dgm:spPr/>
      <dgm:t>
        <a:bodyPr/>
        <a:lstStyle/>
        <a:p>
          <a:endParaRPr lang="en-US"/>
        </a:p>
      </dgm:t>
    </dgm:pt>
    <dgm:pt modelId="{6953848F-F20F-4578-BA66-2CF56E39A09D}" type="sibTrans" cxnId="{EFE7CCF1-8F94-4BB8-B87A-9FA02BE7FEF4}">
      <dgm:prSet/>
      <dgm:spPr/>
      <dgm:t>
        <a:bodyPr/>
        <a:lstStyle/>
        <a:p>
          <a:endParaRPr lang="en-US"/>
        </a:p>
      </dgm:t>
    </dgm:pt>
    <dgm:pt modelId="{AF047D26-36FB-4915-82FA-C4E60975B673}" type="pres">
      <dgm:prSet presAssocID="{B4167A8D-4E2E-496A-9340-A88C310FB564}" presName="linear" presStyleCnt="0">
        <dgm:presLayoutVars>
          <dgm:animLvl val="lvl"/>
          <dgm:resizeHandles val="exact"/>
        </dgm:presLayoutVars>
      </dgm:prSet>
      <dgm:spPr/>
    </dgm:pt>
    <dgm:pt modelId="{689CBF6A-C910-4873-842F-4F1775E5463D}" type="pres">
      <dgm:prSet presAssocID="{DC5DD4B6-C0FD-434E-BE3A-1C312047DA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9D789B-156C-49AD-B7F4-0E26EA9EE465}" type="pres">
      <dgm:prSet presAssocID="{7E62FA81-AD73-49F8-8CAB-538ACAD84D3E}" presName="spacer" presStyleCnt="0"/>
      <dgm:spPr/>
    </dgm:pt>
    <dgm:pt modelId="{D908C1DA-B483-4896-AD4D-94615E5EEE24}" type="pres">
      <dgm:prSet presAssocID="{E4F48AD9-56F6-4860-9D29-77381E6C54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21F9A2-9086-44C3-AED3-4BDB6E249ECB}" type="pres">
      <dgm:prSet presAssocID="{25DA6624-2F9B-4714-9136-07AB614BC477}" presName="spacer" presStyleCnt="0"/>
      <dgm:spPr/>
    </dgm:pt>
    <dgm:pt modelId="{2498FDEF-6B61-4D41-91E1-B497A1BDF017}" type="pres">
      <dgm:prSet presAssocID="{DA1C026C-A5AC-4F2F-97F6-9BA9DF849D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C3B321-CD4E-4E67-944C-EBDB031219F8}" type="presOf" srcId="{B4167A8D-4E2E-496A-9340-A88C310FB564}" destId="{AF047D26-36FB-4915-82FA-C4E60975B673}" srcOrd="0" destOrd="0" presId="urn:microsoft.com/office/officeart/2005/8/layout/vList2"/>
    <dgm:cxn modelId="{7D20F230-8C8B-4D74-99F5-624506A47496}" srcId="{B4167A8D-4E2E-496A-9340-A88C310FB564}" destId="{E4F48AD9-56F6-4860-9D29-77381E6C547F}" srcOrd="1" destOrd="0" parTransId="{B11AAC55-9181-477E-96F2-3505054E6698}" sibTransId="{25DA6624-2F9B-4714-9136-07AB614BC477}"/>
    <dgm:cxn modelId="{2970BE88-2510-41FB-A65A-1FBF688CD5F8}" type="presOf" srcId="{DA1C026C-A5AC-4F2F-97F6-9BA9DF849D10}" destId="{2498FDEF-6B61-4D41-91E1-B497A1BDF017}" srcOrd="0" destOrd="0" presId="urn:microsoft.com/office/officeart/2005/8/layout/vList2"/>
    <dgm:cxn modelId="{88E23C8A-DAAC-45B8-85C8-3A7219227FFB}" type="presOf" srcId="{DC5DD4B6-C0FD-434E-BE3A-1C312047DAA3}" destId="{689CBF6A-C910-4873-842F-4F1775E5463D}" srcOrd="0" destOrd="0" presId="urn:microsoft.com/office/officeart/2005/8/layout/vList2"/>
    <dgm:cxn modelId="{3CD0CAB6-575E-4A0E-B3F1-474C9CEB7B0C}" type="presOf" srcId="{E4F48AD9-56F6-4860-9D29-77381E6C547F}" destId="{D908C1DA-B483-4896-AD4D-94615E5EEE24}" srcOrd="0" destOrd="0" presId="urn:microsoft.com/office/officeart/2005/8/layout/vList2"/>
    <dgm:cxn modelId="{DD1168CF-23E1-4E37-AF98-E994AB58DA42}" srcId="{B4167A8D-4E2E-496A-9340-A88C310FB564}" destId="{DC5DD4B6-C0FD-434E-BE3A-1C312047DAA3}" srcOrd="0" destOrd="0" parTransId="{EA4454FF-24A5-497F-A396-A21A44BEE414}" sibTransId="{7E62FA81-AD73-49F8-8CAB-538ACAD84D3E}"/>
    <dgm:cxn modelId="{EFE7CCF1-8F94-4BB8-B87A-9FA02BE7FEF4}" srcId="{B4167A8D-4E2E-496A-9340-A88C310FB564}" destId="{DA1C026C-A5AC-4F2F-97F6-9BA9DF849D10}" srcOrd="2" destOrd="0" parTransId="{A7649456-9FF6-491C-BE8C-88170DAF1771}" sibTransId="{6953848F-F20F-4578-BA66-2CF56E39A09D}"/>
    <dgm:cxn modelId="{5D33BBB0-0E58-41C9-AD74-A621E2D52F01}" type="presParOf" srcId="{AF047D26-36FB-4915-82FA-C4E60975B673}" destId="{689CBF6A-C910-4873-842F-4F1775E5463D}" srcOrd="0" destOrd="0" presId="urn:microsoft.com/office/officeart/2005/8/layout/vList2"/>
    <dgm:cxn modelId="{0E69AFB1-5600-45CA-BD55-C8DAF2D58D5E}" type="presParOf" srcId="{AF047D26-36FB-4915-82FA-C4E60975B673}" destId="{FF9D789B-156C-49AD-B7F4-0E26EA9EE465}" srcOrd="1" destOrd="0" presId="urn:microsoft.com/office/officeart/2005/8/layout/vList2"/>
    <dgm:cxn modelId="{02CF03DC-EA35-480B-8D7D-9DD08C5E7772}" type="presParOf" srcId="{AF047D26-36FB-4915-82FA-C4E60975B673}" destId="{D908C1DA-B483-4896-AD4D-94615E5EEE24}" srcOrd="2" destOrd="0" presId="urn:microsoft.com/office/officeart/2005/8/layout/vList2"/>
    <dgm:cxn modelId="{AED0DE2C-C6F4-4874-81E4-C02F32B2E290}" type="presParOf" srcId="{AF047D26-36FB-4915-82FA-C4E60975B673}" destId="{2F21F9A2-9086-44C3-AED3-4BDB6E249ECB}" srcOrd="3" destOrd="0" presId="urn:microsoft.com/office/officeart/2005/8/layout/vList2"/>
    <dgm:cxn modelId="{10FFC287-6A6E-4E84-A4EF-99B2488792BC}" type="presParOf" srcId="{AF047D26-36FB-4915-82FA-C4E60975B673}" destId="{2498FDEF-6B61-4D41-91E1-B497A1BDF0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C29996-3567-414C-85B8-4C7787C9EE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D00B6F-E817-4178-9F62-AD1793300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Applying advanced ensemble learning methods based on the best algorithms.</a:t>
          </a:r>
          <a:endParaRPr lang="en-US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7C09CC-97B9-4A54-B4FE-27A1792DA34A}" type="parTrans" cxnId="{93643198-ED0B-41B0-A924-1FA7E69D62D0}">
      <dgm:prSet/>
      <dgm:spPr/>
      <dgm:t>
        <a:bodyPr/>
        <a:lstStyle/>
        <a:p>
          <a:endParaRPr lang="en-US"/>
        </a:p>
      </dgm:t>
    </dgm:pt>
    <dgm:pt modelId="{FE2B6153-C5E4-4B28-B849-853D4C1D6C66}" type="sibTrans" cxnId="{93643198-ED0B-41B0-A924-1FA7E69D62D0}">
      <dgm:prSet/>
      <dgm:spPr/>
      <dgm:t>
        <a:bodyPr/>
        <a:lstStyle/>
        <a:p>
          <a:endParaRPr lang="en-US"/>
        </a:p>
      </dgm:t>
    </dgm:pt>
    <dgm:pt modelId="{6E9AAA40-A01D-4321-86F0-C61D16FD0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Applying Unsupervised Learning</a:t>
          </a:r>
          <a:endParaRPr lang="en-US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0E2C0-DE39-4735-858C-F545767831C2}" type="parTrans" cxnId="{2B6D1648-F0EC-4689-9E7A-A067603F9404}">
      <dgm:prSet/>
      <dgm:spPr/>
      <dgm:t>
        <a:bodyPr/>
        <a:lstStyle/>
        <a:p>
          <a:endParaRPr lang="en-US"/>
        </a:p>
      </dgm:t>
    </dgm:pt>
    <dgm:pt modelId="{5D934822-4FDC-4356-9AC6-41716CF02C62}" type="sibTrans" cxnId="{2B6D1648-F0EC-4689-9E7A-A067603F9404}">
      <dgm:prSet/>
      <dgm:spPr/>
      <dgm:t>
        <a:bodyPr/>
        <a:lstStyle/>
        <a:p>
          <a:endParaRPr lang="en-US"/>
        </a:p>
      </dgm:t>
    </dgm:pt>
    <dgm:pt modelId="{DE3BD625-7CC5-4765-B9F7-6DFD1D873DAC}" type="pres">
      <dgm:prSet presAssocID="{F5C29996-3567-414C-85B8-4C7787C9EE55}" presName="root" presStyleCnt="0">
        <dgm:presLayoutVars>
          <dgm:dir/>
          <dgm:resizeHandles val="exact"/>
        </dgm:presLayoutVars>
      </dgm:prSet>
      <dgm:spPr/>
    </dgm:pt>
    <dgm:pt modelId="{56A2E8EB-824B-424B-BE50-0E2774AF6EBE}" type="pres">
      <dgm:prSet presAssocID="{FCD00B6F-E817-4178-9F62-AD1793300EFC}" presName="compNode" presStyleCnt="0"/>
      <dgm:spPr/>
    </dgm:pt>
    <dgm:pt modelId="{A2B186B6-6C38-4DB6-A15E-3523109B2CF6}" type="pres">
      <dgm:prSet presAssocID="{FCD00B6F-E817-4178-9F62-AD1793300E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1DAB8A0F-8016-4C4B-BE12-342772512F7A}" type="pres">
      <dgm:prSet presAssocID="{FCD00B6F-E817-4178-9F62-AD1793300EFC}" presName="spaceRect" presStyleCnt="0"/>
      <dgm:spPr/>
    </dgm:pt>
    <dgm:pt modelId="{B78FCEBD-1A4F-48B4-A49F-484995D5E50F}" type="pres">
      <dgm:prSet presAssocID="{FCD00B6F-E817-4178-9F62-AD1793300EFC}" presName="textRect" presStyleLbl="revTx" presStyleIdx="0" presStyleCnt="2">
        <dgm:presLayoutVars>
          <dgm:chMax val="1"/>
          <dgm:chPref val="1"/>
        </dgm:presLayoutVars>
      </dgm:prSet>
      <dgm:spPr/>
    </dgm:pt>
    <dgm:pt modelId="{5CCE79C7-5247-4E1D-AA5D-57F94C9E043B}" type="pres">
      <dgm:prSet presAssocID="{FE2B6153-C5E4-4B28-B849-853D4C1D6C66}" presName="sibTrans" presStyleCnt="0"/>
      <dgm:spPr/>
    </dgm:pt>
    <dgm:pt modelId="{8696C96E-6BE2-43A2-A63E-AF6734658714}" type="pres">
      <dgm:prSet presAssocID="{6E9AAA40-A01D-4321-86F0-C61D16FD0082}" presName="compNode" presStyleCnt="0"/>
      <dgm:spPr/>
    </dgm:pt>
    <dgm:pt modelId="{09290E99-EAAB-4735-B709-8367B7EFA6EA}" type="pres">
      <dgm:prSet presAssocID="{6E9AAA40-A01D-4321-86F0-C61D16FD00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FB701D1-B58E-4BAC-A403-9497F7D45A4D}" type="pres">
      <dgm:prSet presAssocID="{6E9AAA40-A01D-4321-86F0-C61D16FD0082}" presName="spaceRect" presStyleCnt="0"/>
      <dgm:spPr/>
    </dgm:pt>
    <dgm:pt modelId="{A8F4F554-0E9C-4A97-9B9C-3643EFC834B2}" type="pres">
      <dgm:prSet presAssocID="{6E9AAA40-A01D-4321-86F0-C61D16FD008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D71D1C-7596-4C11-9236-AD1239EAA987}" type="presOf" srcId="{6E9AAA40-A01D-4321-86F0-C61D16FD0082}" destId="{A8F4F554-0E9C-4A97-9B9C-3643EFC834B2}" srcOrd="0" destOrd="0" presId="urn:microsoft.com/office/officeart/2018/2/layout/IconLabelList"/>
    <dgm:cxn modelId="{0E15F42B-B9DB-4806-96F4-FF0B91BBF475}" type="presOf" srcId="{F5C29996-3567-414C-85B8-4C7787C9EE55}" destId="{DE3BD625-7CC5-4765-B9F7-6DFD1D873DAC}" srcOrd="0" destOrd="0" presId="urn:microsoft.com/office/officeart/2018/2/layout/IconLabelList"/>
    <dgm:cxn modelId="{2B6D1648-F0EC-4689-9E7A-A067603F9404}" srcId="{F5C29996-3567-414C-85B8-4C7787C9EE55}" destId="{6E9AAA40-A01D-4321-86F0-C61D16FD0082}" srcOrd="1" destOrd="0" parTransId="{2C70E2C0-DE39-4735-858C-F545767831C2}" sibTransId="{5D934822-4FDC-4356-9AC6-41716CF02C62}"/>
    <dgm:cxn modelId="{296BF44B-77DA-49D4-8B1D-4B1D1A9F3026}" type="presOf" srcId="{FCD00B6F-E817-4178-9F62-AD1793300EFC}" destId="{B78FCEBD-1A4F-48B4-A49F-484995D5E50F}" srcOrd="0" destOrd="0" presId="urn:microsoft.com/office/officeart/2018/2/layout/IconLabelList"/>
    <dgm:cxn modelId="{93643198-ED0B-41B0-A924-1FA7E69D62D0}" srcId="{F5C29996-3567-414C-85B8-4C7787C9EE55}" destId="{FCD00B6F-E817-4178-9F62-AD1793300EFC}" srcOrd="0" destOrd="0" parTransId="{247C09CC-97B9-4A54-B4FE-27A1792DA34A}" sibTransId="{FE2B6153-C5E4-4B28-B849-853D4C1D6C66}"/>
    <dgm:cxn modelId="{04F8872C-F5E4-4EC0-BAFB-BA50AFD9F46B}" type="presParOf" srcId="{DE3BD625-7CC5-4765-B9F7-6DFD1D873DAC}" destId="{56A2E8EB-824B-424B-BE50-0E2774AF6EBE}" srcOrd="0" destOrd="0" presId="urn:microsoft.com/office/officeart/2018/2/layout/IconLabelList"/>
    <dgm:cxn modelId="{01D3C957-72C3-4A07-AE52-E7D57E896E5B}" type="presParOf" srcId="{56A2E8EB-824B-424B-BE50-0E2774AF6EBE}" destId="{A2B186B6-6C38-4DB6-A15E-3523109B2CF6}" srcOrd="0" destOrd="0" presId="urn:microsoft.com/office/officeart/2018/2/layout/IconLabelList"/>
    <dgm:cxn modelId="{FFC53EE6-8446-4CC2-A711-7D27681A55C9}" type="presParOf" srcId="{56A2E8EB-824B-424B-BE50-0E2774AF6EBE}" destId="{1DAB8A0F-8016-4C4B-BE12-342772512F7A}" srcOrd="1" destOrd="0" presId="urn:microsoft.com/office/officeart/2018/2/layout/IconLabelList"/>
    <dgm:cxn modelId="{DDDBEDC6-81D1-4097-855F-22B37AA0BF51}" type="presParOf" srcId="{56A2E8EB-824B-424B-BE50-0E2774AF6EBE}" destId="{B78FCEBD-1A4F-48B4-A49F-484995D5E50F}" srcOrd="2" destOrd="0" presId="urn:microsoft.com/office/officeart/2018/2/layout/IconLabelList"/>
    <dgm:cxn modelId="{41150720-96A9-4B9C-8249-12380F09A169}" type="presParOf" srcId="{DE3BD625-7CC5-4765-B9F7-6DFD1D873DAC}" destId="{5CCE79C7-5247-4E1D-AA5D-57F94C9E043B}" srcOrd="1" destOrd="0" presId="urn:microsoft.com/office/officeart/2018/2/layout/IconLabelList"/>
    <dgm:cxn modelId="{969E12D5-00F5-4D06-8724-78BF06A384D2}" type="presParOf" srcId="{DE3BD625-7CC5-4765-B9F7-6DFD1D873DAC}" destId="{8696C96E-6BE2-43A2-A63E-AF6734658714}" srcOrd="2" destOrd="0" presId="urn:microsoft.com/office/officeart/2018/2/layout/IconLabelList"/>
    <dgm:cxn modelId="{6C1703C7-B6C6-4C8E-9C10-8CE135450783}" type="presParOf" srcId="{8696C96E-6BE2-43A2-A63E-AF6734658714}" destId="{09290E99-EAAB-4735-B709-8367B7EFA6EA}" srcOrd="0" destOrd="0" presId="urn:microsoft.com/office/officeart/2018/2/layout/IconLabelList"/>
    <dgm:cxn modelId="{6AB3561B-54DD-4465-9CEB-0FDFF7B0F6C2}" type="presParOf" srcId="{8696C96E-6BE2-43A2-A63E-AF6734658714}" destId="{BFB701D1-B58E-4BAC-A403-9497F7D45A4D}" srcOrd="1" destOrd="0" presId="urn:microsoft.com/office/officeart/2018/2/layout/IconLabelList"/>
    <dgm:cxn modelId="{32F8B7F2-E23F-4D11-9E0F-8BBF158246CB}" type="presParOf" srcId="{8696C96E-6BE2-43A2-A63E-AF6734658714}" destId="{A8F4F554-0E9C-4A97-9B9C-3643EFC834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8F000-DCCE-4CBD-9B0C-1FF982CB159D}">
      <dsp:nvSpPr>
        <dsp:cNvPr id="0" name=""/>
        <dsp:cNvSpPr/>
      </dsp:nvSpPr>
      <dsp:spPr>
        <a:xfrm>
          <a:off x="1212569" y="58550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0FD88-F70C-40FA-B21F-C6B121D9DC4C}">
      <dsp:nvSpPr>
        <dsp:cNvPr id="0" name=""/>
        <dsp:cNvSpPr/>
      </dsp:nvSpPr>
      <dsp:spPr>
        <a:xfrm>
          <a:off x="417971" y="2363094"/>
          <a:ext cx="2889450" cy="14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healthcare, identifying and preventing the factors that have the greatest impact on heart disease is very important. </a:t>
          </a:r>
          <a:endParaRPr lang="en-US" sz="16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971" y="2363094"/>
        <a:ext cx="2889450" cy="1402734"/>
      </dsp:txXfrm>
    </dsp:sp>
    <dsp:sp modelId="{53117F4A-C16B-4059-A23F-F7AE99768C36}">
      <dsp:nvSpPr>
        <dsp:cNvPr id="0" name=""/>
        <dsp:cNvSpPr/>
      </dsp:nvSpPr>
      <dsp:spPr>
        <a:xfrm>
          <a:off x="4607673" y="58550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8DB5C-9CA7-41D6-9576-C41C75FB7B77}">
      <dsp:nvSpPr>
        <dsp:cNvPr id="0" name=""/>
        <dsp:cNvSpPr/>
      </dsp:nvSpPr>
      <dsp:spPr>
        <a:xfrm>
          <a:off x="3813075" y="2363094"/>
          <a:ext cx="2889450" cy="14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en-US" sz="1600" b="0" i="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achine learning </a:t>
          </a:r>
          <a:r>
            <a:rPr lang="en-US" sz="16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algorithms can </a:t>
          </a:r>
          <a:r>
            <a:rPr lang="en-US" sz="1600" b="0" i="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detect "patterns" in data, using these risk factors, to predict a patient's condition or propensity to develop a heart disease.</a:t>
          </a:r>
          <a:endParaRPr lang="en-US" sz="16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3075" y="2363094"/>
        <a:ext cx="2889450" cy="1402734"/>
      </dsp:txXfrm>
    </dsp:sp>
    <dsp:sp modelId="{E367FF58-0506-488F-B85D-A319412D0CDC}">
      <dsp:nvSpPr>
        <dsp:cNvPr id="0" name=""/>
        <dsp:cNvSpPr/>
      </dsp:nvSpPr>
      <dsp:spPr>
        <a:xfrm>
          <a:off x="8002777" y="58550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EC582-1C17-419C-8FCC-73F9383FA45D}">
      <dsp:nvSpPr>
        <dsp:cNvPr id="0" name=""/>
        <dsp:cNvSpPr/>
      </dsp:nvSpPr>
      <dsp:spPr>
        <a:xfrm>
          <a:off x="7208178" y="2363094"/>
          <a:ext cx="2889450" cy="14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project seeks to apply machine learning techniques on a 2022 annual CDC survey data, of 400k+ adults related to their health status, to predict an individual's propensity to a heart attack. </a:t>
          </a:r>
          <a:endParaRPr lang="en-US" sz="16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08178" y="2363094"/>
        <a:ext cx="2889450" cy="1402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65F5A-DB44-4955-96F6-AB7D60E61A3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FBA39-C5E4-4AFC-9D2F-AC9565C585E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53BCB-B213-4BE5-9E90-B3B4D141FBF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 sz="2500" b="0" i="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arly detection and risk assessment of heart disease.</a:t>
          </a:r>
          <a:endParaRPr lang="en-US" sz="25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080009" cy="1242935"/>
      </dsp:txXfrm>
    </dsp:sp>
    <dsp:sp modelId="{8FF4AB64-93EF-41F6-B8C7-BBE63B2114C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D627B-E776-4458-9F4B-06B6BCD78EF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D062D-C48E-41F0-9136-0B3F31FE74E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2"/>
              </a:solidFill>
            </a:rPr>
            <a:t>Personalized risk assessment allowing for targeted interventions and prevention strategies.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1435590" y="1554201"/>
        <a:ext cx="9080009" cy="1242935"/>
      </dsp:txXfrm>
    </dsp:sp>
    <dsp:sp modelId="{966F4C68-6811-4BEB-BC60-F768B2186D8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36E4E-0CC8-41A9-8A7B-8280CF457CB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C8B3A-5F0B-42DD-9D39-E85F58D917B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/>
              </a:solidFill>
            </a:rPr>
            <a:t>P</a:t>
          </a:r>
          <a:r>
            <a:rPr lang="en-US" sz="2500" b="0" i="0" kern="1200" dirty="0">
              <a:solidFill>
                <a:schemeClr val="tx2"/>
              </a:solidFill>
            </a:rPr>
            <a:t>otentially be used in drug discovery.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CBF6A-C910-4873-842F-4F1775E5463D}">
      <dsp:nvSpPr>
        <dsp:cNvPr id="0" name=""/>
        <dsp:cNvSpPr/>
      </dsp:nvSpPr>
      <dsp:spPr>
        <a:xfrm>
          <a:off x="0" y="43762"/>
          <a:ext cx="5115491" cy="15663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Categorical to Numerical Conversion.</a:t>
          </a:r>
          <a:endParaRPr lang="en-US" sz="2800" kern="1200"/>
        </a:p>
      </dsp:txBody>
      <dsp:txXfrm>
        <a:off x="76462" y="120224"/>
        <a:ext cx="4962567" cy="1413413"/>
      </dsp:txXfrm>
    </dsp:sp>
    <dsp:sp modelId="{D908C1DA-B483-4896-AD4D-94615E5EEE24}">
      <dsp:nvSpPr>
        <dsp:cNvPr id="0" name=""/>
        <dsp:cNvSpPr/>
      </dsp:nvSpPr>
      <dsp:spPr>
        <a:xfrm>
          <a:off x="0" y="1690740"/>
          <a:ext cx="5115491" cy="156633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Detecting and removing multicollinearity via the Variance Inflation Factors.</a:t>
          </a:r>
          <a:endParaRPr lang="en-US" sz="2800" kern="1200"/>
        </a:p>
      </dsp:txBody>
      <dsp:txXfrm>
        <a:off x="76462" y="1767202"/>
        <a:ext cx="4962567" cy="1413413"/>
      </dsp:txXfrm>
    </dsp:sp>
    <dsp:sp modelId="{2498FDEF-6B61-4D41-91E1-B497A1BDF017}">
      <dsp:nvSpPr>
        <dsp:cNvPr id="0" name=""/>
        <dsp:cNvSpPr/>
      </dsp:nvSpPr>
      <dsp:spPr>
        <a:xfrm>
          <a:off x="0" y="3337717"/>
          <a:ext cx="5115491" cy="156633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Upsampling</a:t>
          </a:r>
          <a:r>
            <a:rPr lang="en-US" sz="2800" kern="1200" dirty="0"/>
            <a:t>, to deal with class imbalance.</a:t>
          </a:r>
        </a:p>
      </dsp:txBody>
      <dsp:txXfrm>
        <a:off x="76462" y="3414179"/>
        <a:ext cx="4962567" cy="1413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86B6-6C38-4DB6-A15E-3523109B2CF6}">
      <dsp:nvSpPr>
        <dsp:cNvPr id="0" name=""/>
        <dsp:cNvSpPr/>
      </dsp:nvSpPr>
      <dsp:spPr>
        <a:xfrm>
          <a:off x="828335" y="1623625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FCEBD-1A4F-48B4-A49F-484995D5E50F}">
      <dsp:nvSpPr>
        <dsp:cNvPr id="0" name=""/>
        <dsp:cNvSpPr/>
      </dsp:nvSpPr>
      <dsp:spPr>
        <a:xfrm>
          <a:off x="51804" y="324572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Applying advanced ensemble learning methods based on the best algorithms.</a:t>
          </a:r>
          <a:endParaRPr lang="en-US" sz="16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04" y="3245721"/>
        <a:ext cx="2823750" cy="720000"/>
      </dsp:txXfrm>
    </dsp:sp>
    <dsp:sp modelId="{09290E99-EAAB-4735-B709-8367B7EFA6EA}">
      <dsp:nvSpPr>
        <dsp:cNvPr id="0" name=""/>
        <dsp:cNvSpPr/>
      </dsp:nvSpPr>
      <dsp:spPr>
        <a:xfrm>
          <a:off x="4146241" y="1623625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4F554-0E9C-4A97-9B9C-3643EFC834B2}">
      <dsp:nvSpPr>
        <dsp:cNvPr id="0" name=""/>
        <dsp:cNvSpPr/>
      </dsp:nvSpPr>
      <dsp:spPr>
        <a:xfrm>
          <a:off x="3369710" y="324572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Applying Unsupervised Learning</a:t>
          </a:r>
          <a:endParaRPr lang="en-US" sz="16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9710" y="3245721"/>
        <a:ext cx="282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3A80-635E-483B-A58F-15CD07D7C508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63CAE-DE44-4DFB-99B8-F142DDC44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79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Sex and </a:t>
            </a:r>
            <a:r>
              <a:rPr lang="en-US" dirty="0" err="1"/>
              <a:t>HadHeartAttack</a:t>
            </a:r>
            <a:r>
              <a:rPr lang="en-US" dirty="0"/>
              <a:t> columns were transformed into binary columns, the </a:t>
            </a:r>
            <a:r>
              <a:rPr lang="en-US" dirty="0" err="1"/>
              <a:t>AgeCategory</a:t>
            </a:r>
            <a:r>
              <a:rPr lang="en-US" dirty="0"/>
              <a:t> was broken into ‘Young, Middle-Aged, Older, and then, like the rest of the columns transformed using One Hot Encoding. After data processing I had about 111 features to work with.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3CAE-DE44-4DFB-99B8-F142DDC44D7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76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Assumption: The relationship between the logit(log-odds) of the outcome and each continuous independent variable is linear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3CAE-DE44-4DFB-99B8-F142DDC44D7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3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3CAE-DE44-4DFB-99B8-F142DDC44D7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72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3CAE-DE44-4DFB-99B8-F142DDC44D7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91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Specifically, the linear SVC was used. Applying the kernel trick with a large dataset, of hundreds of thousands of data can be painfully slow. Also the model doesn’t return predict probabilities.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3CAE-DE44-4DFB-99B8-F142DDC44D7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94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3CAE-DE44-4DFB-99B8-F142DDC44D7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71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3CAE-DE44-4DFB-99B8-F142DDC44D7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0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7509-5387-54A0-3C65-4AFB3067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0DB3-9724-9B20-EF16-9C902C7E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69BB-2295-FDCC-EA91-BC28A993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CA8C-4269-BE1F-BC89-97C3C3F9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B1DD-5261-DE52-3C7A-42B10029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91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56A9-6E08-6406-4A20-ECDA950E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C5F4-8717-88E1-1770-97A7E7FE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F58D-5DA2-16D7-3ED2-7F6261ED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6516-FCD9-42D5-A005-E706A63D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54A9-72C6-919B-2FE9-308B0997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3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AA4A3-5ECA-CBCA-C281-5CDB6D3E7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6ED01-901C-9A13-5D7C-9A45D45C9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FB13-4D69-BBB1-66CF-9219A530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343D-5E99-42A4-AA2E-9FCD5101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87A6-EF50-37A0-AC0F-0D02454C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88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B824-3271-FAE3-473F-37FB909A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059C-35E8-EE95-DD9F-D2099433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E68D-E2B1-13C1-69EC-5DF2B7E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E460-6702-0CB3-02D5-7BDA326B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965D-BA9A-93FE-0D4D-A6663106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4AE0-B8F4-55ED-A8C6-360383DA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8CC74-29BE-EB90-6C6F-C08DECBB8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DCBF-B6BC-D8B7-0A25-A2F9029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75564-27B3-F17E-ECCB-BF434620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EF8A-BE23-F1CE-D01E-3CDE84D6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5540-0DF6-2CE9-0F8C-63B9E103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C1BA-9603-8214-76BD-603174A1D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DFE46-5C10-513C-5E20-BE877E045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4F84F-ED41-3380-77F8-7049FCEA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56416-F9BE-65B7-95A1-CF30BB7D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04B85-0408-1763-4A37-D654E3DD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853C-C962-49F3-2FB5-F63CC37A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61A9-1C5D-E2D9-21EC-2D88D396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13154-F7A6-AC7E-FF41-AACDE4AD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28CE-68FF-BD36-9660-040F248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C715B-B4C5-EB5B-DE7D-02A27DB45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876AB-4F3A-550D-9288-78F99C41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13DB5-7BD0-2054-9CD2-74ECCCAD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5A58-8958-0993-3792-B1C01496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68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CE5-3EA4-5CA8-F11B-43F99F9A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B955C-9FC7-5114-794D-2B9B0F52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1297D-1E60-B4B1-3AD5-21B1E1DF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9EFF-D701-F843-C185-94D3B8C8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8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ABBFF-C29E-2F30-D6A5-7217262F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77507-5475-8017-94F8-BF8D4354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D0229-5F79-F765-C574-59740E6B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91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999F-B5A2-B363-1CDF-9728C4EE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3A2E-3C17-3698-C972-A5B84EFD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EA420-EA5A-2060-46CC-97D8C4247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E7B4A-4183-4AE7-4ABD-74C4DD78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6C80-F4D6-5AC3-AAF4-7C4BFFB8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5943-940E-BDB3-9C3A-56E29E4A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85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4D1C-AEAC-1DA7-3714-76B6153D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B42A8-E3DE-747A-997F-084935B1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AB9C6-8028-0BEC-38DA-7B1B4FE33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946C-5C15-BD9F-3FF5-0B2F7EF0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3561-DAAA-0884-7D12-9DF17770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8788-0A77-D502-3507-C20A6AC8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8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5924-56C3-0A1F-53D7-636FCD31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D9C51-745B-21AA-8C7F-2BF536D0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C61D-D6FD-498A-4EEE-B2A208EDF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0176-875E-4894-A035-085456FC266A}" type="datetimeFigureOut">
              <a:rPr lang="en-CA" smtClean="0"/>
              <a:t>12/16/23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BD78-B934-073F-7D60-A7C833535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DC91-BF38-14EE-2220-3BC3DE65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8CB7-68C7-4B2A-ADFD-D9CB80AA32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1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79B15-3875-7B8F-36E7-E4BCA083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8" y="2420371"/>
            <a:ext cx="5373301" cy="1647776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DETECTING HEART DISEASE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DATA INTELLIGENCE FUSION</a:t>
            </a:r>
            <a:endParaRPr lang="en-CA" sz="2000" dirty="0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1D177-5302-02CE-0448-76E67B1A4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3062" y="4392850"/>
            <a:ext cx="4037894" cy="710996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Capstone Introduction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Roland Tetteh</a:t>
            </a:r>
            <a:endParaRPr lang="en-CA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Heart Organ">
            <a:extLst>
              <a:ext uri="{FF2B5EF4-FFF2-40B4-BE49-F238E27FC236}">
                <a16:creationId xmlns:a16="http://schemas.microsoft.com/office/drawing/2014/main" id="{6B6DF38C-D23A-F8FC-B97F-C9E24D74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9855B-22FB-2EC8-A184-2510A051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671" y="3069076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3rd Model – Support Vector Machines</a:t>
            </a:r>
            <a:endParaRPr lang="en-CA" sz="3600" b="1" dirty="0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6F37-9ACA-A24E-5E0B-76D75151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552519" cy="26770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data, scaling the data and applying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a range of C values,</a:t>
            </a: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C value was 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Train AUC was 0.88</a:t>
            </a: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90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9855B-22FB-2EC8-A184-2510A051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4th Model – Random Forest </a:t>
            </a:r>
            <a:r>
              <a:rPr lang="en-US" sz="3600" b="1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Classifer</a:t>
            </a:r>
            <a:endParaRPr lang="en-CA" sz="3600" b="1" dirty="0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6F37-9ACA-A24E-5E0B-76D75151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data, scaling the data and applying GridsearchCV over a range of hyperparameters values,</a:t>
            </a: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Max depth value was 30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Samples Split of 2</a:t>
            </a: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Estimators was 30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test AUC was 0.85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FPR of 0.2, a TPR of 0.75 can be achieved</a:t>
            </a: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6DBC3944-8737-C388-E8F5-5FCC8EFD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99" y="2111181"/>
            <a:ext cx="4852060" cy="34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2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685BB-DD3B-D25B-D54B-2EE9DCAF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solidFill>
                  <a:schemeClr val="tx2"/>
                </a:solidFill>
              </a:rPr>
              <a:t>Next Steps…</a:t>
            </a:r>
            <a:endParaRPr lang="en-CA" sz="80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FD447-0E10-3D09-3D52-C80DB0112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319552"/>
              </p:ext>
            </p:extLst>
          </p:nvPr>
        </p:nvGraphicFramePr>
        <p:xfrm>
          <a:off x="5037025" y="822322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118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674AD-2D54-F3E5-ADFF-AFD4F784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</a:t>
            </a:r>
            <a:endParaRPr lang="en-CA" sz="3600" b="1" dirty="0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BB3E-9CCC-05F3-8070-AF357F9E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53" y="1912776"/>
            <a:ext cx="5331997" cy="4148195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Globally it’s estimated that 1 in 13 people are living with a heart or circulatory disease.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United States, one person dies every 33 seconds from heart disease.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According to the CDC about 5% of adults, age 20 and older have Coronary Artery Disease.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United States, someone has a heart attack every 40 seconds.</a:t>
            </a:r>
            <a:endParaRPr lang="en-CA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art Organ">
            <a:extLst>
              <a:ext uri="{FF2B5EF4-FFF2-40B4-BE49-F238E27FC236}">
                <a16:creationId xmlns:a16="http://schemas.microsoft.com/office/drawing/2014/main" id="{9052B541-8BDE-1D9D-F9DF-67C41264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45D8-D931-A39C-0B72-17A35276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Proposed Data Science Solution</a:t>
            </a:r>
            <a:endParaRPr lang="en-CA" sz="3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92B7CC-0B9D-4808-1EC5-03A2CF568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630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4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83FD-EC34-F9AC-D49D-D3A45F2A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Potential Impact</a:t>
            </a:r>
            <a:endParaRPr lang="en-CA" sz="3600" b="1" dirty="0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DDF0AE-742A-7301-59AA-84F198E4A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8038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21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868846-03D3-BAFC-91E4-C4A4BDE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Quality </a:t>
            </a:r>
            <a:endParaRPr lang="en-CA" sz="3600" b="1" dirty="0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594B-297E-75C8-1410-8F6DDF66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comes from the CDC, which conducts annual telephone surveys to collect data on the health status of U.S. residents. 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dataset of nearly 300 variables was reduced by the author to 40 most relevant variables.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157 duplicate rows out of the 445,132 rows and missing values in 38 out of the 40 columns.</a:t>
            </a:r>
          </a:p>
          <a:p>
            <a:r>
              <a:rPr lang="en-CA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attributes in the data are State, Sex, </a:t>
            </a:r>
            <a:r>
              <a:rPr lang="en-CA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MentalHealthDays</a:t>
            </a:r>
            <a:r>
              <a:rPr lang="en-CA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CA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HadDiabetes</a:t>
            </a:r>
            <a:r>
              <a:rPr lang="en-CA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very imbalanced.</a:t>
            </a:r>
            <a:endParaRPr lang="en-CA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49855B-22FB-2EC8-A184-2510A051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Preprocessing </a:t>
            </a:r>
            <a:endParaRPr lang="en-CA" sz="4000" b="1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CD27200-8EDE-59B8-4B79-696283909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993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132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9855B-22FB-2EC8-A184-2510A051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Important Findings</a:t>
            </a:r>
            <a:endParaRPr lang="en-CA" sz="3600" b="1" dirty="0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6F37-9ACA-A24E-5E0B-76D75151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Notably the below are significant in determining an individual’s odds in having a heart attack: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sex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days where an individual's physical health was not good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days where an individual's mental health was not good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number of sleep hours in a day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individual's height and weight</a:t>
            </a:r>
          </a:p>
        </p:txBody>
      </p:sp>
    </p:spTree>
    <p:extLst>
      <p:ext uri="{BB962C8B-B14F-4D97-AF65-F5344CB8AC3E}">
        <p14:creationId xmlns:p14="http://schemas.microsoft.com/office/powerpoint/2010/main" val="130833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9855B-22FB-2EC8-A184-2510A051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r>
              <a:rPr lang="en-US" sz="3600" b="1" baseline="30000" dirty="0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</a:t>
            </a:r>
            <a:r>
              <a:rPr lang="en-US" sz="3600" b="1" dirty="0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Model – Logistic Regression</a:t>
            </a:r>
            <a:endParaRPr lang="en-CA" sz="3600" b="1" dirty="0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6F37-9ACA-A24E-5E0B-76D75151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data, scaling the data and applying GridsearchCV over a range of C values,</a:t>
            </a: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C Value was 0.01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Test Score of 0.88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for a FPR of 0.2, a TPR of 0.79 can be achieved</a:t>
            </a: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graph of a curve&#10;&#10;Description automatically generated">
            <a:extLst>
              <a:ext uri="{FF2B5EF4-FFF2-40B4-BE49-F238E27FC236}">
                <a16:creationId xmlns:a16="http://schemas.microsoft.com/office/drawing/2014/main" id="{1C5ADE79-5C51-2F3A-51CF-E35A04149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82" y="1993937"/>
            <a:ext cx="4656042" cy="33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9855B-22FB-2EC8-A184-2510A051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2nd Model – Decision Tree Classifier</a:t>
            </a:r>
            <a:endParaRPr lang="en-CA" sz="3300" b="1">
              <a:solidFill>
                <a:schemeClr val="tx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6F37-9ACA-A24E-5E0B-76D75151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 and applying GridsearchCV over a range of maximum depth and minimum samples split values,</a:t>
            </a: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Max Depth was 20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minimum samples split was 2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Test Score of 0.67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for a FPR of 0.2, a TPR of 0.57 can be achieved</a:t>
            </a: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071BA89B-A3D5-F276-D5A7-0546A5FD0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36" y="2081363"/>
            <a:ext cx="490158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Widescreen</PresentationFormat>
  <Paragraphs>70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ADLaM Display</vt:lpstr>
      <vt:lpstr>Arial</vt:lpstr>
      <vt:lpstr>Calibri</vt:lpstr>
      <vt:lpstr>Calibri Light</vt:lpstr>
      <vt:lpstr>Times New Roman</vt:lpstr>
      <vt:lpstr>Office Theme</vt:lpstr>
      <vt:lpstr>DETECTING HEART DISEASE A DATA INTELLIGENCE FUSION</vt:lpstr>
      <vt:lpstr>Problem Statement</vt:lpstr>
      <vt:lpstr>Proposed Data Science Solution</vt:lpstr>
      <vt:lpstr>Potential Impact</vt:lpstr>
      <vt:lpstr>Data Quality </vt:lpstr>
      <vt:lpstr>Data Preprocessing </vt:lpstr>
      <vt:lpstr>Important Findings</vt:lpstr>
      <vt:lpstr>1st Model – Logistic Regression</vt:lpstr>
      <vt:lpstr>2nd Model – Decision Tree Classifier</vt:lpstr>
      <vt:lpstr>3rd Model – Support Vector Machines</vt:lpstr>
      <vt:lpstr>4th Model – Random Forest Classifer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HEART DISEASE A DATA INTELLIGENCE FUSION</dc:title>
  <dc:creator>Roland Tetteh</dc:creator>
  <cp:lastModifiedBy>Roland Tetteh</cp:lastModifiedBy>
  <cp:revision>2</cp:revision>
  <dcterms:created xsi:type="dcterms:W3CDTF">2023-10-14T06:54:20Z</dcterms:created>
  <dcterms:modified xsi:type="dcterms:W3CDTF">2023-12-17T13:43:52Z</dcterms:modified>
</cp:coreProperties>
</file>