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FDCC-1C21-926D-707C-B4BC112A8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6245-A3AD-D539-F0C6-D96912611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6C62-4553-A2B3-5E1E-560DEC5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5264-7464-A3EC-A72D-199A5BB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7370-D458-A870-5B12-769B6A2A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EDCF-B680-F180-9C79-1AEEFE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013AD-DE6C-3583-E160-A325FA63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AA4C-CD4B-C4FC-9742-8EC48D2A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4440-A900-D407-FA05-BE4C137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51AB-825E-F6C2-044A-B43DFB81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039DC-CECF-FA49-1173-1F98ADDD4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E9334-9100-6DFE-A4EB-2E58E5F0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DFF3-7E33-93FA-43B8-2C4D12A8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86DF-2CCF-F0D5-8859-0D7F084A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6494-91B2-CE01-1E4C-ADF7739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DCB-0A41-3616-DFD7-D9521FBC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9A88-7BBE-4E31-14E3-E057350C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A3E4-94F6-BD51-5861-9A299FC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FB92-2F50-C057-0A7D-BCC18278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73B1-5B3B-9641-CFB0-8CF354C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D805-AD42-E428-CA02-92B13D7A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7B288-0364-FCBF-B76C-787C23C9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5634-A400-73E3-D4A8-B11E6BA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CB82-A85E-8D16-76BE-9B6ED5F2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9F27-B94C-F5F0-E17A-29A01024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E741-0090-6FAB-5267-C6ADDB6A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D1E8-7930-9AA2-6B88-550D40C1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B6C5-C906-E179-BFAA-E0631B04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FCB49-B2F7-59AD-347E-D122B8B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FB32-9309-EAC8-D9BD-2FA57B57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8824-B975-CEA6-6324-1035D39F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4831-E286-833C-DA59-490BA985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3E68-A3A5-81BB-C68C-E7721FD2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165CA-1C28-82B5-D7C7-0C27AC6C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F0ACD-DFEA-13D4-EE64-ABB650F7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FDA5-B3FD-681A-0EDD-0A44F97D4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4797A-4B75-42AB-B797-CEFBF37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1D347-55CC-AA4F-D4E7-B00E3548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5CA18-F4E5-181C-A8B2-7691D28F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15CF-9504-E99A-5EEA-808F73F4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34F2F-9E09-358D-6F4E-8F7FA934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1E3F3-3954-889E-83A8-02B4660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BA6E-BD3F-5D2A-CF4C-F6AC5295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0F705-53FE-3F20-1516-51BE815B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8484-A0ED-C25F-6D3A-DF221FCD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D424-55E3-1BCF-B84A-DE790D25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DCE2-12BB-CA03-F06E-B83A53B1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C4AE-BD83-FFC5-B0E2-52460B1E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B76C4-41A0-9B34-275B-D8AD03C62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0321-4665-6935-E851-8D5C1F2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1161-25C0-BFDF-8592-6492159F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FE64-063D-7E1E-A5AB-097C9E73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D05D-F379-0CC7-639A-C21922EA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E88B2-ADC6-FA57-872F-82A10BC83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4B9DD-BF3B-AC94-2B74-413CF638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FFF4-CDD3-6F9D-2591-41BC7CDE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E151-BBAE-7BE9-1F86-E4974C14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C2D57-BF29-977D-81B8-1ACF8358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0A778-8174-1A90-D51E-484948D6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435D-B2C0-F4C6-BC1C-7CBA2190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7615-CF29-D278-C1AA-4E6C7503B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D620F-2C91-4A24-B9F5-6BFAAA0B81E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B56C-B5D8-7678-DB52-34A0E8CD7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1599-5347-D089-5487-ADB3F01FA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97B47-58FA-4EBB-99FC-E40D4C33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2E7B-A585-45AB-3A91-EE226D475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FINAN 6520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D320-D738-0BC2-D536-9C1319A64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FINAN 6520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 6520</dc:title>
  <dc:creator>Aaron Young</dc:creator>
  <cp:lastModifiedBy>Aaron Young</cp:lastModifiedBy>
  <cp:revision>1</cp:revision>
  <dcterms:created xsi:type="dcterms:W3CDTF">2024-04-11T01:21:53Z</dcterms:created>
  <dcterms:modified xsi:type="dcterms:W3CDTF">2024-04-11T01:22:10Z</dcterms:modified>
</cp:coreProperties>
</file>