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DC92B4C-8D95-46CB-86BF-BA73438FE92A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DFA14CB-D0AE-4AD9-8945-CDD46FF39F96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910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5200" strike="noStrike">
                <a:solidFill>
                  <a:srgbClr val="000000"/>
                </a:solidFill>
                <a:latin typeface="Arial"/>
                <a:ea typeface="Arial"/>
              </a:rPr>
              <a:t>Trumpocalypse!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311760" y="2048760"/>
            <a:ext cx="8520120" cy="182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595959"/>
                </a:solidFill>
                <a:latin typeface="Arial"/>
                <a:ea typeface="Arial"/>
              </a:rPr>
              <a:t>A satirical text based survival game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(For CSC446)</a:t>
            </a:r>
            <a:r>
              <a:rPr lang="en-US" sz="2300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Group: David Shumway, Jesse Thew, Nick DeAguiar, Roland Carignan(PM)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Customer: Muhtasim Mahir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pic>
        <p:nvPicPr>
          <p:cNvPr id="77" name="Shape 56" descr=""/>
          <p:cNvPicPr/>
          <p:nvPr/>
        </p:nvPicPr>
        <p:blipFill>
          <a:blip r:embed="rId1"/>
          <a:stretch/>
        </p:blipFill>
        <p:spPr>
          <a:xfrm>
            <a:off x="9238680" y="365760"/>
            <a:ext cx="6190920" cy="4647960"/>
          </a:xfrm>
          <a:prstGeom prst="rect">
            <a:avLst/>
          </a:prstGeom>
          <a:ln>
            <a:noFill/>
          </a:ln>
        </p:spPr>
      </p:pic>
    </p:spTree>
  </p:cSld>
  <p:transition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Problem Statement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This game is meant to shed some light on these dark days with a little fun and satirical comedy at Trump’s expense.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There will be some educational aspects about modern American politics, natural disasters, and how americans managed to survive this time period.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User actions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Start- Begin the Adventure! (leads to Character Creation)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Options- Sound volume and other game options (not implemented)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Highscore- View and or reset highscores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FAQ- Items and their specific uses along with educational facts on events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Quit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623200" y="152280"/>
            <a:ext cx="3520440" cy="49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 link to the full diagram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This diagram attempts to show all user actions.</a:t>
            </a:r>
            <a:endParaRPr/>
          </a:p>
        </p:txBody>
      </p:sp>
      <p:pic>
        <p:nvPicPr>
          <p:cNvPr id="83" name="Shape 7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533196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444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Input Data required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Manual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Character Creation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Location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Attributes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Automatic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None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06440"/>
            <a:ext cx="8520120" cy="456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 strike="noStrike">
                <a:solidFill>
                  <a:srgbClr val="000000"/>
                </a:solidFill>
                <a:latin typeface="Arial"/>
                <a:ea typeface="Arial"/>
              </a:rPr>
              <a:t>Frequency of Actions</a:t>
            </a:r>
            <a:r>
              <a:rPr b="1" lang="en-US" sz="30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US" sz="30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Everything </a:t>
            </a:r>
            <a:r>
              <a:rPr lang="en-US" sz="2400" strike="noStrike" u="sng">
                <a:solidFill>
                  <a:srgbClr val="000000"/>
                </a:solidFill>
                <a:latin typeface="Arial"/>
                <a:ea typeface="Arial"/>
              </a:rPr>
              <a:t>before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 main story screen, rare.[Once per start]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Load Story screen, Often[once a day]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Main Day screen, very often [every day]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Job, Often [once a day]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Store, Occasional [fluctuates from [&gt;1 a day to multiple]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Events processing, Often [once a day on average]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Next Day, Often [once a day on average]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Minigames, Often [likely at least once a day]</a:t>
            </a:r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Motivation for our Data Structures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Series of Classes : Inheritance. We wanted to use the same key press functionality in all classes for menus.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Global Variable: Easy access for game state information.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Lists: Store information for Shops and the inventory as well as the menu options on each screen.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Dictionaries: Good to store and display key value pairs for easy lookup, like Inventory items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revision>0</cp:revision>
</cp:coreProperties>
</file>