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66" r:id="rId6"/>
    <p:sldId id="259" r:id="rId7"/>
    <p:sldId id="260" r:id="rId8"/>
    <p:sldId id="261" r:id="rId9"/>
    <p:sldId id="268" r:id="rId10"/>
    <p:sldId id="267" r:id="rId11"/>
    <p:sldId id="269" r:id="rId12"/>
    <p:sldId id="270" r:id="rId13"/>
    <p:sldId id="264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ebasztián Szabó" initials="SS" lastIdx="1" clrIdx="0">
    <p:extLst>
      <p:ext uri="{19B8F6BF-5375-455C-9EA6-DF929625EA0E}">
        <p15:presenceInfo xmlns:p15="http://schemas.microsoft.com/office/powerpoint/2012/main" userId="38723eede88be1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2029-9BD7-41F3-BB09-8C64B6971CDB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9629A75-E07D-42E1-8DA3-E3492CE6ED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349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2029-9BD7-41F3-BB09-8C64B6971CDB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629A75-E07D-42E1-8DA3-E3492CE6ED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460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2029-9BD7-41F3-BB09-8C64B6971CDB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629A75-E07D-42E1-8DA3-E3492CE6ED1E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0249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2029-9BD7-41F3-BB09-8C64B6971CDB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629A75-E07D-42E1-8DA3-E3492CE6ED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5555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2029-9BD7-41F3-BB09-8C64B6971CDB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629A75-E07D-42E1-8DA3-E3492CE6ED1E}" type="slidenum">
              <a:rPr lang="hu-HU" smtClean="0"/>
              <a:t>‹#›</a:t>
            </a:fld>
            <a:endParaRPr lang="hu-H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3958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2029-9BD7-41F3-BB09-8C64B6971CDB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629A75-E07D-42E1-8DA3-E3492CE6ED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67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2029-9BD7-41F3-BB09-8C64B6971CDB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9A75-E07D-42E1-8DA3-E3492CE6ED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2254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2029-9BD7-41F3-BB09-8C64B6971CDB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9A75-E07D-42E1-8DA3-E3492CE6ED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887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2029-9BD7-41F3-BB09-8C64B6971CDB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9A75-E07D-42E1-8DA3-E3492CE6ED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273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2029-9BD7-41F3-BB09-8C64B6971CDB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629A75-E07D-42E1-8DA3-E3492CE6ED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348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2029-9BD7-41F3-BB09-8C64B6971CDB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629A75-E07D-42E1-8DA3-E3492CE6ED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192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2029-9BD7-41F3-BB09-8C64B6971CDB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629A75-E07D-42E1-8DA3-E3492CE6ED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167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2029-9BD7-41F3-BB09-8C64B6971CDB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9A75-E07D-42E1-8DA3-E3492CE6ED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919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2029-9BD7-41F3-BB09-8C64B6971CDB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9A75-E07D-42E1-8DA3-E3492CE6ED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98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2029-9BD7-41F3-BB09-8C64B6971CDB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9A75-E07D-42E1-8DA3-E3492CE6ED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519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2029-9BD7-41F3-BB09-8C64B6971CDB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629A75-E07D-42E1-8DA3-E3492CE6ED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536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22029-9BD7-41F3-BB09-8C64B6971CDB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9629A75-E07D-42E1-8DA3-E3492CE6ED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79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085675"/>
          </a:xfrm>
        </p:spPr>
        <p:txBody>
          <a:bodyPr>
            <a:normAutofit fontScale="90000"/>
          </a:bodyPr>
          <a:lstStyle/>
          <a:p>
            <a:pPr algn="ctr"/>
            <a:r>
              <a:rPr lang="hu-HU" sz="6600" dirty="0" err="1"/>
              <a:t>GastroChamp</a:t>
            </a:r>
            <a:endParaRPr lang="hu-HU" sz="66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Made </a:t>
            </a:r>
            <a:r>
              <a:rPr lang="hu-HU" dirty="0" err="1"/>
              <a:t>by</a:t>
            </a:r>
            <a:r>
              <a:rPr lang="hu-HU" dirty="0"/>
              <a:t>: Roland Tóth, </a:t>
            </a:r>
            <a:r>
              <a:rPr lang="hu-HU" dirty="0" err="1"/>
              <a:t>Szebasztián</a:t>
            </a:r>
            <a:r>
              <a:rPr lang="hu-HU" dirty="0"/>
              <a:t> Szabó</a:t>
            </a:r>
            <a:endParaRPr lang="hu-HU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61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Testing DOM </a:t>
            </a:r>
            <a:r>
              <a:rPr lang="hu-HU" dirty="0" err="1"/>
              <a:t>elements</a:t>
            </a:r>
            <a:endParaRPr lang="hu-HU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4227150F-A412-79AB-1806-33954343D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327" y="1369574"/>
            <a:ext cx="3590346" cy="3168870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08BFE9BA-387C-FD1C-4084-AA7C3137F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69575"/>
            <a:ext cx="3268336" cy="2741032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38163B5B-1902-33A4-BB94-B23BE24C2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214" y="1369574"/>
            <a:ext cx="3590346" cy="4400902"/>
          </a:xfrm>
          <a:prstGeom prst="rect">
            <a:avLst/>
          </a:prstGeom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AEEB0C75-5E98-FDB2-B438-497940820125}"/>
              </a:ext>
            </a:extLst>
          </p:cNvPr>
          <p:cNvSpPr txBox="1"/>
          <p:nvPr/>
        </p:nvSpPr>
        <p:spPr>
          <a:xfrm>
            <a:off x="1969886" y="4169112"/>
            <a:ext cx="62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CSS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4DC9EA8E-2705-096E-5F6E-D784B1DD3985}"/>
              </a:ext>
            </a:extLst>
          </p:cNvPr>
          <p:cNvSpPr txBox="1"/>
          <p:nvPr/>
        </p:nvSpPr>
        <p:spPr>
          <a:xfrm>
            <a:off x="4920245" y="5864558"/>
            <a:ext cx="219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Responsive</a:t>
            </a:r>
            <a:r>
              <a:rPr lang="hu-HU" dirty="0"/>
              <a:t> </a:t>
            </a:r>
            <a:r>
              <a:rPr lang="hu-HU" dirty="0" err="1"/>
              <a:t>layout</a:t>
            </a:r>
            <a:endParaRPr lang="hu-HU" dirty="0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61BEA409-3315-992D-D222-F298F6B0A3D7}"/>
              </a:ext>
            </a:extLst>
          </p:cNvPr>
          <p:cNvSpPr txBox="1"/>
          <p:nvPr/>
        </p:nvSpPr>
        <p:spPr>
          <a:xfrm>
            <a:off x="9532540" y="4649553"/>
            <a:ext cx="76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79670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FB7F8A-EFCB-B3CA-9D33-0E5F4133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Testing </a:t>
            </a:r>
            <a:r>
              <a:rPr lang="hu-HU" dirty="0" err="1"/>
              <a:t>jQuery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4DCE991-0712-A881-5E95-C64D2296D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28" y="1657219"/>
            <a:ext cx="8808441" cy="4248238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E14D9B78-B9BB-FB58-DE8F-E686726FC013}"/>
              </a:ext>
            </a:extLst>
          </p:cNvPr>
          <p:cNvSpPr txBox="1"/>
          <p:nvPr/>
        </p:nvSpPr>
        <p:spPr>
          <a:xfrm>
            <a:off x="4669872" y="6049224"/>
            <a:ext cx="285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PHP and </a:t>
            </a:r>
            <a:r>
              <a:rPr lang="hu-HU" dirty="0" err="1"/>
              <a:t>jQuery</a:t>
            </a:r>
            <a:r>
              <a:rPr lang="hu-HU" dirty="0"/>
              <a:t> </a:t>
            </a:r>
            <a:r>
              <a:rPr lang="hu-HU" dirty="0" err="1"/>
              <a:t>synergy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5393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22C75E-21E1-9618-7C32-A3534ECC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Testing backend performance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4E5DF6-FE1E-0728-E7ED-23BB10511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10" y="1685134"/>
            <a:ext cx="9390980" cy="454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37FACC4B-7BF5-CCA2-CE0A-DDD56E37754D}"/>
              </a:ext>
            </a:extLst>
          </p:cNvPr>
          <p:cNvSpPr txBox="1"/>
          <p:nvPr/>
        </p:nvSpPr>
        <p:spPr>
          <a:xfrm>
            <a:off x="4548231" y="6342077"/>
            <a:ext cx="30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Optimalization</a:t>
            </a:r>
            <a:r>
              <a:rPr lang="hu-HU" dirty="0"/>
              <a:t> and SEO</a:t>
            </a:r>
          </a:p>
        </p:txBody>
      </p:sp>
    </p:spTree>
    <p:extLst>
      <p:ext uri="{BB962C8B-B14F-4D97-AF65-F5344CB8AC3E}">
        <p14:creationId xmlns:p14="http://schemas.microsoft.com/office/powerpoint/2010/main" val="930769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Challenges</a:t>
            </a:r>
            <a:r>
              <a:rPr lang="hu-HU" dirty="0"/>
              <a:t> &amp; </a:t>
            </a:r>
            <a:r>
              <a:rPr lang="hu-HU" dirty="0" err="1"/>
              <a:t>future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Emerged</a:t>
            </a:r>
            <a:r>
              <a:rPr lang="hu-HU" dirty="0"/>
              <a:t> </a:t>
            </a:r>
            <a:r>
              <a:rPr lang="hu-HU" dirty="0" err="1"/>
              <a:t>issues</a:t>
            </a:r>
            <a:r>
              <a:rPr lang="hu-HU" dirty="0"/>
              <a:t>: </a:t>
            </a:r>
            <a:endParaRPr lang="hu-HU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hu-HU" dirty="0" err="1"/>
              <a:t>Collaboration</a:t>
            </a:r>
            <a:endParaRPr lang="hu-HU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hu-HU" dirty="0" err="1"/>
              <a:t>Lack</a:t>
            </a:r>
            <a:r>
              <a:rPr lang="hu-HU" dirty="0"/>
              <a:t> of </a:t>
            </a:r>
            <a:r>
              <a:rPr lang="hu-HU" dirty="0" err="1"/>
              <a:t>clean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hu-HU" dirty="0"/>
          </a:p>
          <a:p>
            <a:r>
              <a:rPr lang="hu-HU" dirty="0" err="1"/>
              <a:t>What’s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:</a:t>
            </a:r>
            <a:endParaRPr lang="hu-HU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hu-HU" dirty="0" err="1"/>
              <a:t>Implementing</a:t>
            </a:r>
            <a:r>
              <a:rPr lang="hu-HU" dirty="0"/>
              <a:t> a </a:t>
            </a:r>
            <a:r>
              <a:rPr lang="hu-HU" dirty="0" err="1"/>
              <a:t>searchbar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recipes</a:t>
            </a:r>
            <a:endParaRPr lang="hu-HU" dirty="0"/>
          </a:p>
          <a:p>
            <a:pPr lvl="1"/>
            <a:r>
              <a:rPr lang="hu-HU" dirty="0"/>
              <a:t>Data </a:t>
            </a:r>
            <a:r>
              <a:rPr lang="hu-HU" dirty="0" err="1"/>
              <a:t>security</a:t>
            </a:r>
            <a:r>
              <a:rPr lang="hu-HU" dirty="0"/>
              <a:t> </a:t>
            </a:r>
            <a:r>
              <a:rPr lang="hu-HU" dirty="0" err="1"/>
              <a:t>enchancements</a:t>
            </a:r>
            <a:endParaRPr lang="hu-HU" dirty="0"/>
          </a:p>
          <a:p>
            <a:pPr lvl="1"/>
            <a:r>
              <a:rPr lang="hu-HU" dirty="0" err="1"/>
              <a:t>Implementing</a:t>
            </a:r>
            <a:r>
              <a:rPr lang="hu-HU" dirty="0"/>
              <a:t> a 404 website</a:t>
            </a:r>
          </a:p>
          <a:p>
            <a:pPr lvl="1"/>
            <a:r>
              <a:rPr lang="hu-HU" dirty="0" err="1"/>
              <a:t>Built</a:t>
            </a:r>
            <a:r>
              <a:rPr lang="hu-HU" dirty="0"/>
              <a:t>-in AI </a:t>
            </a:r>
            <a:r>
              <a:rPr lang="hu-HU" dirty="0" err="1"/>
              <a:t>administrator</a:t>
            </a:r>
            <a:endParaRPr lang="hu-HU" dirty="0"/>
          </a:p>
          <a:p>
            <a:pPr lvl="1"/>
            <a:r>
              <a:rPr lang="hu-HU" dirty="0" err="1"/>
              <a:t>Implementing</a:t>
            </a:r>
            <a:r>
              <a:rPr lang="hu-HU" dirty="0"/>
              <a:t> OOP</a:t>
            </a:r>
          </a:p>
          <a:p>
            <a:pPr lvl="1"/>
            <a:endParaRPr lang="hu-HU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328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1551B6-4C75-B8DF-4CD7-AC32C574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201" y="2788555"/>
            <a:ext cx="4923611" cy="1280890"/>
          </a:xfrm>
        </p:spPr>
        <p:txBody>
          <a:bodyPr/>
          <a:lstStyle/>
          <a:p>
            <a:r>
              <a:rPr lang="hu-HU" dirty="0" err="1"/>
              <a:t>Thanks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listening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1273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General </a:t>
            </a:r>
            <a:r>
              <a:rPr lang="hu-HU" dirty="0" err="1"/>
              <a:t>overview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81187" y="2843868"/>
            <a:ext cx="5112930" cy="3186418"/>
          </a:xfrm>
        </p:spPr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problem</a:t>
            </a:r>
            <a:r>
              <a:rPr lang="hu-HU" dirty="0"/>
              <a:t>: Less </a:t>
            </a:r>
            <a:r>
              <a:rPr lang="hu-HU" dirty="0" err="1"/>
              <a:t>people</a:t>
            </a:r>
            <a:r>
              <a:rPr lang="hu-HU" dirty="0"/>
              <a:t> </a:t>
            </a:r>
            <a:r>
              <a:rPr lang="hu-HU" dirty="0" err="1"/>
              <a:t>know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cook</a:t>
            </a:r>
            <a:r>
              <a:rPr lang="hu-HU" dirty="0"/>
              <a:t> </a:t>
            </a:r>
            <a:r>
              <a:rPr lang="hu-HU" dirty="0" err="1"/>
              <a:t>nowadays</a:t>
            </a:r>
            <a:r>
              <a:rPr lang="hu-HU" dirty="0"/>
              <a:t>.</a:t>
            </a:r>
            <a:endParaRPr lang="hu-HU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hu-HU" dirty="0"/>
              <a:t>The </a:t>
            </a:r>
            <a:r>
              <a:rPr lang="hu-HU" dirty="0" err="1"/>
              <a:t>solution</a:t>
            </a:r>
            <a:r>
              <a:rPr lang="hu-HU" dirty="0"/>
              <a:t>: </a:t>
            </a:r>
            <a:r>
              <a:rPr lang="hu-HU" dirty="0" err="1"/>
              <a:t>Communal</a:t>
            </a:r>
            <a:r>
              <a:rPr lang="hu-HU" dirty="0"/>
              <a:t> </a:t>
            </a:r>
            <a:r>
              <a:rPr lang="hu-HU" dirty="0" err="1"/>
              <a:t>cookbook</a:t>
            </a:r>
            <a:r>
              <a:rPr lang="hu-HU" dirty="0"/>
              <a:t> </a:t>
            </a:r>
            <a:r>
              <a:rPr lang="hu-HU" dirty="0" err="1"/>
              <a:t>available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everyone</a:t>
            </a:r>
            <a:r>
              <a:rPr lang="hu-HU" dirty="0"/>
              <a:t>.</a:t>
            </a:r>
            <a:endParaRPr lang="hu-HU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24CA3336-D2CF-E922-1215-D11CC40DC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4433" y="1431081"/>
            <a:ext cx="3730179" cy="385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89213" y="624110"/>
            <a:ext cx="8915400" cy="1280890"/>
          </a:xfrm>
        </p:spPr>
        <p:txBody>
          <a:bodyPr/>
          <a:lstStyle/>
          <a:p>
            <a:r>
              <a:rPr lang="hu-HU" dirty="0" err="1"/>
              <a:t>Functionality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3" y="1697372"/>
            <a:ext cx="8915400" cy="3777622"/>
          </a:xfrm>
        </p:spPr>
        <p:txBody>
          <a:bodyPr/>
          <a:lstStyle/>
          <a:p>
            <a:r>
              <a:rPr lang="hu-HU" dirty="0" err="1"/>
              <a:t>Browsing</a:t>
            </a:r>
            <a:r>
              <a:rPr lang="hu-HU" dirty="0"/>
              <a:t> </a:t>
            </a:r>
            <a:r>
              <a:rPr lang="hu-HU" dirty="0" err="1"/>
              <a:t>recipes</a:t>
            </a:r>
            <a:r>
              <a:rPr lang="hu-HU" dirty="0"/>
              <a:t> </a:t>
            </a:r>
            <a:r>
              <a:rPr lang="hu-HU" dirty="0" err="1"/>
              <a:t>uploaded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users</a:t>
            </a:r>
            <a:r>
              <a:rPr lang="hu-HU" dirty="0"/>
              <a:t>.</a:t>
            </a:r>
            <a:endParaRPr lang="hu-HU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hu-HU" dirty="0" err="1"/>
              <a:t>Build</a:t>
            </a:r>
            <a:r>
              <a:rPr lang="hu-HU" dirty="0"/>
              <a:t>-in </a:t>
            </a:r>
            <a:r>
              <a:rPr lang="hu-HU" dirty="0" err="1"/>
              <a:t>functions</a:t>
            </a:r>
            <a:r>
              <a:rPr lang="hu-HU" dirty="0"/>
              <a:t>: </a:t>
            </a:r>
            <a:endParaRPr lang="hu-HU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hu-HU" dirty="0" err="1"/>
              <a:t>Registration</a:t>
            </a:r>
            <a:r>
              <a:rPr lang="hu-HU" dirty="0"/>
              <a:t> and login.</a:t>
            </a:r>
          </a:p>
          <a:p>
            <a:pPr lvl="1"/>
            <a:r>
              <a:rPr lang="hu-HU" dirty="0" err="1"/>
              <a:t>Create</a:t>
            </a:r>
            <a:r>
              <a:rPr lang="hu-HU" dirty="0"/>
              <a:t> recipes.</a:t>
            </a:r>
          </a:p>
          <a:p>
            <a:pPr lvl="1"/>
            <a:r>
              <a:rPr lang="hu-HU" dirty="0" err="1"/>
              <a:t>Ranking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users</a:t>
            </a:r>
            <a:r>
              <a:rPr lang="hu-HU" dirty="0"/>
              <a:t>.</a:t>
            </a:r>
          </a:p>
          <a:p>
            <a:pPr lvl="1"/>
            <a:r>
              <a:rPr lang="hu-HU" dirty="0" err="1"/>
              <a:t>Levelling</a:t>
            </a:r>
            <a:r>
              <a:rPr lang="hu-HU" dirty="0"/>
              <a:t> </a:t>
            </a:r>
            <a:r>
              <a:rPr lang="hu-HU" dirty="0" err="1"/>
              <a:t>up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ranks</a:t>
            </a:r>
            <a:r>
              <a:rPr lang="hu-HU" dirty="0"/>
              <a:t>.</a:t>
            </a:r>
          </a:p>
          <a:p>
            <a:pPr lvl="1"/>
            <a:r>
              <a:rPr lang="hu-HU" dirty="0" err="1"/>
              <a:t>Liking</a:t>
            </a:r>
            <a:r>
              <a:rPr lang="hu-HU" dirty="0"/>
              <a:t> recipes.</a:t>
            </a:r>
          </a:p>
          <a:p>
            <a:pPr lvl="1"/>
            <a:r>
              <a:rPr lang="hu-HU" dirty="0" err="1"/>
              <a:t>Admin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197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Teamwork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92925" y="1698843"/>
            <a:ext cx="6790728" cy="4593770"/>
          </a:xfrm>
        </p:spPr>
        <p:txBody>
          <a:bodyPr>
            <a:normAutofit/>
          </a:bodyPr>
          <a:lstStyle/>
          <a:p>
            <a:r>
              <a:rPr lang="hu-HU" dirty="0" err="1"/>
              <a:t>Approach</a:t>
            </a:r>
            <a:r>
              <a:rPr lang="hu-HU" dirty="0"/>
              <a:t>: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upon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others</a:t>
            </a:r>
            <a:r>
              <a:rPr lang="hu-HU" dirty="0"/>
              <a:t> </a:t>
            </a:r>
            <a:r>
              <a:rPr lang="hu-HU" dirty="0" err="1"/>
              <a:t>strong</a:t>
            </a:r>
            <a:r>
              <a:rPr lang="hu-HU" dirty="0"/>
              <a:t> </a:t>
            </a:r>
            <a:r>
              <a:rPr lang="hu-HU" dirty="0" err="1"/>
              <a:t>points</a:t>
            </a:r>
            <a:endParaRPr lang="hu-HU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hu-HU" dirty="0"/>
              <a:t>Roland Tóth:</a:t>
            </a:r>
            <a:endParaRPr lang="hu-HU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hu-HU" dirty="0"/>
              <a:t>Backend design (</a:t>
            </a:r>
            <a:r>
              <a:rPr lang="hu-HU" dirty="0" err="1"/>
              <a:t>Admin</a:t>
            </a:r>
            <a:r>
              <a:rPr lang="hu-HU" dirty="0"/>
              <a:t>, </a:t>
            </a:r>
            <a:r>
              <a:rPr lang="hu-HU" dirty="0" err="1"/>
              <a:t>ranking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design)</a:t>
            </a:r>
          </a:p>
          <a:p>
            <a:pPr lvl="1"/>
            <a:r>
              <a:rPr lang="hu-HU" dirty="0" err="1"/>
              <a:t>Database</a:t>
            </a:r>
            <a:r>
              <a:rPr lang="hu-HU" dirty="0"/>
              <a:t> design</a:t>
            </a:r>
          </a:p>
          <a:p>
            <a:pPr lvl="1"/>
            <a:r>
              <a:rPr lang="hu-HU" dirty="0" err="1"/>
              <a:t>Documentation</a:t>
            </a:r>
            <a:endParaRPr lang="hu-HU" dirty="0"/>
          </a:p>
          <a:p>
            <a:pPr lvl="1"/>
            <a:r>
              <a:rPr lang="hu-HU" dirty="0"/>
              <a:t>Basic UI </a:t>
            </a:r>
            <a:r>
              <a:rPr lang="hu-HU" dirty="0" err="1"/>
              <a:t>layout</a:t>
            </a:r>
            <a:endParaRPr lang="hu-HU" dirty="0"/>
          </a:p>
          <a:p>
            <a:r>
              <a:rPr lang="hu-HU" dirty="0"/>
              <a:t>Szebasztián Szabó:</a:t>
            </a:r>
          </a:p>
          <a:p>
            <a:pPr lvl="1"/>
            <a:r>
              <a:rPr lang="hu-HU" dirty="0"/>
              <a:t>Frontend design</a:t>
            </a:r>
          </a:p>
          <a:p>
            <a:pPr lvl="1"/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coding</a:t>
            </a:r>
            <a:endParaRPr lang="hu-HU" dirty="0"/>
          </a:p>
          <a:p>
            <a:pPr lvl="1"/>
            <a:r>
              <a:rPr lang="hu-HU" dirty="0" err="1"/>
              <a:t>Responsivity</a:t>
            </a:r>
            <a:endParaRPr lang="hu-HU" dirty="0"/>
          </a:p>
          <a:p>
            <a:pPr lvl="1"/>
            <a:r>
              <a:rPr lang="hu-HU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33317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Technologies &amp; </a:t>
            </a:r>
            <a:r>
              <a:rPr lang="hu-HU" dirty="0" err="1"/>
              <a:t>Tools</a:t>
            </a:r>
            <a:r>
              <a:rPr lang="hu-HU" dirty="0"/>
              <a:t> </a:t>
            </a:r>
            <a:r>
              <a:rPr lang="hu-HU" dirty="0" err="1"/>
              <a:t>used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92925" y="1702966"/>
            <a:ext cx="4932984" cy="4932726"/>
          </a:xfrm>
        </p:spPr>
        <p:txBody>
          <a:bodyPr>
            <a:normAutofit/>
          </a:bodyPr>
          <a:lstStyle/>
          <a:p>
            <a:r>
              <a:rPr lang="hu-HU" dirty="0"/>
              <a:t>Software and </a:t>
            </a:r>
            <a:r>
              <a:rPr lang="hu-HU" dirty="0" err="1"/>
              <a:t>tools</a:t>
            </a:r>
            <a:r>
              <a:rPr lang="hu-HU" dirty="0"/>
              <a:t>:</a:t>
            </a:r>
            <a:endParaRPr lang="hu-HU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  <a:p>
            <a:pPr lvl="1"/>
            <a:r>
              <a:rPr lang="hu-HU" dirty="0" err="1"/>
              <a:t>Notepad</a:t>
            </a:r>
            <a:r>
              <a:rPr lang="hu-HU" dirty="0"/>
              <a:t>++</a:t>
            </a:r>
          </a:p>
          <a:p>
            <a:pPr lvl="1"/>
            <a:r>
              <a:rPr lang="hu-HU" dirty="0"/>
              <a:t>Google Drive</a:t>
            </a:r>
            <a:endParaRPr lang="hu-HU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hu-HU" dirty="0" err="1"/>
              <a:t>PhpMyAdmin</a:t>
            </a:r>
            <a:endParaRPr lang="hu-HU" dirty="0"/>
          </a:p>
          <a:p>
            <a:pPr lvl="1"/>
            <a:r>
              <a:rPr lang="hu-HU" dirty="0" err="1"/>
              <a:t>WinSCP</a:t>
            </a:r>
            <a:endParaRPr lang="hu-HU" dirty="0"/>
          </a:p>
          <a:p>
            <a:pPr lvl="1"/>
            <a:r>
              <a:rPr lang="hu-HU" dirty="0" err="1"/>
              <a:t>Browsers</a:t>
            </a:r>
            <a:r>
              <a:rPr lang="hu-HU" dirty="0"/>
              <a:t> (Google Chrome, Opera GX)</a:t>
            </a:r>
          </a:p>
          <a:p>
            <a:r>
              <a:rPr lang="hu-HU" dirty="0" err="1"/>
              <a:t>Languages</a:t>
            </a:r>
            <a:r>
              <a:rPr lang="hu-HU" dirty="0"/>
              <a:t>:</a:t>
            </a:r>
            <a:endParaRPr lang="hu-HU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hu-HU" dirty="0"/>
              <a:t>HTML, CSS</a:t>
            </a:r>
          </a:p>
          <a:p>
            <a:pPr lvl="1"/>
            <a:r>
              <a:rPr lang="hu-HU" dirty="0"/>
              <a:t>JavaScript, PHP</a:t>
            </a:r>
          </a:p>
          <a:p>
            <a:pPr lvl="1"/>
            <a:r>
              <a:rPr lang="hu-HU" dirty="0"/>
              <a:t>SQL</a:t>
            </a:r>
          </a:p>
          <a:p>
            <a:r>
              <a:rPr lang="hu-HU" dirty="0" err="1"/>
              <a:t>Frameworks</a:t>
            </a:r>
            <a:r>
              <a:rPr lang="hu-HU" dirty="0"/>
              <a:t>:</a:t>
            </a:r>
            <a:endParaRPr lang="hu-HU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hu-HU" dirty="0" err="1"/>
              <a:t>jQuery</a:t>
            </a:r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497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UI design </a:t>
            </a:r>
            <a:r>
              <a:rPr lang="hu-HU" dirty="0" err="1"/>
              <a:t>approach</a:t>
            </a:r>
            <a:r>
              <a:rPr lang="hu-HU" dirty="0"/>
              <a:t>:</a:t>
            </a:r>
            <a:endParaRPr lang="hu-HU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hu-HU" dirty="0"/>
              <a:t>Mobile </a:t>
            </a:r>
            <a:r>
              <a:rPr lang="hu-HU" dirty="0" err="1"/>
              <a:t>first</a:t>
            </a:r>
            <a:r>
              <a:rPr lang="hu-HU" dirty="0"/>
              <a:t> </a:t>
            </a:r>
            <a:r>
              <a:rPr lang="hu-HU" dirty="0" err="1"/>
              <a:t>approach</a:t>
            </a:r>
            <a:endParaRPr lang="hu-HU" dirty="0"/>
          </a:p>
          <a:p>
            <a:pPr lvl="1"/>
            <a:r>
              <a:rPr lang="hu-HU" dirty="0" err="1"/>
              <a:t>Usage</a:t>
            </a:r>
            <a:r>
              <a:rPr lang="hu-HU" dirty="0"/>
              <a:t> of </a:t>
            </a:r>
            <a:r>
              <a:rPr lang="hu-HU" dirty="0" err="1"/>
              <a:t>icons</a:t>
            </a:r>
            <a:endParaRPr lang="hu-HU" dirty="0"/>
          </a:p>
          <a:p>
            <a:pPr lvl="1"/>
            <a:r>
              <a:rPr lang="hu-HU" dirty="0" err="1"/>
              <a:t>Responsivity</a:t>
            </a:r>
            <a:endParaRPr lang="hu-HU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hu-HU" dirty="0" err="1"/>
              <a:t>Languages</a:t>
            </a:r>
            <a:r>
              <a:rPr lang="hu-HU" dirty="0"/>
              <a:t>:</a:t>
            </a:r>
            <a:endParaRPr lang="hu-HU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hu-HU" dirty="0"/>
              <a:t>HTML</a:t>
            </a:r>
          </a:p>
          <a:p>
            <a:pPr lvl="1"/>
            <a:r>
              <a:rPr lang="hu-HU" dirty="0"/>
              <a:t>CSS</a:t>
            </a:r>
          </a:p>
          <a:p>
            <a:pPr lvl="1"/>
            <a:r>
              <a:rPr lang="hu-HU" dirty="0"/>
              <a:t>JavaScript</a:t>
            </a:r>
          </a:p>
          <a:p>
            <a:r>
              <a:rPr lang="hu-HU" dirty="0" err="1"/>
              <a:t>Frameworks</a:t>
            </a:r>
            <a:r>
              <a:rPr lang="hu-HU" dirty="0"/>
              <a:t>:</a:t>
            </a:r>
            <a:endParaRPr lang="hu-HU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hu-HU" dirty="0" err="1"/>
              <a:t>jQuery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D102D71-3D47-604A-6657-799A885DD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169" y="2008618"/>
            <a:ext cx="4036119" cy="402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5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Languages</a:t>
            </a:r>
            <a:r>
              <a:rPr lang="hu-HU" dirty="0"/>
              <a:t>:</a:t>
            </a:r>
            <a:endParaRPr lang="hu-HU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hu-HU" dirty="0"/>
              <a:t>JavaScript</a:t>
            </a:r>
          </a:p>
          <a:p>
            <a:pPr lvl="1"/>
            <a:r>
              <a:rPr lang="hu-HU" dirty="0"/>
              <a:t>PHP</a:t>
            </a:r>
          </a:p>
          <a:p>
            <a:pPr lvl="1"/>
            <a:r>
              <a:rPr lang="hu-HU" dirty="0"/>
              <a:t>SQL</a:t>
            </a:r>
            <a:endParaRPr lang="hu-HU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hu-HU" dirty="0" err="1"/>
              <a:t>Logic</a:t>
            </a:r>
            <a:r>
              <a:rPr lang="hu-HU" dirty="0"/>
              <a:t> &amp; </a:t>
            </a:r>
            <a:r>
              <a:rPr lang="hu-HU" dirty="0" err="1"/>
              <a:t>structure</a:t>
            </a:r>
            <a:endParaRPr lang="hu-HU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hu-HU" dirty="0" err="1"/>
              <a:t>Authentication</a:t>
            </a:r>
            <a:r>
              <a:rPr lang="hu-HU" dirty="0"/>
              <a:t> (</a:t>
            </a:r>
            <a:r>
              <a:rPr lang="hu-HU" dirty="0" err="1"/>
              <a:t>Hashing</a:t>
            </a:r>
            <a:r>
              <a:rPr lang="hu-HU" dirty="0"/>
              <a:t> </a:t>
            </a:r>
            <a:r>
              <a:rPr lang="hu-HU" dirty="0" err="1"/>
              <a:t>passwords</a:t>
            </a:r>
            <a:r>
              <a:rPr lang="hu-HU" dirty="0"/>
              <a:t>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CDCF8BE-6335-B903-DD5E-5CEA84954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949" y="756603"/>
            <a:ext cx="21336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B47B458-5040-FA4A-F2E5-20F4EB0A2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28" y="1304925"/>
            <a:ext cx="183832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48A45F7-CEB1-DF9E-60C4-A176C20F2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82" y="3880448"/>
            <a:ext cx="2133600" cy="224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7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Tables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SQL:</a:t>
            </a:r>
            <a:endParaRPr lang="hu-HU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hu-HU" dirty="0" err="1"/>
              <a:t>MySQL</a:t>
            </a:r>
            <a:endParaRPr lang="hu-HU" dirty="0"/>
          </a:p>
          <a:p>
            <a:pPr lvl="1"/>
            <a:r>
              <a:rPr lang="hu-HU" dirty="0"/>
              <a:t>Data </a:t>
            </a:r>
            <a:r>
              <a:rPr lang="hu-HU" dirty="0" err="1"/>
              <a:t>types</a:t>
            </a:r>
            <a:r>
              <a:rPr lang="hu-HU" dirty="0"/>
              <a:t> (</a:t>
            </a:r>
            <a:r>
              <a:rPr lang="hu-HU" dirty="0" err="1"/>
              <a:t>String</a:t>
            </a:r>
            <a:r>
              <a:rPr lang="hu-HU" dirty="0"/>
              <a:t>, Integer)</a:t>
            </a:r>
          </a:p>
          <a:p>
            <a:r>
              <a:rPr lang="hu-HU" dirty="0" err="1"/>
              <a:t>PhpMyAdmin</a:t>
            </a:r>
            <a:endParaRPr lang="hu-HU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hu-HU" dirty="0" err="1"/>
              <a:t>Stored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:</a:t>
            </a:r>
            <a:endParaRPr lang="hu-HU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hu-HU" dirty="0"/>
              <a:t>Public </a:t>
            </a:r>
            <a:r>
              <a:rPr lang="hu-HU" dirty="0" err="1"/>
              <a:t>tables</a:t>
            </a:r>
            <a:endParaRPr lang="hu-HU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hu-HU" dirty="0" err="1"/>
              <a:t>Admin</a:t>
            </a:r>
            <a:r>
              <a:rPr lang="hu-HU" dirty="0"/>
              <a:t> </a:t>
            </a:r>
            <a:r>
              <a:rPr lang="hu-HU" dirty="0" err="1"/>
              <a:t>tables</a:t>
            </a:r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182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9712F7-D795-8EAF-CDEA-BD4D0C08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Databases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1D6749-8FF5-40B6-7F51-6BF91DA9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13" y="2014816"/>
            <a:ext cx="2770188" cy="4195481"/>
          </a:xfrm>
        </p:spPr>
        <p:txBody>
          <a:bodyPr/>
          <a:lstStyle/>
          <a:p>
            <a:r>
              <a:rPr lang="hu-HU" dirty="0"/>
              <a:t>Public </a:t>
            </a:r>
            <a:r>
              <a:rPr lang="hu-HU" dirty="0" err="1"/>
              <a:t>tables</a:t>
            </a:r>
            <a:r>
              <a:rPr lang="hu-HU" dirty="0"/>
              <a:t>:</a:t>
            </a:r>
          </a:p>
          <a:p>
            <a:pPr>
              <a:buFontTx/>
              <a:buChar char="-"/>
            </a:pPr>
            <a:r>
              <a:rPr lang="hu-HU" dirty="0" err="1"/>
              <a:t>Users</a:t>
            </a:r>
            <a:endParaRPr lang="hu-HU" dirty="0"/>
          </a:p>
          <a:p>
            <a:pPr>
              <a:buFontTx/>
              <a:buChar char="-"/>
            </a:pPr>
            <a:r>
              <a:rPr lang="hu-HU" dirty="0"/>
              <a:t>Foods</a:t>
            </a:r>
          </a:p>
          <a:p>
            <a:pPr>
              <a:buFontTx/>
              <a:buChar char="-"/>
            </a:pPr>
            <a:r>
              <a:rPr lang="hu-HU" dirty="0"/>
              <a:t>Recipe</a:t>
            </a:r>
          </a:p>
          <a:p>
            <a:pPr>
              <a:buFontTx/>
              <a:buChar char="-"/>
            </a:pPr>
            <a:r>
              <a:rPr lang="hu-HU" dirty="0" err="1"/>
              <a:t>Categories</a:t>
            </a:r>
            <a:endParaRPr lang="hu-HU" dirty="0"/>
          </a:p>
          <a:p>
            <a:pPr>
              <a:buFontTx/>
              <a:buChar char="-"/>
            </a:pPr>
            <a:r>
              <a:rPr lang="hu-HU" dirty="0" err="1"/>
              <a:t>Likes</a:t>
            </a:r>
            <a:endParaRPr lang="hu-HU" dirty="0"/>
          </a:p>
          <a:p>
            <a:pPr>
              <a:buFontTx/>
              <a:buChar char="-"/>
            </a:pPr>
            <a:r>
              <a:rPr lang="hu-HU" dirty="0" err="1"/>
              <a:t>Notifications</a:t>
            </a:r>
            <a:br>
              <a:rPr lang="hu-HU" dirty="0"/>
            </a:br>
            <a:endParaRPr lang="hu-HU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B91D2FD8-665C-38B2-199C-98D89741DBE9}"/>
              </a:ext>
            </a:extLst>
          </p:cNvPr>
          <p:cNvSpPr txBox="1">
            <a:spLocks/>
          </p:cNvSpPr>
          <p:nvPr/>
        </p:nvSpPr>
        <p:spPr>
          <a:xfrm>
            <a:off x="6985001" y="2014815"/>
            <a:ext cx="277018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Admin</a:t>
            </a:r>
            <a:r>
              <a:rPr lang="hu-HU" dirty="0"/>
              <a:t> </a:t>
            </a:r>
            <a:r>
              <a:rPr lang="hu-HU" dirty="0" err="1"/>
              <a:t>tables</a:t>
            </a:r>
            <a:r>
              <a:rPr lang="hu-HU" dirty="0"/>
              <a:t>:</a:t>
            </a:r>
          </a:p>
          <a:p>
            <a:pPr>
              <a:buFontTx/>
              <a:buChar char="-"/>
            </a:pPr>
            <a:r>
              <a:rPr lang="hu-HU" dirty="0" err="1"/>
              <a:t>Ingredients</a:t>
            </a:r>
            <a:endParaRPr lang="hu-HU" dirty="0"/>
          </a:p>
          <a:p>
            <a:pPr>
              <a:buFontTx/>
              <a:buChar char="-"/>
            </a:pPr>
            <a:r>
              <a:rPr lang="hu-HU" dirty="0"/>
              <a:t>Logs</a:t>
            </a:r>
          </a:p>
          <a:p>
            <a:pPr>
              <a:buFontTx/>
              <a:buChar char="-"/>
            </a:pPr>
            <a:r>
              <a:rPr lang="hu-HU" dirty="0" err="1"/>
              <a:t>Reports</a:t>
            </a:r>
            <a:endParaRPr lang="hu-HU" dirty="0"/>
          </a:p>
          <a:p>
            <a:pPr>
              <a:buFontTx/>
              <a:buChar char="-"/>
            </a:pPr>
            <a:r>
              <a:rPr lang="hu-HU" dirty="0" err="1"/>
              <a:t>Swears</a:t>
            </a:r>
            <a:endParaRPr lang="hu-HU" dirty="0"/>
          </a:p>
          <a:p>
            <a:pPr>
              <a:buFontTx/>
              <a:buChar char="-"/>
            </a:pPr>
            <a:r>
              <a:rPr lang="hu-HU" dirty="0" err="1"/>
              <a:t>Tools</a:t>
            </a:r>
            <a:endParaRPr lang="hu-HU" dirty="0"/>
          </a:p>
          <a:p>
            <a:pPr>
              <a:buFontTx/>
              <a:buChar char="-"/>
            </a:pPr>
            <a:r>
              <a:rPr lang="hu-HU" dirty="0" err="1"/>
              <a:t>Tries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5441480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Szála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zál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ála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193</TotalTime>
  <Words>268</Words>
  <Application>Microsoft Office PowerPoint</Application>
  <PresentationFormat>Szélesvásznú</PresentationFormat>
  <Paragraphs>101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Szálak</vt:lpstr>
      <vt:lpstr>GastroChamp</vt:lpstr>
      <vt:lpstr>General overview</vt:lpstr>
      <vt:lpstr>Functionality</vt:lpstr>
      <vt:lpstr>Teamwork</vt:lpstr>
      <vt:lpstr>Technologies &amp; Tools used</vt:lpstr>
      <vt:lpstr>Frontend</vt:lpstr>
      <vt:lpstr>Backend</vt:lpstr>
      <vt:lpstr>Tables</vt:lpstr>
      <vt:lpstr>Databases</vt:lpstr>
      <vt:lpstr>Testing DOM elements</vt:lpstr>
      <vt:lpstr>Testing jQuery</vt:lpstr>
      <vt:lpstr>Testing backend performance</vt:lpstr>
      <vt:lpstr>Challenges &amp; future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séma</dc:title>
  <dc:creator>Kiss Ádám</dc:creator>
  <cp:lastModifiedBy>Szebasztián Szabó</cp:lastModifiedBy>
  <cp:revision>106</cp:revision>
  <dcterms:created xsi:type="dcterms:W3CDTF">2024-01-08T11:13:29Z</dcterms:created>
  <dcterms:modified xsi:type="dcterms:W3CDTF">2025-05-11T12:14:56Z</dcterms:modified>
</cp:coreProperties>
</file>