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41" r:id="rId4"/>
  </p:sldMasterIdLst>
  <p:notesMasterIdLst>
    <p:notesMasterId r:id="rId15"/>
  </p:notesMasterIdLst>
  <p:handoutMasterIdLst>
    <p:handoutMasterId r:id="rId16"/>
  </p:handoutMasterIdLst>
  <p:sldIdLst>
    <p:sldId id="256" r:id="rId5"/>
    <p:sldId id="287" r:id="rId6"/>
    <p:sldId id="309" r:id="rId7"/>
    <p:sldId id="257" r:id="rId8"/>
    <p:sldId id="258" r:id="rId9"/>
    <p:sldId id="295" r:id="rId10"/>
    <p:sldId id="307" r:id="rId11"/>
    <p:sldId id="311" r:id="rId12"/>
    <p:sldId id="301" r:id="rId13"/>
    <p:sldId id="300" r:id="rId14"/>
  </p:sldIdLst>
  <p:sldSz cx="18288000" cy="10288588"/>
  <p:notesSz cx="6858000" cy="9144000"/>
  <p:defaultTextStyle>
    <a:defPPr>
      <a:defRPr lang="en-US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F5CC"/>
    <a:srgbClr val="821E7D"/>
    <a:srgbClr val="E36B01"/>
    <a:srgbClr val="C8F5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76"/>
    <p:restoredTop sz="94616"/>
  </p:normalViewPr>
  <p:slideViewPr>
    <p:cSldViewPr snapToGrid="0" snapToObjects="1">
      <p:cViewPr varScale="1">
        <p:scale>
          <a:sx n="54" d="100"/>
          <a:sy n="54" d="100"/>
        </p:scale>
        <p:origin x="109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5" d="100"/>
          <a:sy n="135" d="100"/>
        </p:scale>
        <p:origin x="456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C1327-8984-B740-AFCF-3464F7C21975}" type="datetimeFigureOut">
              <a:rPr lang="en-US" smtClean="0"/>
              <a:t>6/10/2019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1245D-B29F-DD46-B122-3FDBF4C5595B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991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65BD2-DBDC-1948-988E-52402760E53F}" type="datetimeFigureOut">
              <a:rPr lang="en-US" smtClean="0"/>
              <a:t>6/10/2019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AFA97-A047-4440-AC58-4BA6D7D89E8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096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AFA97-A047-4440-AC58-4BA6D7D89E83}" type="slidenum">
              <a:rPr lang="en-US" smtClean="0"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33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2701"/>
            <a:ext cx="18288000" cy="1030129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0601" y="3607358"/>
            <a:ext cx="11650404" cy="2469834"/>
          </a:xfrm>
        </p:spPr>
        <p:txBody>
          <a:bodyPr anchor="b">
            <a:noAutofit/>
          </a:bodyPr>
          <a:lstStyle>
            <a:lvl1pPr algn="r">
              <a:defRPr sz="8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0601" y="6077188"/>
            <a:ext cx="11650404" cy="1645602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Onderzoeks Methode: Bieb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4E17-19BB-9E47-95E3-A8D4BE19FDE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256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914541"/>
            <a:ext cx="12895002" cy="5106188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6635"/>
            <a:ext cx="12895002" cy="2356807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Onderzoeks Methode: Bieb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4E17-19BB-9E47-95E3-A8D4BE19FDE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379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541"/>
            <a:ext cx="12141201" cy="45346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49209" y="5449141"/>
            <a:ext cx="10836786" cy="571588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6635"/>
            <a:ext cx="12895002" cy="2356807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Onderzoeks Methode: Bieb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4E17-19BB-9E47-95E3-A8D4BE19FDE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12805" y="1185750"/>
            <a:ext cx="914400" cy="877299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339517" y="4330503"/>
            <a:ext cx="914400" cy="877299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4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9758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2898429"/>
            <a:ext cx="12895002" cy="3893791"/>
          </a:xfrm>
        </p:spPr>
        <p:txBody>
          <a:bodyPr anchor="b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2220"/>
            <a:ext cx="12895002" cy="2271222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Onderzoeks Methode: Bieb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4E17-19BB-9E47-95E3-A8D4BE19FDE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717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541"/>
            <a:ext cx="12141201" cy="45346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20729"/>
            <a:ext cx="12895004" cy="771491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2220"/>
            <a:ext cx="12895002" cy="2271222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Onderzoeks Methode: Bieb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4E17-19BB-9E47-95E3-A8D4BE19FDE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12805" y="1185750"/>
            <a:ext cx="914400" cy="877299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339517" y="4330503"/>
            <a:ext cx="914400" cy="877299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1919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914541"/>
            <a:ext cx="12882305" cy="45346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20729"/>
            <a:ext cx="12895004" cy="771491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accent1"/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2220"/>
            <a:ext cx="12895002" cy="2271222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Onderzoeks Methode: Bieb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4E17-19BB-9E47-95E3-A8D4BE19FDE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238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Onderzoeks Methode: Bieb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4E17-19BB-9E47-95E3-A8D4BE19FDE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197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951510" y="914541"/>
            <a:ext cx="1957115" cy="7878392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3" y="914541"/>
            <a:ext cx="10590225" cy="78783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Onderzoeks Methode: Bieb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4E17-19BB-9E47-95E3-A8D4BE19FDE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030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verview Image White Log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9144000" y="0"/>
            <a:ext cx="9144000" cy="10288588"/>
          </a:xfrm>
          <a:solidFill>
            <a:schemeClr val="bg1">
              <a:lumMod val="65000"/>
            </a:schemeClr>
          </a:solidFill>
        </p:spPr>
        <p:txBody>
          <a:bodyPr anchor="ctr"/>
          <a:lstStyle>
            <a:lvl1pPr algn="r">
              <a:defRPr/>
            </a:lvl1pPr>
          </a:lstStyle>
          <a:p>
            <a:pPr marL="342900" marR="0" lvl="0" indent="-342900" algn="l" defTabSz="13716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dirty="0"/>
              <a:t>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5282407" y="344895"/>
            <a:ext cx="2620800" cy="5076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baseline="0"/>
            </a:lvl1pPr>
          </a:lstStyle>
          <a:p>
            <a:pPr marL="342900" marR="0" lvl="0" indent="-342900" algn="l" defTabSz="13716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1257300" y="752247"/>
            <a:ext cx="15773400" cy="1065263"/>
          </a:xfrm>
          <a:noFill/>
        </p:spPr>
        <p:txBody>
          <a:bodyPr>
            <a:noAutofit/>
          </a:bodyPr>
          <a:lstStyle>
            <a:lvl1pPr>
              <a:defRPr sz="9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855612" y="2410652"/>
            <a:ext cx="5903999" cy="6383392"/>
          </a:xfrm>
        </p:spPr>
        <p:txBody>
          <a:bodyPr>
            <a:normAutofit/>
          </a:bodyPr>
          <a:lstStyle>
            <a:lvl1pPr marL="742950" marR="0" indent="-742950" algn="l" defTabSz="13716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4800" baseline="0">
                <a:solidFill>
                  <a:schemeClr val="bg1"/>
                </a:solidFill>
              </a:defRPr>
            </a:lvl1pPr>
            <a:lvl2pPr marL="1200150" indent="-514350">
              <a:buFont typeface="+mj-lt"/>
              <a:buAutoNum type="arabicPeriod"/>
              <a:defRPr>
                <a:solidFill>
                  <a:schemeClr val="bg1"/>
                </a:solidFill>
              </a:defRPr>
            </a:lvl2pPr>
            <a:lvl3pPr marL="1885950" indent="-514350">
              <a:buFont typeface="+mj-lt"/>
              <a:buAutoNum type="arabicPeriod"/>
              <a:defRPr>
                <a:solidFill>
                  <a:schemeClr val="bg1"/>
                </a:solidFill>
              </a:defRPr>
            </a:lvl3pPr>
            <a:lvl4pPr marL="2571750" indent="-514350">
              <a:buFont typeface="+mj-lt"/>
              <a:buAutoNum type="arabicPeriod"/>
              <a:defRPr>
                <a:solidFill>
                  <a:schemeClr val="bg1"/>
                </a:solidFill>
              </a:defRPr>
            </a:lvl4pPr>
            <a:lvl5pPr marL="3200400" indent="-457200">
              <a:buFont typeface="+mj-lt"/>
              <a:buAutoNum type="arabicPeriod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1</a:t>
            </a:r>
          </a:p>
          <a:p>
            <a:pPr lvl="0"/>
            <a:r>
              <a:rPr lang="en-US" dirty="0"/>
              <a:t>Chapter 2</a:t>
            </a:r>
          </a:p>
          <a:p>
            <a:pPr marL="742950" marR="0" lvl="0" indent="-742950" algn="l" defTabSz="13716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Chapter 3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426635" y="2088444"/>
            <a:ext cx="0" cy="681848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1254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2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- Pla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47775" y="1006400"/>
            <a:ext cx="7908100" cy="8149475"/>
          </a:xfrm>
          <a:prstGeom prst="rect">
            <a:avLst/>
          </a:prstGeom>
        </p:spPr>
        <p:txBody>
          <a:bodyPr anchor="ctr"/>
          <a:lstStyle>
            <a:lvl1pPr>
              <a:defRPr sz="9000"/>
            </a:lvl1pPr>
          </a:lstStyle>
          <a:p>
            <a:r>
              <a:rPr lang="en-US" dirty="0"/>
              <a:t>Click to edit Chapter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88887" y="9535998"/>
            <a:ext cx="4114800" cy="547772"/>
          </a:xfrm>
        </p:spPr>
        <p:txBody>
          <a:bodyPr/>
          <a:lstStyle/>
          <a:p>
            <a:fld id="{8DF14E17-19BB-9E47-95E3-A8D4BE19FDE3}" type="slidenum">
              <a:rPr lang="en-US" smtClean="0"/>
              <a:t>‹nr.›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2407" y="344895"/>
            <a:ext cx="2621280" cy="508000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7971477" y="9800823"/>
            <a:ext cx="31652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1010708" y="3736622"/>
            <a:ext cx="0" cy="23255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76117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/Image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9144000" y="0"/>
            <a:ext cx="9144000" cy="1028858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342900" marR="0" lvl="0" indent="-342900" algn="l" defTabSz="13716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57300" y="750100"/>
            <a:ext cx="6515100" cy="688599"/>
          </a:xfrm>
          <a:prstGeom prst="rect">
            <a:avLst/>
          </a:prstGeom>
        </p:spPr>
        <p:txBody>
          <a:bodyPr anchor="t"/>
          <a:lstStyle/>
          <a:p>
            <a:r>
              <a:rPr lang="en-US" dirty="0"/>
              <a:t>Edit the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7300" y="1996226"/>
            <a:ext cx="6515100" cy="7270650"/>
          </a:xfrm>
          <a:prstGeom prst="rect">
            <a:avLst/>
          </a:prstGeom>
        </p:spPr>
        <p:txBody>
          <a:bodyPr/>
          <a:lstStyle>
            <a:lvl1pPr>
              <a:lnSpc>
                <a:spcPts val="5000"/>
              </a:lnSpc>
              <a:defRPr sz="3600"/>
            </a:lvl1pPr>
            <a:lvl2pPr>
              <a:lnSpc>
                <a:spcPts val="5000"/>
              </a:lnSpc>
              <a:defRPr sz="3200"/>
            </a:lvl2pPr>
            <a:lvl3pPr>
              <a:lnSpc>
                <a:spcPts val="5000"/>
              </a:lnSpc>
              <a:defRPr/>
            </a:lvl3pPr>
            <a:lvl4pPr>
              <a:lnSpc>
                <a:spcPts val="5000"/>
              </a:lnSpc>
              <a:defRPr sz="2600"/>
            </a:lvl4pPr>
            <a:lvl5pPr>
              <a:lnSpc>
                <a:spcPts val="5000"/>
              </a:lnSpc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88887" y="9535998"/>
            <a:ext cx="4114800" cy="5477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F14E17-19BB-9E47-95E3-A8D4BE19FDE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5282407" y="344895"/>
            <a:ext cx="2620800" cy="5076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baseline="0"/>
            </a:lvl1pPr>
          </a:lstStyle>
          <a:p>
            <a:pPr marL="342900" marR="0" lvl="0" indent="-342900" algn="l" defTabSz="13716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</a:t>
            </a:r>
            <a:endParaRPr lang="nl-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 flipV="1">
            <a:off x="17971476" y="9800823"/>
            <a:ext cx="316523" cy="144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35339848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Onderzoeks Methode: Bieb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4E17-19BB-9E47-95E3-A8D4BE19FDE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4828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- Pla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47775" y="1006400"/>
            <a:ext cx="7908100" cy="8149475"/>
          </a:xfrm>
          <a:prstGeom prst="rect">
            <a:avLst/>
          </a:prstGeom>
        </p:spPr>
        <p:txBody>
          <a:bodyPr anchor="ctr"/>
          <a:lstStyle>
            <a:lvl1pPr>
              <a:defRPr sz="9000"/>
            </a:lvl1pPr>
          </a:lstStyle>
          <a:p>
            <a:r>
              <a:rPr lang="en-US" dirty="0"/>
              <a:t>Click to edit Chapter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88887" y="9535998"/>
            <a:ext cx="4114800" cy="547772"/>
          </a:xfrm>
        </p:spPr>
        <p:txBody>
          <a:bodyPr/>
          <a:lstStyle/>
          <a:p>
            <a:fld id="{8DF14E17-19BB-9E47-95E3-A8D4BE19FDE3}" type="slidenum">
              <a:rPr lang="en-US" smtClean="0"/>
              <a:t>‹nr.›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2407" y="344895"/>
            <a:ext cx="2621280" cy="50800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17971477" y="9800823"/>
            <a:ext cx="31652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1010708" y="3736622"/>
            <a:ext cx="0" cy="23255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1915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- Pla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47775" y="1006400"/>
            <a:ext cx="7908100" cy="8149475"/>
          </a:xfrm>
          <a:prstGeom prst="rect">
            <a:avLst/>
          </a:prstGeom>
        </p:spPr>
        <p:txBody>
          <a:bodyPr anchor="ctr"/>
          <a:lstStyle>
            <a:lvl1pPr>
              <a:defRPr sz="9000"/>
            </a:lvl1pPr>
          </a:lstStyle>
          <a:p>
            <a:r>
              <a:rPr lang="en-US" dirty="0"/>
              <a:t>Click to edit Chapter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88887" y="9535998"/>
            <a:ext cx="4114800" cy="547772"/>
          </a:xfrm>
        </p:spPr>
        <p:txBody>
          <a:bodyPr/>
          <a:lstStyle/>
          <a:p>
            <a:fld id="{8DF14E17-19BB-9E47-95E3-A8D4BE19FDE3}" type="slidenum">
              <a:rPr lang="en-US" smtClean="0"/>
              <a:t>‹nr.›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2407" y="344895"/>
            <a:ext cx="2621280" cy="50800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17971477" y="9800823"/>
            <a:ext cx="31652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1010708" y="3736622"/>
            <a:ext cx="0" cy="23255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60628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2407" y="344895"/>
            <a:ext cx="2621280" cy="50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1257300" y="752247"/>
            <a:ext cx="15773400" cy="1065263"/>
          </a:xfrm>
          <a:noFill/>
        </p:spPr>
        <p:txBody>
          <a:bodyPr>
            <a:noAutofit/>
          </a:bodyPr>
          <a:lstStyle>
            <a:lvl1pPr>
              <a:defRPr sz="9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855612" y="2410652"/>
            <a:ext cx="7423150" cy="6383392"/>
          </a:xfrm>
        </p:spPr>
        <p:txBody>
          <a:bodyPr>
            <a:normAutofit/>
          </a:bodyPr>
          <a:lstStyle>
            <a:lvl1pPr marL="742950" marR="0" indent="-742950" algn="l" defTabSz="13716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4800" baseline="0">
                <a:solidFill>
                  <a:schemeClr val="bg1"/>
                </a:solidFill>
              </a:defRPr>
            </a:lvl1pPr>
            <a:lvl2pPr marL="1200150" indent="-514350">
              <a:buFont typeface="+mj-lt"/>
              <a:buAutoNum type="arabicPeriod"/>
              <a:defRPr>
                <a:solidFill>
                  <a:schemeClr val="bg1"/>
                </a:solidFill>
              </a:defRPr>
            </a:lvl2pPr>
            <a:lvl3pPr marL="1885950" indent="-514350">
              <a:buFont typeface="+mj-lt"/>
              <a:buAutoNum type="arabicPeriod"/>
              <a:defRPr>
                <a:solidFill>
                  <a:schemeClr val="bg1"/>
                </a:solidFill>
              </a:defRPr>
            </a:lvl3pPr>
            <a:lvl4pPr marL="2571750" indent="-514350">
              <a:buFont typeface="+mj-lt"/>
              <a:buAutoNum type="arabicPeriod"/>
              <a:defRPr>
                <a:solidFill>
                  <a:schemeClr val="bg1"/>
                </a:solidFill>
              </a:defRPr>
            </a:lvl4pPr>
            <a:lvl5pPr marL="3200400" indent="-457200">
              <a:buFont typeface="+mj-lt"/>
              <a:buAutoNum type="arabicPeriod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1</a:t>
            </a:r>
          </a:p>
          <a:p>
            <a:pPr lvl="0"/>
            <a:r>
              <a:rPr lang="en-US" dirty="0"/>
              <a:t>Chapter 2</a:t>
            </a:r>
          </a:p>
          <a:p>
            <a:pPr marL="742950" marR="0" lvl="0" indent="-742950" algn="l" defTabSz="13716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Chapter 3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426635" y="2088444"/>
            <a:ext cx="0" cy="681848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uiExpand="1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2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 Image Black Log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9144000" y="0"/>
            <a:ext cx="9144000" cy="10288588"/>
          </a:xfrm>
          <a:solidFill>
            <a:schemeClr val="bg1">
              <a:lumMod val="65000"/>
            </a:schemeClr>
          </a:solidFill>
        </p:spPr>
        <p:txBody>
          <a:bodyPr/>
          <a:lstStyle/>
          <a:p>
            <a:pPr marL="342900" marR="0" lvl="0" indent="-342900" algn="l" defTabSz="13716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dirty="0"/>
              <a:t>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5282407" y="344895"/>
            <a:ext cx="2620800" cy="5076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baseline="0"/>
            </a:lvl1pPr>
          </a:lstStyle>
          <a:p>
            <a:pPr marL="342900" marR="0" lvl="0" indent="-342900" algn="l" defTabSz="13716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1257300" y="752247"/>
            <a:ext cx="15773400" cy="1065263"/>
          </a:xfrm>
          <a:noFill/>
        </p:spPr>
        <p:txBody>
          <a:bodyPr>
            <a:noAutofit/>
          </a:bodyPr>
          <a:lstStyle>
            <a:lvl1pPr>
              <a:defRPr sz="9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855613" y="2410652"/>
            <a:ext cx="5903999" cy="6383392"/>
          </a:xfrm>
        </p:spPr>
        <p:txBody>
          <a:bodyPr>
            <a:normAutofit/>
          </a:bodyPr>
          <a:lstStyle>
            <a:lvl1pPr marL="742950" marR="0" indent="-742950" algn="l" defTabSz="13716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4800" baseline="0">
                <a:solidFill>
                  <a:schemeClr val="bg1"/>
                </a:solidFill>
              </a:defRPr>
            </a:lvl1pPr>
            <a:lvl2pPr marL="1200150" indent="-514350">
              <a:buFont typeface="+mj-lt"/>
              <a:buAutoNum type="arabicPeriod"/>
              <a:defRPr>
                <a:solidFill>
                  <a:schemeClr val="bg1"/>
                </a:solidFill>
              </a:defRPr>
            </a:lvl2pPr>
            <a:lvl3pPr marL="1885950" indent="-514350">
              <a:buFont typeface="+mj-lt"/>
              <a:buAutoNum type="arabicPeriod"/>
              <a:defRPr>
                <a:solidFill>
                  <a:schemeClr val="bg1"/>
                </a:solidFill>
              </a:defRPr>
            </a:lvl3pPr>
            <a:lvl4pPr marL="2571750" indent="-514350">
              <a:buFont typeface="+mj-lt"/>
              <a:buAutoNum type="arabicPeriod"/>
              <a:defRPr>
                <a:solidFill>
                  <a:schemeClr val="bg1"/>
                </a:solidFill>
              </a:defRPr>
            </a:lvl4pPr>
            <a:lvl5pPr marL="3200400" indent="-457200">
              <a:buFont typeface="+mj-lt"/>
              <a:buAutoNum type="arabicPeriod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1</a:t>
            </a:r>
          </a:p>
          <a:p>
            <a:pPr lvl="0"/>
            <a:r>
              <a:rPr lang="en-US" dirty="0"/>
              <a:t>Chapter 2</a:t>
            </a:r>
          </a:p>
          <a:p>
            <a:pPr marL="742950" marR="0" lvl="0" indent="-742950" algn="l" defTabSz="13716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Chapter 3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426635" y="2088444"/>
            <a:ext cx="0" cy="681848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2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750100"/>
            <a:ext cx="15773400" cy="688599"/>
          </a:xfrm>
          <a:prstGeom prst="rect">
            <a:avLst/>
          </a:prstGeo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7300" y="1996226"/>
            <a:ext cx="7560000" cy="7270650"/>
          </a:xfrm>
          <a:prstGeom prst="rect">
            <a:avLst/>
          </a:prstGeom>
        </p:spPr>
        <p:txBody>
          <a:bodyPr/>
          <a:lstStyle>
            <a:lvl1pPr>
              <a:lnSpc>
                <a:spcPts val="5000"/>
              </a:lnSpc>
              <a:defRPr sz="3600"/>
            </a:lvl1pPr>
            <a:lvl2pPr>
              <a:lnSpc>
                <a:spcPts val="5000"/>
              </a:lnSpc>
              <a:defRPr sz="3200"/>
            </a:lvl2pPr>
            <a:lvl3pPr>
              <a:lnSpc>
                <a:spcPts val="5000"/>
              </a:lnSpc>
              <a:defRPr/>
            </a:lvl3pPr>
            <a:lvl4pPr>
              <a:lnSpc>
                <a:spcPts val="5000"/>
              </a:lnSpc>
              <a:defRPr sz="2600"/>
            </a:lvl4pPr>
            <a:lvl5pPr>
              <a:lnSpc>
                <a:spcPts val="5000"/>
              </a:lnSpc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88887" y="9535998"/>
            <a:ext cx="4114800" cy="547772"/>
          </a:xfrm>
        </p:spPr>
        <p:txBody>
          <a:bodyPr/>
          <a:lstStyle/>
          <a:p>
            <a:fld id="{8DF14E17-19BB-9E47-95E3-A8D4BE19FDE3}" type="slidenum">
              <a:rPr lang="en-US" smtClean="0"/>
              <a:t>‹nr.›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2407" y="344895"/>
            <a:ext cx="2621280" cy="508000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17971477" y="9800823"/>
            <a:ext cx="3165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9470700" y="1996226"/>
            <a:ext cx="7560000" cy="7270650"/>
          </a:xfrm>
          <a:prstGeom prst="rect">
            <a:avLst/>
          </a:prstGeom>
        </p:spPr>
        <p:txBody>
          <a:bodyPr/>
          <a:lstStyle>
            <a:lvl1pPr>
              <a:lnSpc>
                <a:spcPts val="5000"/>
              </a:lnSpc>
              <a:defRPr sz="3600"/>
            </a:lvl1pPr>
            <a:lvl2pPr>
              <a:lnSpc>
                <a:spcPts val="5000"/>
              </a:lnSpc>
              <a:defRPr sz="3200"/>
            </a:lvl2pPr>
            <a:lvl3pPr>
              <a:lnSpc>
                <a:spcPts val="5000"/>
              </a:lnSpc>
              <a:defRPr/>
            </a:lvl3pPr>
            <a:lvl4pPr>
              <a:lnSpc>
                <a:spcPts val="5000"/>
              </a:lnSpc>
              <a:defRPr sz="2600"/>
            </a:lvl4pPr>
            <a:lvl5pPr>
              <a:lnSpc>
                <a:spcPts val="5000"/>
              </a:lnSpc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 spd="slow">
    <p:push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Image Blac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9144000" y="0"/>
            <a:ext cx="9144000" cy="1028858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342900" marR="0" lvl="0" indent="-342900" algn="l" defTabSz="13716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57300" y="750100"/>
            <a:ext cx="6515100" cy="688599"/>
          </a:xfrm>
          <a:prstGeom prst="rect">
            <a:avLst/>
          </a:prstGeom>
        </p:spPr>
        <p:txBody>
          <a:bodyPr anchor="t"/>
          <a:lstStyle/>
          <a:p>
            <a:r>
              <a:rPr lang="en-US" dirty="0"/>
              <a:t>Edit the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7300" y="1996226"/>
            <a:ext cx="6515100" cy="7270650"/>
          </a:xfrm>
          <a:prstGeom prst="rect">
            <a:avLst/>
          </a:prstGeom>
        </p:spPr>
        <p:txBody>
          <a:bodyPr/>
          <a:lstStyle>
            <a:lvl1pPr>
              <a:lnSpc>
                <a:spcPts val="5000"/>
              </a:lnSpc>
              <a:defRPr sz="3600"/>
            </a:lvl1pPr>
            <a:lvl2pPr>
              <a:lnSpc>
                <a:spcPts val="5000"/>
              </a:lnSpc>
              <a:defRPr sz="3200"/>
            </a:lvl2pPr>
            <a:lvl3pPr>
              <a:lnSpc>
                <a:spcPts val="5000"/>
              </a:lnSpc>
              <a:defRPr/>
            </a:lvl3pPr>
            <a:lvl4pPr>
              <a:lnSpc>
                <a:spcPts val="5000"/>
              </a:lnSpc>
              <a:defRPr sz="2600"/>
            </a:lvl4pPr>
            <a:lvl5pPr>
              <a:lnSpc>
                <a:spcPts val="5000"/>
              </a:lnSpc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88887" y="9535998"/>
            <a:ext cx="4114800" cy="547772"/>
          </a:xfrm>
        </p:spPr>
        <p:txBody>
          <a:bodyPr/>
          <a:lstStyle/>
          <a:p>
            <a:fld id="{8DF14E17-19BB-9E47-95E3-A8D4BE19FDE3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5282407" y="344895"/>
            <a:ext cx="2620800" cy="5076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baseline="0"/>
            </a:lvl1pPr>
          </a:lstStyle>
          <a:p>
            <a:pPr marL="342900" marR="0" lvl="0" indent="-342900" algn="l" defTabSz="13716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</a:t>
            </a:r>
            <a:endParaRPr lang="nl-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 flipV="1">
            <a:off x="17971476" y="9800823"/>
            <a:ext cx="316523" cy="144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  <a:endParaRPr lang="nl-NL" dirty="0"/>
          </a:p>
        </p:txBody>
      </p:sp>
    </p:spTree>
  </p:cSld>
  <p:clrMapOvr>
    <a:masterClrMapping/>
  </p:clrMapOvr>
  <p:transition spd="slow">
    <p:push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88887" y="9535998"/>
            <a:ext cx="4114800" cy="547772"/>
          </a:xfrm>
        </p:spPr>
        <p:txBody>
          <a:bodyPr/>
          <a:lstStyle/>
          <a:p>
            <a:fld id="{8DF14E17-19BB-9E47-95E3-A8D4BE19FDE3}" type="slidenum">
              <a:rPr lang="en-US" smtClean="0"/>
              <a:t>‹nr.›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2407" y="344895"/>
            <a:ext cx="2621280" cy="50800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17971477" y="9800823"/>
            <a:ext cx="3165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7300" y="750100"/>
            <a:ext cx="15773400" cy="688599"/>
          </a:xfrm>
          <a:prstGeom prst="rect">
            <a:avLst/>
          </a:prstGeo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slow">
    <p:push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- Black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8288000" cy="1028858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342900" marR="0" lvl="0" indent="-342900" algn="l" defTabSz="13716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dirty="0"/>
              <a:t> 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5282407" y="344895"/>
            <a:ext cx="2620800" cy="5076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baseline="0"/>
            </a:lvl1pPr>
          </a:lstStyle>
          <a:p>
            <a:pPr marL="342900" marR="0" lvl="0" indent="-342900" algn="l" defTabSz="13716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</a:t>
            </a:r>
            <a:endParaRPr lang="nl-NL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247775" y="1006400"/>
            <a:ext cx="7908100" cy="8149475"/>
          </a:xfrm>
          <a:prstGeom prst="rect">
            <a:avLst/>
          </a:prstGeom>
        </p:spPr>
        <p:txBody>
          <a:bodyPr anchor="ctr"/>
          <a:lstStyle>
            <a:lvl1pPr>
              <a:defRPr sz="9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Chapter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005791" y="3683683"/>
            <a:ext cx="9835" cy="2325688"/>
          </a:xfrm>
          <a:solidFill>
            <a:schemeClr val="bg1">
              <a:lumMod val="65000"/>
            </a:schemeClr>
          </a:solidFill>
        </p:spPr>
        <p:txBody>
          <a:bodyPr/>
          <a:lstStyle/>
          <a:p>
            <a:pPr marL="342900" marR="0" lvl="0" indent="-342900" algn="l" defTabSz="13716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dirty="0"/>
              <a:t> 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4051927"/>
            <a:ext cx="12895002" cy="2740294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2220"/>
            <a:ext cx="12895002" cy="1290799"/>
          </a:xfrm>
        </p:spPr>
        <p:txBody>
          <a:bodyPr anchor="t"/>
          <a:lstStyle>
            <a:lvl1pPr marL="0" indent="0" algn="l"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Onderzoeks Methode: Bieb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4E17-19BB-9E47-95E3-A8D4BE19FDE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365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2" y="3241384"/>
            <a:ext cx="6276053" cy="58220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4955" y="3241385"/>
            <a:ext cx="6276051" cy="58220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Onderzoeks Methode: Bieb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4E17-19BB-9E47-95E3-A8D4BE19FDE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115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618" y="3241975"/>
            <a:ext cx="6278435" cy="864526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618" y="4106502"/>
            <a:ext cx="6278435" cy="495694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2575" y="3241975"/>
            <a:ext cx="6278427" cy="864526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2577" y="4106502"/>
            <a:ext cx="6278426" cy="495694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Onderzoeks Methode: Bieb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4E17-19BB-9E47-95E3-A8D4BE19FDE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63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914541"/>
            <a:ext cx="12895002" cy="19815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Onderzoeks Methode: Bieb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4E17-19BB-9E47-95E3-A8D4BE19FDE3}" type="slidenum">
              <a:rPr lang="en-US" smtClean="0"/>
              <a:t>‹nr.›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2407" y="344895"/>
            <a:ext cx="2621280" cy="508000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17971477" y="9800823"/>
            <a:ext cx="3165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302348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Onderzoeks Methode: Bieb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4E17-19BB-9E47-95E3-A8D4BE19FDE3}" type="slidenum">
              <a:rPr lang="en-US" smtClean="0"/>
              <a:t>‹nr.›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2407" y="344895"/>
            <a:ext cx="2621280" cy="508000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>
            <a:off x="17971477" y="9800823"/>
            <a:ext cx="3165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340157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2248253"/>
            <a:ext cx="5781792" cy="1917995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92" y="772506"/>
            <a:ext cx="6770312" cy="829093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1" y="4166247"/>
            <a:ext cx="5781792" cy="3877272"/>
          </a:xfrm>
        </p:spPr>
        <p:txBody>
          <a:bodyPr>
            <a:normAutofit/>
          </a:bodyPr>
          <a:lstStyle>
            <a:lvl1pPr marL="0" indent="0">
              <a:buNone/>
              <a:defRPr sz="2100"/>
            </a:lvl1pPr>
            <a:lvl2pPr marL="685595" indent="0">
              <a:buNone/>
              <a:defRPr sz="2100"/>
            </a:lvl2pPr>
            <a:lvl3pPr marL="1371189" indent="0">
              <a:buNone/>
              <a:defRPr sz="1800"/>
            </a:lvl3pPr>
            <a:lvl4pPr marL="2056784" indent="0">
              <a:buNone/>
              <a:defRPr sz="1500"/>
            </a:lvl4pPr>
            <a:lvl5pPr marL="2742377" indent="0">
              <a:buNone/>
              <a:defRPr sz="1500"/>
            </a:lvl5pPr>
            <a:lvl6pPr marL="3427971" indent="0">
              <a:buNone/>
              <a:defRPr sz="1500"/>
            </a:lvl6pPr>
            <a:lvl7pPr marL="4113566" indent="0">
              <a:buNone/>
              <a:defRPr sz="1500"/>
            </a:lvl7pPr>
            <a:lvl8pPr marL="4799160" indent="0">
              <a:buNone/>
              <a:defRPr sz="1500"/>
            </a:lvl8pPr>
            <a:lvl9pPr marL="5484755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Onderzoeks Methode: Bieb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4E17-19BB-9E47-95E3-A8D4BE19FDE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05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2" y="7202012"/>
            <a:ext cx="12895001" cy="85023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6001" y="914541"/>
            <a:ext cx="12895002" cy="576946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2" y="8052250"/>
            <a:ext cx="12895001" cy="101119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Onderzoeks Methode: Bieb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4E17-19BB-9E47-95E3-A8D4BE19FDE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636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2701"/>
            <a:ext cx="18288000" cy="1030129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1" y="914541"/>
            <a:ext cx="12895002" cy="19815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1" y="3241385"/>
            <a:ext cx="12895002" cy="5822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07700" y="9063443"/>
            <a:ext cx="1367909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6001" y="9063443"/>
            <a:ext cx="9446418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Onderzoeks Methode: Bieb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85995" y="9063443"/>
            <a:ext cx="1025009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accent1"/>
                </a:solidFill>
              </a:defRPr>
            </a:lvl1pPr>
          </a:lstStyle>
          <a:p>
            <a:fld id="{8DF14E17-19BB-9E47-95E3-A8D4BE19FDE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92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  <p:sldLayoutId id="2147483759" r:id="rId18"/>
    <p:sldLayoutId id="2147483760" r:id="rId19"/>
    <p:sldLayoutId id="2147483761" r:id="rId20"/>
    <p:sldLayoutId id="2147483762" r:id="rId21"/>
    <p:sldLayoutId id="2147483674" r:id="rId22"/>
    <p:sldLayoutId id="2147483679" r:id="rId23"/>
    <p:sldLayoutId id="2147483681" r:id="rId24"/>
    <p:sldLayoutId id="2147483676" r:id="rId25"/>
    <p:sldLayoutId id="2147483666" r:id="rId26"/>
    <p:sldLayoutId id="2147483680" r:id="rId27"/>
  </p:sldLayoutIdLst>
  <p:transition spd="slow">
    <p:push/>
  </p:transition>
  <p:hf sldNum="0" hdr="0" dt="0"/>
  <p:txStyles>
    <p:titleStyle>
      <a:lvl1pPr algn="l" defTabSz="685800" rtl="0" eaLnBrk="1" latinLnBrk="0" hangingPunct="1">
        <a:spcBef>
          <a:spcPct val="0"/>
        </a:spcBef>
        <a:buNone/>
        <a:defRPr sz="54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4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400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861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xp.com/docs/en/data-sheet/PCF8563.pdf" TargetMode="External"/><Relationship Id="rId2" Type="http://schemas.openxmlformats.org/officeDocument/2006/relationships/hyperlink" Target="https://www.sparkfun.com/products/12708" TargetMode="Externa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0601" y="3607358"/>
            <a:ext cx="11650404" cy="2469834"/>
          </a:xfrm>
        </p:spPr>
        <p:txBody>
          <a:bodyPr/>
          <a:lstStyle/>
          <a:p>
            <a:r>
              <a:rPr lang="en-GB" dirty="0"/>
              <a:t>Sprint 3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D400F0B-5EAD-4DA2-AC61-09852F76B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207040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US" dirty="0" err="1"/>
              <a:t>Veilingen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Aanmaken</a:t>
            </a:r>
            <a:r>
              <a:rPr lang="en-US" b="1" dirty="0"/>
              <a:t> veiling.</a:t>
            </a:r>
          </a:p>
          <a:p>
            <a:r>
              <a:rPr lang="en-US" b="1" dirty="0"/>
              <a:t>Veiling </a:t>
            </a:r>
            <a:r>
              <a:rPr lang="en-US" b="1" dirty="0" err="1"/>
              <a:t>verlopen</a:t>
            </a:r>
            <a:r>
              <a:rPr lang="en-US" b="1" dirty="0"/>
              <a:t> </a:t>
            </a:r>
            <a:r>
              <a:rPr lang="en-US" b="1" dirty="0" err="1"/>
              <a:t>automatish</a:t>
            </a:r>
            <a:r>
              <a:rPr lang="en-US" b="1" dirty="0"/>
              <a:t>.</a:t>
            </a:r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6" r="1588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70867219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Tijdelijke aanduiding voor afbeelding 20">
            <a:extLst>
              <a:ext uri="{FF2B5EF4-FFF2-40B4-BE49-F238E27FC236}">
                <a16:creationId xmlns:a16="http://schemas.microsoft.com/office/drawing/2014/main" id="{A0737DFC-9442-4EF6-9B3D-A84C9963F7D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8062" r="8062"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Inhoud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55611" y="2410652"/>
            <a:ext cx="8075197" cy="6383392"/>
          </a:xfrm>
        </p:spPr>
        <p:txBody>
          <a:bodyPr>
            <a:normAutofit/>
          </a:bodyPr>
          <a:lstStyle/>
          <a:p>
            <a:r>
              <a:rPr lang="en-US" dirty="0"/>
              <a:t>Database</a:t>
            </a:r>
          </a:p>
          <a:p>
            <a:r>
              <a:rPr lang="en-US" dirty="0" err="1"/>
              <a:t>Databatch</a:t>
            </a:r>
            <a:r>
              <a:rPr lang="en-US" dirty="0"/>
              <a:t> </a:t>
            </a:r>
            <a:r>
              <a:rPr lang="en-US" dirty="0" err="1"/>
              <a:t>persoonsgegevens</a:t>
            </a:r>
            <a:r>
              <a:rPr lang="en-US" dirty="0"/>
              <a:t>.</a:t>
            </a:r>
          </a:p>
          <a:p>
            <a:r>
              <a:rPr lang="en-US" dirty="0" err="1"/>
              <a:t>Beheersomgeving</a:t>
            </a:r>
            <a:endParaRPr lang="en-US" dirty="0"/>
          </a:p>
          <a:p>
            <a:r>
              <a:rPr lang="en-US" dirty="0"/>
              <a:t>Veiling </a:t>
            </a:r>
          </a:p>
        </p:txBody>
      </p:sp>
    </p:spTree>
    <p:extLst>
      <p:ext uri="{BB962C8B-B14F-4D97-AF65-F5344CB8AC3E}">
        <p14:creationId xmlns:p14="http://schemas.microsoft.com/office/powerpoint/2010/main" val="947230927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Database.</a:t>
            </a:r>
          </a:p>
        </p:txBody>
      </p:sp>
      <p:sp>
        <p:nvSpPr>
          <p:cNvPr id="5" name="Rectangle 4"/>
          <p:cNvSpPr/>
          <p:nvPr/>
        </p:nvSpPr>
        <p:spPr>
          <a:xfrm>
            <a:off x="15119498" y="233916"/>
            <a:ext cx="2784189" cy="772484"/>
          </a:xfrm>
          <a:prstGeom prst="rect">
            <a:avLst/>
          </a:prstGeom>
          <a:solidFill>
            <a:srgbClr val="C8F5CC"/>
          </a:solidFill>
          <a:ln>
            <a:solidFill>
              <a:srgbClr val="C8F5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8F5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347366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Data batch </a:t>
            </a:r>
            <a:r>
              <a:rPr lang="en-US" dirty="0" err="1">
                <a:solidFill>
                  <a:schemeClr val="tx1"/>
                </a:solidFill>
              </a:rPr>
              <a:t>persoons-gegevens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119498" y="233916"/>
            <a:ext cx="2784189" cy="772484"/>
          </a:xfrm>
          <a:prstGeom prst="rect">
            <a:avLst/>
          </a:prstGeom>
          <a:solidFill>
            <a:srgbClr val="C8F5CC"/>
          </a:solidFill>
          <a:ln>
            <a:solidFill>
              <a:srgbClr val="C8F5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8F5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243930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Beheers-omgeving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119498" y="233916"/>
            <a:ext cx="2784189" cy="772484"/>
          </a:xfrm>
          <a:prstGeom prst="rect">
            <a:avLst/>
          </a:prstGeom>
          <a:solidFill>
            <a:srgbClr val="C8F5CC"/>
          </a:solidFill>
          <a:ln>
            <a:solidFill>
              <a:srgbClr val="C8F5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8F5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78444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US" dirty="0" err="1"/>
              <a:t>Dashbord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65860" y="1996226"/>
            <a:ext cx="6515100" cy="7270650"/>
          </a:xfrm>
        </p:spPr>
        <p:txBody>
          <a:bodyPr>
            <a:normAutofit/>
          </a:bodyPr>
          <a:lstStyle/>
          <a:p>
            <a:r>
              <a:rPr lang="en-US" sz="4000" dirty="0" err="1"/>
              <a:t>Dashbord</a:t>
            </a:r>
            <a:r>
              <a:rPr lang="en-US" sz="4000" dirty="0"/>
              <a:t> met 4 tabs </a:t>
            </a:r>
            <a:r>
              <a:rPr lang="en-US" sz="4000" dirty="0" err="1"/>
              <a:t>waar</a:t>
            </a:r>
            <a:r>
              <a:rPr lang="en-US" sz="4000" dirty="0"/>
              <a:t> </a:t>
            </a:r>
            <a:r>
              <a:rPr lang="en-US" sz="4000" dirty="0" err="1"/>
              <a:t>verdere</a:t>
            </a:r>
            <a:r>
              <a:rPr lang="en-US" sz="4000" dirty="0"/>
              <a:t> </a:t>
            </a:r>
            <a:r>
              <a:rPr lang="en-US" sz="4000" dirty="0" err="1"/>
              <a:t>acties</a:t>
            </a:r>
            <a:r>
              <a:rPr lang="en-US" sz="4000" dirty="0"/>
              <a:t> </a:t>
            </a:r>
            <a:r>
              <a:rPr lang="en-US" sz="4000" dirty="0" err="1"/>
              <a:t>uitgevoerd</a:t>
            </a:r>
            <a:r>
              <a:rPr lang="en-US" sz="4000" dirty="0"/>
              <a:t> </a:t>
            </a:r>
            <a:r>
              <a:rPr lang="en-US" sz="4000" dirty="0" err="1"/>
              <a:t>kunnen</a:t>
            </a:r>
            <a:r>
              <a:rPr lang="en-US" sz="4000" dirty="0"/>
              <a:t> </a:t>
            </a:r>
            <a:r>
              <a:rPr lang="en-US" sz="4000" dirty="0" err="1"/>
              <a:t>worden</a:t>
            </a:r>
            <a:r>
              <a:rPr lang="en-US" sz="4000" dirty="0"/>
              <a:t>.</a:t>
            </a:r>
          </a:p>
          <a:p>
            <a:r>
              <a:rPr lang="en-US" sz="4000" dirty="0"/>
              <a:t>Accounts </a:t>
            </a:r>
            <a:r>
              <a:rPr lang="en-US" sz="4000" dirty="0" err="1"/>
              <a:t>actief</a:t>
            </a:r>
            <a:endParaRPr lang="en-US" sz="4000" dirty="0"/>
          </a:p>
          <a:p>
            <a:r>
              <a:rPr lang="en-US" sz="4000" dirty="0"/>
              <a:t>Accounts </a:t>
            </a:r>
            <a:r>
              <a:rPr lang="en-US" sz="4000" dirty="0" err="1"/>
              <a:t>inactief</a:t>
            </a:r>
            <a:endParaRPr lang="en-US" sz="4000" dirty="0"/>
          </a:p>
          <a:p>
            <a:r>
              <a:rPr lang="en-US" sz="4000" dirty="0" err="1"/>
              <a:t>Veilingen</a:t>
            </a:r>
            <a:r>
              <a:rPr lang="en-US" sz="4000" dirty="0"/>
              <a:t> </a:t>
            </a:r>
            <a:r>
              <a:rPr lang="en-US" sz="4000" dirty="0" err="1"/>
              <a:t>actief</a:t>
            </a:r>
            <a:endParaRPr lang="en-US" sz="4000" dirty="0"/>
          </a:p>
          <a:p>
            <a:r>
              <a:rPr lang="en-US" sz="4000" dirty="0" err="1"/>
              <a:t>Veilingen</a:t>
            </a:r>
            <a:r>
              <a:rPr lang="en-US" sz="4000" dirty="0"/>
              <a:t> </a:t>
            </a:r>
            <a:r>
              <a:rPr lang="en-US" sz="4000" dirty="0" err="1"/>
              <a:t>inactief</a:t>
            </a:r>
            <a:endParaRPr lang="en-US" sz="40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F5E85AC-8150-48EB-9EB0-C9BD95DAE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04001"/>
            <a:ext cx="6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nl-NL" altLang="nl-N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nl-NL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8" name="Tijdelijke aanduiding voor afbeelding 37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7B48CEEB-F41D-4EB6-B900-13DBA634804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20123" r="2012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92440727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57300" y="637913"/>
            <a:ext cx="6515100" cy="688599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accounts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65860" y="1691426"/>
            <a:ext cx="6515100" cy="7270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Het </a:t>
            </a:r>
            <a:r>
              <a:rPr lang="en-US" dirty="0" err="1"/>
              <a:t>verwijderen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blokkeren</a:t>
            </a:r>
            <a:r>
              <a:rPr lang="en-US" dirty="0"/>
              <a:t>. </a:t>
            </a:r>
          </a:p>
        </p:txBody>
      </p:sp>
      <p:pic>
        <p:nvPicPr>
          <p:cNvPr id="50" name="Tijdelijke aanduiding voor afbeelding 49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A777C77D-4C7E-4E52-9937-627741BB110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15908" r="15908"/>
          <a:stretch>
            <a:fillRect/>
          </a:stretch>
        </p:blipFill>
        <p:spPr>
          <a:xfrm>
            <a:off x="9144000" y="0"/>
            <a:ext cx="9144000" cy="10288588"/>
          </a:xfrm>
        </p:spPr>
      </p:pic>
    </p:spTree>
    <p:extLst>
      <p:ext uri="{BB962C8B-B14F-4D97-AF65-F5344CB8AC3E}">
        <p14:creationId xmlns:p14="http://schemas.microsoft.com/office/powerpoint/2010/main" val="1130007280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US" dirty="0" err="1"/>
              <a:t>Veilingen</a:t>
            </a:r>
            <a:r>
              <a:rPr lang="en-US" dirty="0"/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65860" y="1691426"/>
            <a:ext cx="6515100" cy="7270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Het </a:t>
            </a:r>
            <a:r>
              <a:rPr lang="en-US" dirty="0" err="1"/>
              <a:t>verwijderen</a:t>
            </a:r>
            <a:r>
              <a:rPr lang="en-US" dirty="0"/>
              <a:t> van </a:t>
            </a:r>
            <a:r>
              <a:rPr lang="en-US" dirty="0" err="1"/>
              <a:t>veilingen</a:t>
            </a:r>
            <a:r>
              <a:rPr lang="en-US" dirty="0"/>
              <a:t>.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81DFBDB6-BEE0-4E56-B320-DD77DC085B2A}"/>
              </a:ext>
            </a:extLst>
          </p:cNvPr>
          <p:cNvSpPr/>
          <p:nvPr/>
        </p:nvSpPr>
        <p:spPr>
          <a:xfrm>
            <a:off x="742950" y="9457591"/>
            <a:ext cx="1653063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l-NL" sz="2400" dirty="0"/>
              <a:t>NXP Semiconductors N.V</a:t>
            </a:r>
            <a:r>
              <a:rPr lang="nl-NL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 (2015) Real-time </a:t>
            </a:r>
            <a:r>
              <a:rPr lang="nl-NL" sz="2400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clock</a:t>
            </a:r>
            <a:r>
              <a:rPr lang="nl-NL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nl-NL" sz="2400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calendar</a:t>
            </a:r>
            <a:r>
              <a:rPr lang="nl-NL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 </a:t>
            </a:r>
            <a:br>
              <a:rPr lang="nl-NL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nl-NL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Geraadpleegd op 28 03 2019, van </a:t>
            </a:r>
            <a:r>
              <a:rPr lang="nl-NL" sz="24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https://www.nxp.com/docs/en/data-sheet/PCF8563.pdf</a:t>
            </a:r>
            <a:endParaRPr lang="nl-NL" sz="2400" b="0" cap="none" spc="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Tijdelijke aanduiding voor afbeelding 8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947B8AEB-20AD-4A48-97EE-F04D83361C2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/>
          <a:srcRect l="8126" r="812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11710672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Veilingen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119498" y="233916"/>
            <a:ext cx="2784189" cy="772484"/>
          </a:xfrm>
          <a:prstGeom prst="rect">
            <a:avLst/>
          </a:prstGeom>
          <a:solidFill>
            <a:srgbClr val="C8F5CC"/>
          </a:solidFill>
          <a:ln>
            <a:solidFill>
              <a:srgbClr val="C8F5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8F5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480026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84A8B6CA496A44ABE21CE0EBB63907" ma:contentTypeVersion="8" ma:contentTypeDescription="Create a new document." ma:contentTypeScope="" ma:versionID="ecd7c219e6db4bee6daf0f4d2225abe7">
  <xsd:schema xmlns:xsd="http://www.w3.org/2001/XMLSchema" xmlns:xs="http://www.w3.org/2001/XMLSchema" xmlns:p="http://schemas.microsoft.com/office/2006/metadata/properties" xmlns:ns2="0941a9b5-b6c2-4f97-8681-c10f9723b18f" xmlns:ns3="efee2cc0-e979-4be7-b16f-77434935ff4f" targetNamespace="http://schemas.microsoft.com/office/2006/metadata/properties" ma:root="true" ma:fieldsID="7e8c13a0684268a1faac202ef182a894" ns2:_="" ns3:_="">
    <xsd:import namespace="0941a9b5-b6c2-4f97-8681-c10f9723b18f"/>
    <xsd:import namespace="efee2cc0-e979-4be7-b16f-77434935ff4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41a9b5-b6c2-4f97-8681-c10f9723b18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ee2cc0-e979-4be7-b16f-77434935ff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A88172-7873-44C8-86C2-A11F03AEEB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41a9b5-b6c2-4f97-8681-c10f9723b18f"/>
    <ds:schemaRef ds:uri="efee2cc0-e979-4be7-b16f-77434935ff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8F5E3A-70D2-40B1-A7C2-34CCA1C6662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A2E581-DC2F-4C9C-A6DE-96C64E247304}">
  <ds:schemaRefs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0941a9b5-b6c2-4f97-8681-c10f9723b18f"/>
    <ds:schemaRef ds:uri="http://purl.org/dc/elements/1.1/"/>
    <ds:schemaRef ds:uri="http://purl.org/dc/dcmitype/"/>
    <ds:schemaRef ds:uri="efee2cc0-e979-4be7-b16f-77434935ff4f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835</TotalTime>
  <Words>72</Words>
  <Application>Microsoft Office PowerPoint</Application>
  <PresentationFormat>Aangepast</PresentationFormat>
  <Paragraphs>26</Paragraphs>
  <Slides>10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</vt:lpstr>
      <vt:lpstr>Sprint 3 review</vt:lpstr>
      <vt:lpstr>Inhoud</vt:lpstr>
      <vt:lpstr>Database.</vt:lpstr>
      <vt:lpstr>Data batch persoons-gegevens  </vt:lpstr>
      <vt:lpstr>Beheers-omgeving  </vt:lpstr>
      <vt:lpstr>Dashbord</vt:lpstr>
      <vt:lpstr>accounts</vt:lpstr>
      <vt:lpstr>Veilingen </vt:lpstr>
      <vt:lpstr>Veilingen  </vt:lpstr>
      <vt:lpstr>Veilingen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Johnny Heyne</dc:creator>
  <cp:lastModifiedBy>Niels Borkes</cp:lastModifiedBy>
  <cp:revision>147</cp:revision>
  <cp:lastPrinted>2018-01-16T12:23:15Z</cp:lastPrinted>
  <dcterms:created xsi:type="dcterms:W3CDTF">2017-12-06T14:54:57Z</dcterms:created>
  <dcterms:modified xsi:type="dcterms:W3CDTF">2019-06-10T17:08:52Z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0x0101003184A8B6CA496A44ABE21CE0EBB63907</vt:lpwstr>
  </property>
</Properties>
</file>