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81" r:id="rId7"/>
    <p:sldId id="301" r:id="rId8"/>
    <p:sldId id="284" r:id="rId9"/>
    <p:sldId id="300" r:id="rId10"/>
    <p:sldId id="298" r:id="rId11"/>
    <p:sldId id="299" r:id="rId12"/>
    <p:sldId id="285" r:id="rId13"/>
    <p:sldId id="289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11" d="100"/>
          <a:sy n="111" d="100"/>
        </p:scale>
        <p:origin x="594" y="8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8DCB1CA5-0A52-47A3-AB93-9F9885839E32}" type="datetime1">
              <a:rPr lang="de-DE" smtClean="0"/>
              <a:t>04.01.2025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B8DC1D1-B6C2-C644-8BF1-C34DBFFE1C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de-DE"/>
          </a:p>
        </p:txBody>
      </p:sp>
      <p:sp>
        <p:nvSpPr>
          <p:cNvPr id="9" name="Folienbildplatzhalt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de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E76C2C7-55D9-4678-B125-BF4CC3D6AC44}" type="datetime1">
              <a:rPr lang="de-DE" smtClean="0"/>
              <a:pPr/>
              <a:t>04.01.2025</a:t>
            </a:fld>
            <a:endParaRPr lang="de-DE" dirty="0"/>
          </a:p>
        </p:txBody>
      </p:sp>
      <p:sp>
        <p:nvSpPr>
          <p:cNvPr id="12" name="Notizenplatzhalt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DBF3159-94EB-4F6B-8273-09F1A6B019E6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noProof="0" smtClean="0"/>
              <a:t>1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noProof="0" smtClean="0"/>
              <a:t>10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noProof="0" smtClean="0"/>
              <a:t>2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smtClean="0"/>
              <a:t>3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D217D-7F32-A146-5A63-5FBC5EC3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3B4264-7151-070D-3489-EDD96C68AB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307CB2-9D7E-94F0-D8CE-9E69C631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F94EF3-7948-58B3-3682-3AEDF92F9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smtClean="0"/>
              <a:t>4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89230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noProof="0" smtClean="0"/>
              <a:t>5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449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E3BB-D1D7-A8E9-78DC-4A0A1EDF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33C611-0789-6D00-343C-FE00AB4067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A79D8F3-8156-14E7-DB3E-ABEC0E67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930848-D6DF-0559-2D12-D6D1F8C9D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smtClean="0"/>
              <a:t>6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58840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FD5E-0195-98ED-1DFB-ED0C84EE0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128362-389E-443F-D396-A7E9EF5B9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A3EFE2-2254-0532-1C24-0524D2FB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45FA8-2309-E57F-A554-499F41153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noProof="0" smtClean="0"/>
              <a:t>7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1167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FB610-C472-5E69-E438-85235FE43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907D52-1E12-13C7-7765-C8791B258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44FB31-0F7F-EACD-8995-77CD4E0A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151CB6-9C5D-DF6C-A11D-3500E98D2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noProof="0" smtClean="0"/>
              <a:t>8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5103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fld id="{017105BD-6D6F-49DB-9DE4-D4A6452D7E5F}" type="slidenum">
              <a:rPr lang="de-DE" altLang="zh-CN" noProof="0" smtClean="0"/>
              <a:t>9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Mastertitelformat bearbeiten</a:t>
            </a:r>
          </a:p>
        </p:txBody>
      </p:sp>
      <p:cxnSp>
        <p:nvCxnSpPr>
          <p:cNvPr id="24" name="Gerader Verbinde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Inhaltsplatzhalter 47" descr="Klicken Sie, um ein Bild hinzuzufügen.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de-DE" sz="1800" b="0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 noProof="0"/>
              <a:t>Titelmasterformat durch Klicken bearbeiten </a:t>
            </a:r>
          </a:p>
        </p:txBody>
      </p:sp>
      <p:sp>
        <p:nvSpPr>
          <p:cNvPr id="47" name="Inhaltsplatzhalt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 noProof="0"/>
              <a:t>Klicken Sie auf das Symbol, um ein Bild hinzuzufügen≈≈</a:t>
            </a:r>
          </a:p>
        </p:txBody>
      </p:sp>
      <p:sp>
        <p:nvSpPr>
          <p:cNvPr id="9" name="Freihandform: Form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palte mit Symbo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5" name="Freihandform: Form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6" name="Freihandform: Form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Freihandform: Form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1" name="Inhaltsplatzhalter 47" descr="Klicken Sie, um ein Bild hinzuzufügen.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32" name="Inhaltsplatzhalt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33" name="Inhaltsplatzhalter 47" descr="Klicken Sie, um ein Bild hinzuzufügen.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34" name="Inhaltsplatzhalt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35" name="Inhaltsplatzhalter 47" descr="Klicken Sie, um ein Bild hinzuzufügen.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36" name="Inhaltsplatzhalt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37" name="Inhaltsplatzhalter 47" descr="Klicken Sie, um ein Bild hinzuzufügen.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38" name="Inhaltsplatzhalt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39" name="Inhaltsplatzhalter 47" descr="Klicken Sie, um ein Bild hinzuzufügen.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40" name="Inhaltsplatzhalt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41" name="Inhaltsplatzhalt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42" name="Inhaltsplatzhalt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43" name="Inhaltsplatzhalt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44" name="Inhaltsplatzhalt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45" name="Inhaltsplatzhalt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25" name="Titelplatzhalt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haltsplatzhalt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5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30" name="Inhaltsplatzhalt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5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31" name="Inhaltsplatzhalt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5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33" name="Inhaltsplatzhalt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5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37" name="Inhaltsplatzhalt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5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27" name="Inhaltsplatzhalt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de-DE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Hier klicken, um den Master-Titelstil zu bearbeiten</a:t>
            </a:r>
            <a:endParaRPr lang="de-DE" altLang="en-US" dirty="0"/>
          </a:p>
        </p:txBody>
      </p:sp>
      <p:sp>
        <p:nvSpPr>
          <p:cNvPr id="24" name="Titelplatzhalt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5" name="Inhaltsplatzhalt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de-DE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Hier klicken, um den Master-Titelstil zu bearbeiten</a:t>
            </a:r>
            <a:endParaRPr lang="de-DE" altLang="en-US" dirty="0"/>
          </a:p>
        </p:txBody>
      </p:sp>
      <p:sp>
        <p:nvSpPr>
          <p:cNvPr id="26" name="Inhaltsplatzhalt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de-DE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Hier klicken, um den Master-Titelstil zu bearbeiten</a:t>
            </a:r>
            <a:endParaRPr lang="de-DE" altLang="en-US" dirty="0"/>
          </a:p>
        </p:txBody>
      </p:sp>
      <p:sp>
        <p:nvSpPr>
          <p:cNvPr id="28" name="Inhaltsplatzhalt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de-DE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Hier klicken, um den Master-Titelstil zu bearbeiten</a:t>
            </a:r>
            <a:endParaRPr lang="de-DE" altLang="en-US" dirty="0"/>
          </a:p>
        </p:txBody>
      </p:sp>
      <p:sp>
        <p:nvSpPr>
          <p:cNvPr id="29" name="Inhaltsplatzhalt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de-DE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Hier klicken, um den Master-Titelstil zu bearbeiten</a:t>
            </a:r>
            <a:endParaRPr lang="de-DE" alt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noProof="0" smtClean="0"/>
              <a:pPr rtl="0"/>
              <a:t>‹Nr.›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le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ihandform: Form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ihandform: Form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ihandform: Form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ihandform: Form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ihandform: Form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ihandform: Form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ihandform: Form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ihandform: Form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ihandform: Form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ihandform: Form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ihandform: Form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ihandform: Form 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ihandform: Form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ihandform: Form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ihandform: Form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ihandform: Form 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ihandform: Form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ihandform: Form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ihandform: Form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Inhaltsplatzhalter 47" descr="Klicken Sie, um ein Bild hinzuzufügen.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86" name="Inhaltsplatzhalt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de-DE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87" name="Inhaltsplatzhalter 47" descr="Klicken Sie, um ein Bild hinzuzufügen.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88" name="Inhaltsplatzhalt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de-DE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89" name="Inhaltsplatzhalter 47" descr="Klicken Sie, um ein Bild hinzuzufügen.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90" name="Inhaltsplatzhalt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de-DE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91" name="Inhaltsplatzhalter 47" descr="Klicken Sie, um ein Bild hinzuzufügen.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92" name="Inhaltsplatzhalt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de-DE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93" name="Inhaltsplatzhalter 47" descr="Klicken Sie, um ein Bild hinzuzufügen.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94" name="Inhaltsplatzhalt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de-DE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8" name="Freihandform: Form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Untertitel 47" descr="Klicken Sie, um ein Bild hinzuzufügen.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3" name="Inhaltsplatzhalt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37" name="Bildplatzhalt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Untertitel 47" descr="Klicken Sie, um ein Bild hinzuzufügen.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0" name="Inhaltsplatzhalt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2" name="Inhaltsplatzhalter 47" descr="Klicken Sie, um ein Bild hinzuzufügen.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3" name="Inhaltsplatzhalt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24" name="Inhaltsplatzhalter 47" descr="Klicken Sie, um ein Bild hinzuzufügen.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6" name="Inhaltsplatzhalter 47" descr="Klicken Sie, um ein Bild hinzuzufügen.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0" name="Inhaltsplatzhalt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28" name="Inhaltsplatzhalt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27" name="Freihandform: Form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18" name="Inhaltsplatzhalt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de-DE" sz="15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19" name="Freihandform: Form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Freihandform: Form 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ihand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9" name="Sechseck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" name="Sechseck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1" name="Sechseck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2" name="Sechseck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44" name="Freihand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4" name="Sechseck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5" name="Sechseck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43" name="Freihand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Sechseck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46" name="Freihand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8" name="Inhaltsplatzhalt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de-DE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zh-CN" dirty="0"/>
          </a:p>
        </p:txBody>
      </p:sp>
      <p:sp>
        <p:nvSpPr>
          <p:cNvPr id="29" name="Inhaltsplatzhalt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de-DE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zh-CN" dirty="0"/>
          </a:p>
        </p:txBody>
      </p:sp>
      <p:sp>
        <p:nvSpPr>
          <p:cNvPr id="30" name="Inhaltsplatzhalt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de-DE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zh-CN" dirty="0"/>
          </a:p>
        </p:txBody>
      </p:sp>
      <p:sp>
        <p:nvSpPr>
          <p:cNvPr id="31" name="Inhaltsplatzhalt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de-DE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zh-CN" dirty="0"/>
          </a:p>
        </p:txBody>
      </p:sp>
      <p:sp>
        <p:nvSpPr>
          <p:cNvPr id="21" name="Inhaltsplatzhalter 47" descr="Klicken Sie, um ein Bild hinzuzufügen.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0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0" name="Freihand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Freihandform: Form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18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1800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18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1800" dirty="0"/>
          </a:p>
        </p:txBody>
      </p:sp>
      <p:sp>
        <p:nvSpPr>
          <p:cNvPr id="24" name="Inhaltsplatzhalter 47" descr="Klicken Sie, um ein Bild hinzuzufügen.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6" name="Inhaltsplatzhalter 47" descr="Klicken Sie, um ein Bild hinzuzufügen.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de-DE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Hier klicken, um den Master-Titelstil zu bearbeiten </a:t>
            </a:r>
          </a:p>
        </p:txBody>
      </p:sp>
      <p:sp>
        <p:nvSpPr>
          <p:cNvPr id="33" name="Inhaltsplatzhalter 47" descr="Klicken Sie, um ein Bild hinzuzufügen.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de-DE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34" name="Inhaltsplatzhalter 47" descr="Klicken Sie, um ein Bild hinzuzufügen.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de-DE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35" name="Inhaltsplatzhalter 47" descr="Klicken Sie, um ein Bild hinzuzufügen.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de-DE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6" name="Freihandform: Form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0" name="Freihand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 rtlCol="0"/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Inhaltsplatzhalt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de-DE" sz="15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Sechseck 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1" name="Text 47" descr="Klicken Sie, um ein Bild hinzuzufügen.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de-DE" sz="1800" b="1" cap="all" baseline="0">
                <a:solidFill>
                  <a:schemeClr val="accent6"/>
                </a:solidFill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Inhaltsplatzhalt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 dirty="0"/>
              <a:t>Hier klicken, um den Master-Textstil zu bearbeiten</a:t>
            </a:r>
            <a:endParaRPr lang="de-DE" alt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 dirty="0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abellenplatzhalt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Hier klicken, um den Master-Textstil zu bearbeiten</a:t>
            </a:r>
            <a:endParaRPr lang="de-DE" altLang="en-US"/>
          </a:p>
        </p:txBody>
      </p:sp>
      <p:sp>
        <p:nvSpPr>
          <p:cNvPr id="9" name="Freihandform: Form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3" name="Freihandform: Form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ier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de-DE" sz="2700">
                <a:latin typeface="+mn-lt"/>
              </a:defRPr>
            </a:lvl1pPr>
          </a:lstStyle>
          <a:p>
            <a:pPr rtl="0"/>
            <a:r>
              <a:rPr lang="de-DE"/>
              <a:t>Hier klicken, um den Textstil zu bearbeiten</a:t>
            </a:r>
          </a:p>
        </p:txBody>
      </p:sp>
      <p:sp>
        <p:nvSpPr>
          <p:cNvPr id="11" name="Untertitel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de-DE" sz="1500" b="0">
                <a:solidFill>
                  <a:schemeClr val="accent4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4" name="Freihandform: Form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" name="Freihandform: Form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6" name="Freihandform: Form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Freihandform: Form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Präsentationstitel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noProof="0" smtClean="0"/>
              <a:pPr rtl="0"/>
              <a:t>‹Nr.›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mitgli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platzhalt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0" name="Inhaltsplatzhalt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de-DE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zh-CN" dirty="0"/>
          </a:p>
        </p:txBody>
      </p:sp>
      <p:sp>
        <p:nvSpPr>
          <p:cNvPr id="52" name="Inhaltsplatzhalter 47" descr="Klicken Sie, um ein Bild hinzuzufügen.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53" name="Inhaltsplatzhalt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61" name="Inhaltsplatzhalt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de-DE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zh-CN" dirty="0"/>
          </a:p>
        </p:txBody>
      </p:sp>
      <p:sp>
        <p:nvSpPr>
          <p:cNvPr id="21" name="Inhaltsplatzhalter 47" descr="Klicken Sie, um ein Bild hinzuzufügen.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2" name="Inhaltsplatzhalt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62" name="Inhaltsplatzhalt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de-DE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zh-CN" dirty="0"/>
          </a:p>
        </p:txBody>
      </p:sp>
      <p:sp>
        <p:nvSpPr>
          <p:cNvPr id="19" name="Inhaltsplatzhalter 47" descr="Klicken Sie, um ein Bild hinzuzufügen.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0" name="Inhaltsplatzhalt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63" name="Inhaltsplatzhalt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de-DE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zh-CN" dirty="0"/>
          </a:p>
        </p:txBody>
      </p:sp>
      <p:sp>
        <p:nvSpPr>
          <p:cNvPr id="25" name="Inhaltsplatzhalter 47" descr="Klicken Sie, um ein Bild hinzuzufügen.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26" name="Inhaltsplatzhalt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de-DE" sz="1400" b="0">
                <a:solidFill>
                  <a:schemeClr val="accent6"/>
                </a:solidFill>
                <a:latin typeface="+mn-lt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mitgli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8" name="Inhaltsplatzhalt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39" name="Inhaltsplatzhalter 47" descr="Klicken Sie, um ein Bild hinzuzufügen.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40" name="Inhaltsplatzhalt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de-DE"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Textmasterformat durch Klicken bearbeiten </a:t>
            </a:r>
          </a:p>
        </p:txBody>
      </p:sp>
      <p:sp>
        <p:nvSpPr>
          <p:cNvPr id="56" name="Inhaltsplatzhalt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41" name="Inhaltsplatzhalter 47" descr="Klicken Sie, um ein Bild hinzuzufügen.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42" name="Inhaltsplatzhalt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48" name="Inhaltsplatzhalt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43" name="Inhaltsplatzhalter 47" descr="Klicken Sie, um ein Bild hinzuzufügen.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44" name="Inhaltsplatzhalt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61" name="Inhaltsplatzhalt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 dirty="0"/>
          </a:p>
        </p:txBody>
      </p:sp>
      <p:sp>
        <p:nvSpPr>
          <p:cNvPr id="45" name="Inhaltsplatzhalter 47" descr="Klicken Sie, um ein Bild hinzuzufügen.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46" name="Inhaltsplatzhalt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49" name="Inhaltsplatzhalt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47" name="Inhaltsplatzhalter 47" descr="Klicken Sie, um ein Bild hinzuzufügen.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50" name="Inhaltsplatzhalt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62" name="Inhaltsplatzhalt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51" name="Inhaltsplatzhalter 47" descr="Klicken Sie, um ein Bild hinzuzufügen.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52" name="Inhaltsplatzhalt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55" name="Inhaltsplatzhalt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53" name="Inhaltsplatzhalter 47" descr="Klicken Sie, um ein Bild hinzuzufügen.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58" name="Inhaltsplatzhalt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63" name="Inhaltsplatzhalt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altLang="en-US"/>
          </a:p>
        </p:txBody>
      </p:sp>
      <p:sp>
        <p:nvSpPr>
          <p:cNvPr id="59" name="Inhaltsplatzhalter 47" descr="Klicken Sie, um ein Bild hinzuzufügen.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lvl="0" rtl="0"/>
            <a:r>
              <a:rPr lang="de-DE"/>
              <a:t>Titelmasterformat durch Klicken bearbeiten </a:t>
            </a:r>
          </a:p>
        </p:txBody>
      </p:sp>
      <p:sp>
        <p:nvSpPr>
          <p:cNvPr id="60" name="Inhaltsplatzhalt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de-DE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de-DE" sz="1000"/>
            </a:lvl2pPr>
            <a:lvl3pPr>
              <a:defRPr lang="de-DE" sz="900"/>
            </a:lvl3pPr>
            <a:lvl4pPr>
              <a:defRPr lang="de-DE" sz="800"/>
            </a:lvl4pPr>
            <a:lvl5pPr>
              <a:defRPr lang="de-DE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Textmasterformat durch Klicken bearbeiten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de-DE" b="0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de-DE" altLang="zh-CN" smtClean="0"/>
              <a:pPr rtl="0"/>
              <a:t>‹Nr.›</a:t>
            </a:fld>
            <a:endParaRPr lang="de-DE" altLang="zh-CN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de-DE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de-DE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kern="1200">
          <a:solidFill>
            <a:schemeClr val="accent6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contact@felsengroup.co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14" y="2545983"/>
            <a:ext cx="5542760" cy="156425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800" dirty="0">
                <a:latin typeface="Bahnschrift" panose="020B0502040204020203" pitchFamily="34" charset="0"/>
              </a:rPr>
              <a:t>FELSENGROUP OG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41081" y="4277698"/>
            <a:ext cx="3259692" cy="46624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2000" b="1" i="1" dirty="0">
                <a:latin typeface="Bahnschrift" panose="020B0502040204020203" pitchFamily="34" charset="0"/>
              </a:rPr>
              <a:t>Agil, Subtil, vorallem Stabil</a:t>
            </a:r>
          </a:p>
        </p:txBody>
      </p:sp>
      <p:pic>
        <p:nvPicPr>
          <p:cNvPr id="30" name="Bildplatzhalter 29" descr="Menschen in einem Büro diskutieren über die Arbeit über einen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597993" y="668458"/>
            <a:ext cx="4405503" cy="5066346"/>
          </a:xfrm>
        </p:spPr>
      </p:pic>
      <p:sp>
        <p:nvSpPr>
          <p:cNvPr id="10" name="Freihandform: Form 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3513" y="182994"/>
            <a:ext cx="1307445" cy="15518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ihandform: Form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4008" y="441898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reihandform: Form 11">
            <a:extLst>
              <a:ext uri="{FF2B5EF4-FFF2-40B4-BE49-F238E27FC236}">
                <a16:creationId xmlns:a16="http://schemas.microsoft.com/office/drawing/2014/main" id="{24F6D62C-7BBA-38D9-928B-78BBFDB45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8257" y="797887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532" y="1635977"/>
            <a:ext cx="5055698" cy="132556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8000" dirty="0"/>
              <a:t>Danke</a:t>
            </a:r>
          </a:p>
        </p:txBody>
      </p:sp>
      <p:pic>
        <p:nvPicPr>
          <p:cNvPr id="14" name="Bildplatzhalter 13" descr="Leute, die im Büro arbeiten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Bildplatzhalter 15" descr="Menschen in einem Büro diskutieren über die Arbeit über einen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Bildplatzhalter 17" descr="Layout von Website-Designskizzen auf weißem Papi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lvl="0" rtl="0"/>
            <a:endParaRPr lang="de-AT" dirty="0">
              <a:solidFill>
                <a:schemeClr val="accent1">
                  <a:lumMod val="50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 rtl="0"/>
            <a:r>
              <a:rPr lang="de-AT" b="1" dirty="0">
                <a:latin typeface="Bahnschrift" panose="020B0502040204020203" pitchFamily="34" charset="0"/>
              </a:rPr>
              <a:t>+43 1 234 5678</a:t>
            </a:r>
            <a:r>
              <a:rPr lang="de-AT" dirty="0">
                <a:latin typeface="Bahnschrift" panose="020B0502040204020203" pitchFamily="34" charset="0"/>
              </a:rPr>
              <a:t> </a:t>
            </a:r>
            <a:endParaRPr lang="de-AT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 rtl="0"/>
            <a:r>
              <a:rPr lang="de-AT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contact@felsengroup.co</a:t>
            </a:r>
            <a:endParaRPr lang="de-AT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rtl="0"/>
            <a:r>
              <a:rPr lang="de-DE" dirty="0">
                <a:latin typeface="Bahnschrift" panose="020B0502040204020203" pitchFamily="34" charset="0"/>
              </a:rPr>
              <a:t>www.felsengroup.com</a:t>
            </a:r>
          </a:p>
          <a:p>
            <a:pPr rtl="0"/>
            <a:endParaRPr lang="de-DE" dirty="0"/>
          </a:p>
        </p:txBody>
      </p:sp>
      <p:pic>
        <p:nvPicPr>
          <p:cNvPr id="28" name="Bildplatzhalter 27" descr="Geschäftsfrau überprüft Haftnotizen an einer Wand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Agenda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700" dirty="0"/>
              <a:t>Teamvorstellung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700" dirty="0"/>
              <a:t>Das Projekt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700" dirty="0"/>
              <a:t>Projekt Verlauf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700" dirty="0"/>
              <a:t>Entwicklung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700" dirty="0"/>
              <a:t>Meilensteine</a:t>
            </a:r>
          </a:p>
        </p:txBody>
      </p:sp>
      <p:sp>
        <p:nvSpPr>
          <p:cNvPr id="21" name="Fußzeilenplatzhalt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sz="120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Präsentationstitel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smtClean="0"/>
              <a:pPr rtl="0"/>
              <a:t>2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46" y="594961"/>
            <a:ext cx="6354306" cy="118646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Triff unser Team</a:t>
            </a:r>
          </a:p>
        </p:txBody>
      </p:sp>
      <p:pic>
        <p:nvPicPr>
          <p:cNvPr id="52" name="Bildplatzhalter 51" descr="Kopfschuss eines Teammitglieds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44907" y="2283653"/>
            <a:ext cx="2368061" cy="2102177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879917" y="4472396"/>
            <a:ext cx="2098039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Roland Loulengo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633591" y="5065361"/>
            <a:ext cx="2479377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Senior Backend Developer</a:t>
            </a:r>
          </a:p>
        </p:txBody>
      </p:sp>
      <p:pic>
        <p:nvPicPr>
          <p:cNvPr id="49" name="Bildplatzhalter 48" descr="Kopfschuss eines Teammitglieds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90122" y="2203440"/>
            <a:ext cx="2368061" cy="2102177"/>
          </a:xfrm>
        </p:spPr>
      </p:pic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348698" y="4491318"/>
            <a:ext cx="2098039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Mustafa Simsek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517DFAED-4F69-372D-790F-14ABD197D92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58029" y="4993546"/>
            <a:ext cx="2479376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Senior Frontend Developer</a:t>
            </a:r>
          </a:p>
        </p:txBody>
      </p:sp>
      <p:pic>
        <p:nvPicPr>
          <p:cNvPr id="46" name="Bildplatzhalter 45" descr="Kopfschuss eines Teammitglieds">
            <a:extLst>
              <a:ext uri="{FF2B5EF4-FFF2-40B4-BE49-F238E27FC236}">
                <a16:creationId xmlns:a16="http://schemas.microsoft.com/office/drawing/2014/main" id="{51777469-AD50-4BAD-6B31-B56D669485C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35337" y="2203440"/>
            <a:ext cx="2368061" cy="2102177"/>
          </a:xfrm>
        </p:spPr>
      </p:pic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93760" y="4396382"/>
            <a:ext cx="2098039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Alaa Farghally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78DDF0BA-462B-C044-14AF-F2FD2BFBAE3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9178" y="4993546"/>
            <a:ext cx="3569941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Senior Frontend Developer &amp; QA Engineer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smtClean="0"/>
              <a:pPr rtl="0"/>
              <a:t>3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FFAB-2AC6-FF1B-0510-A7D247654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>
            <a:extLst>
              <a:ext uri="{FF2B5EF4-FFF2-40B4-BE49-F238E27FC236}">
                <a16:creationId xmlns:a16="http://schemas.microsoft.com/office/drawing/2014/main" id="{991D4C40-904E-E8A5-7765-1E5AD5B9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95" y="620840"/>
            <a:ext cx="3842367" cy="8974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Das Projekt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6A756-2774-C705-8E0E-A932AFBEB0A7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smtClean="0"/>
              <a:pPr rtl="0"/>
              <a:t>4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9292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128" y="597147"/>
            <a:ext cx="4325111" cy="85953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Projekt Verlauf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92428" y="2070805"/>
            <a:ext cx="2162106" cy="86621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Planung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2428" y="2930341"/>
            <a:ext cx="2172361" cy="2464293"/>
          </a:xfrm>
        </p:spPr>
        <p:txBody>
          <a:bodyPr rtlCol="0"/>
          <a:lstStyle>
            <a:defPPr>
              <a:defRPr lang="de-DE"/>
            </a:defPPr>
          </a:lstStyle>
          <a:p>
            <a:pPr lvl="0" rtl="0">
              <a:lnSpc>
                <a:spcPct val="150000"/>
              </a:lnSpc>
            </a:pPr>
            <a:r>
              <a:rPr lang="de-DE" dirty="0">
                <a:latin typeface="Bahnschrift" panose="020B0502040204020203" pitchFamily="34" charset="0"/>
              </a:rPr>
              <a:t>Teamaufteilung</a:t>
            </a:r>
          </a:p>
          <a:p>
            <a:pPr lvl="0" rtl="0">
              <a:lnSpc>
                <a:spcPct val="150000"/>
              </a:lnSpc>
            </a:pPr>
            <a:r>
              <a:rPr lang="de-DE" dirty="0">
                <a:latin typeface="Bahnschrift" panose="020B0502040204020203" pitchFamily="34" charset="0"/>
              </a:rPr>
              <a:t>Tool/Stack Auswahl</a:t>
            </a:r>
          </a:p>
          <a:p>
            <a:pPr lvl="0" rtl="0">
              <a:lnSpc>
                <a:spcPct val="150000"/>
              </a:lnSpc>
            </a:pPr>
            <a:r>
              <a:rPr lang="de-DE" dirty="0">
                <a:latin typeface="Bahnschrift" panose="020B0502040204020203" pitchFamily="34" charset="0"/>
              </a:rPr>
              <a:t>Arbeitspakete</a:t>
            </a:r>
          </a:p>
          <a:p>
            <a:pPr lvl="0" rtl="0">
              <a:lnSpc>
                <a:spcPct val="150000"/>
              </a:lnSpc>
            </a:pPr>
            <a:r>
              <a:rPr lang="de-DE" dirty="0">
                <a:latin typeface="Bahnschrift" panose="020B0502040204020203" pitchFamily="34" charset="0"/>
              </a:rPr>
              <a:t>Meilensteine</a:t>
            </a:r>
          </a:p>
          <a:p>
            <a:pPr lvl="0" rtl="0">
              <a:lnSpc>
                <a:spcPct val="150000"/>
              </a:lnSpc>
            </a:pPr>
            <a:r>
              <a:rPr lang="de-DE" dirty="0">
                <a:latin typeface="Bahnschrift" panose="020B0502040204020203" pitchFamily="34" charset="0"/>
              </a:rPr>
              <a:t>Deadlines</a:t>
            </a:r>
          </a:p>
          <a:p>
            <a:pPr lvl="0" rtl="0">
              <a:lnSpc>
                <a:spcPct val="150000"/>
              </a:lnSpc>
            </a:pPr>
            <a:r>
              <a:rPr lang="de-DE" dirty="0">
                <a:latin typeface="Bahnschrift" panose="020B0502040204020203" pitchFamily="34" charset="0"/>
              </a:rPr>
              <a:t>Verfügbarer Puffer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727973" y="2070806"/>
            <a:ext cx="2182982" cy="84992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Entwurf/Design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084395" y="2067143"/>
            <a:ext cx="2233872" cy="86621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Entwicklung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481449" y="2067143"/>
            <a:ext cx="2169703" cy="86621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Testphase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9303DF4A-6DF5-9082-4ABE-2B0D5433359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814785" y="2067143"/>
            <a:ext cx="1974529" cy="86621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Shipping/Review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428" y="2061194"/>
            <a:ext cx="11407144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noProof="0" smtClean="0"/>
              <a:pPr rtl="0"/>
              <a:t>5</a:t>
            </a:fld>
            <a:endParaRPr lang="de-DE" altLang="zh-CN" noProof="0" dirty="0"/>
          </a:p>
        </p:txBody>
      </p:sp>
      <p:sp>
        <p:nvSpPr>
          <p:cNvPr id="2" name="Textplatzhalter 49">
            <a:extLst>
              <a:ext uri="{FF2B5EF4-FFF2-40B4-BE49-F238E27FC236}">
                <a16:creationId xmlns:a16="http://schemas.microsoft.com/office/drawing/2014/main" id="{0AA0A1B3-2F18-8019-90F4-71A5C698589C}"/>
              </a:ext>
            </a:extLst>
          </p:cNvPr>
          <p:cNvSpPr txBox="1">
            <a:spLocks/>
          </p:cNvSpPr>
          <p:nvPr/>
        </p:nvSpPr>
        <p:spPr>
          <a:xfrm>
            <a:off x="2727973" y="2920730"/>
            <a:ext cx="2182982" cy="246795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219456" rIns="91440" bIns="45720" rtlCol="0">
            <a:no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Projekt Setup</a:t>
            </a:r>
          </a:p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Remote Collab Tests</a:t>
            </a:r>
          </a:p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Hand Skizzen</a:t>
            </a:r>
          </a:p>
          <a:p>
            <a:pPr>
              <a:lnSpc>
                <a:spcPct val="150000"/>
              </a:lnSpc>
            </a:pPr>
            <a:endParaRPr lang="de-AT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Design MockUps and Wire-Frames</a:t>
            </a:r>
          </a:p>
        </p:txBody>
      </p:sp>
      <p:sp>
        <p:nvSpPr>
          <p:cNvPr id="9" name="Textplatzhalter 49">
            <a:extLst>
              <a:ext uri="{FF2B5EF4-FFF2-40B4-BE49-F238E27FC236}">
                <a16:creationId xmlns:a16="http://schemas.microsoft.com/office/drawing/2014/main" id="{B088E79A-6517-00A1-4F51-0F1E7BFAE106}"/>
              </a:ext>
            </a:extLst>
          </p:cNvPr>
          <p:cNvSpPr txBox="1">
            <a:spLocks/>
          </p:cNvSpPr>
          <p:nvPr/>
        </p:nvSpPr>
        <p:spPr>
          <a:xfrm>
            <a:off x="5132630" y="2924392"/>
            <a:ext cx="2192788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219456" rIns="91440" bIns="45720" rtlCol="0">
            <a:no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Methoden für Funktionalitäten </a:t>
            </a:r>
          </a:p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Erstellen und Design des App Interfaces</a:t>
            </a:r>
          </a:p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Implementierung von Funktionalitäten in UI</a:t>
            </a:r>
          </a:p>
        </p:txBody>
      </p:sp>
      <p:sp>
        <p:nvSpPr>
          <p:cNvPr id="12" name="Textplatzhalter 49">
            <a:extLst>
              <a:ext uri="{FF2B5EF4-FFF2-40B4-BE49-F238E27FC236}">
                <a16:creationId xmlns:a16="http://schemas.microsoft.com/office/drawing/2014/main" id="{1CD19BC5-9900-8317-CCBE-189531A0D022}"/>
              </a:ext>
            </a:extLst>
          </p:cNvPr>
          <p:cNvSpPr txBox="1">
            <a:spLocks/>
          </p:cNvSpPr>
          <p:nvPr/>
        </p:nvSpPr>
        <p:spPr>
          <a:xfrm>
            <a:off x="7489050" y="2937024"/>
            <a:ext cx="2162103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219456" rIns="91440" bIns="45720" rtlCol="0">
            <a:no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Testen der App lokal auf Mac, Linux, Windows</a:t>
            </a:r>
          </a:p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Testen von Sicherheit, File Locks, Persistenz Korruption</a:t>
            </a:r>
          </a:p>
        </p:txBody>
      </p:sp>
      <p:sp>
        <p:nvSpPr>
          <p:cNvPr id="15" name="Textplatzhalter 49">
            <a:extLst>
              <a:ext uri="{FF2B5EF4-FFF2-40B4-BE49-F238E27FC236}">
                <a16:creationId xmlns:a16="http://schemas.microsoft.com/office/drawing/2014/main" id="{C22A000B-16B8-702A-813A-2C7D5D5ED7D9}"/>
              </a:ext>
            </a:extLst>
          </p:cNvPr>
          <p:cNvSpPr txBox="1">
            <a:spLocks/>
          </p:cNvSpPr>
          <p:nvPr/>
        </p:nvSpPr>
        <p:spPr>
          <a:xfrm>
            <a:off x="9807794" y="2924392"/>
            <a:ext cx="2002419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219456" rIns="91440" bIns="45720" rtlCol="0">
            <a:no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Vertrieb zu Test Users für UX-Reviews</a:t>
            </a:r>
          </a:p>
          <a:p>
            <a:pPr>
              <a:lnSpc>
                <a:spcPct val="150000"/>
              </a:lnSpc>
            </a:pPr>
            <a:endParaRPr lang="de-AT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dirty="0">
                <a:latin typeface="Bahnschrift" panose="020B0502040204020203" pitchFamily="34" charset="0"/>
              </a:rPr>
              <a:t>Shipping der App zum End Kunden</a:t>
            </a:r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DFA6F-EC87-20FD-6372-DCFDC1ED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>
            <a:extLst>
              <a:ext uri="{FF2B5EF4-FFF2-40B4-BE49-F238E27FC236}">
                <a16:creationId xmlns:a16="http://schemas.microsoft.com/office/drawing/2014/main" id="{2CA218CB-EB97-4F4D-4675-6B9FB72C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1" y="594961"/>
            <a:ext cx="8332117" cy="118646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latin typeface="Bahnschrift" panose="020B0502040204020203" pitchFamily="34" charset="0"/>
              </a:rPr>
              <a:t>App Design and Functionalities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8CFB91-0A96-1B26-D156-B1BEB01BCDA8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smtClean="0"/>
              <a:pPr rtl="0"/>
              <a:t>6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26217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88F80-F642-A296-0FCD-CD2844EDB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A4C0E5C-61F9-5E96-60D3-BEAF6943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352" y="2174863"/>
            <a:ext cx="7004648" cy="3157986"/>
          </a:xfrm>
        </p:spPr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150000"/>
              </a:lnSpc>
            </a:pPr>
            <a:br>
              <a:rPr lang="de-DE" sz="2400" dirty="0"/>
            </a:br>
            <a:br>
              <a:rPr lang="de-DE" sz="2400" dirty="0"/>
            </a:br>
            <a:r>
              <a:rPr lang="de-DE" sz="2000" b="0" dirty="0" err="1"/>
              <a:t>Record</a:t>
            </a:r>
            <a:r>
              <a:rPr lang="de-DE" sz="2000" b="0" dirty="0"/>
              <a:t> </a:t>
            </a:r>
            <a:r>
              <a:rPr lang="de-DE" sz="2000" b="0" dirty="0" err="1"/>
              <a:t>FileInfo</a:t>
            </a:r>
            <a:r>
              <a:rPr lang="de-DE" sz="2000" b="0" dirty="0"/>
              <a:t>: File Data </a:t>
            </a:r>
            <a:r>
              <a:rPr lang="de-DE" sz="2000" b="0" dirty="0" err="1"/>
              <a:t>Encapsulation</a:t>
            </a:r>
            <a:br>
              <a:rPr lang="de-DE" sz="2000" b="0" dirty="0"/>
            </a:br>
            <a:r>
              <a:rPr lang="de-DE" sz="2000" b="0" dirty="0"/>
              <a:t>Class File Service: Handles File </a:t>
            </a:r>
            <a:r>
              <a:rPr lang="de-DE" sz="2000" b="0" dirty="0" err="1"/>
              <a:t>Operations</a:t>
            </a:r>
            <a:br>
              <a:rPr lang="de-DE" sz="2000" b="0" dirty="0"/>
            </a:br>
            <a:r>
              <a:rPr lang="de-DE" sz="2000" b="0" dirty="0"/>
              <a:t>Class </a:t>
            </a:r>
            <a:r>
              <a:rPr lang="de-DE" sz="2000" b="0" dirty="0" err="1"/>
              <a:t>TabManager</a:t>
            </a:r>
            <a:r>
              <a:rPr lang="de-DE" sz="2000" b="0" dirty="0"/>
              <a:t>: </a:t>
            </a:r>
            <a:r>
              <a:rPr lang="de-DE" sz="2000" b="0" dirty="0" err="1"/>
              <a:t>Reflects</a:t>
            </a:r>
            <a:r>
              <a:rPr lang="de-DE" sz="2000" b="0" dirty="0"/>
              <a:t> Tab </a:t>
            </a:r>
            <a:r>
              <a:rPr lang="de-DE" sz="2000" b="0" dirty="0" err="1"/>
              <a:t>Changes</a:t>
            </a:r>
            <a:r>
              <a:rPr lang="de-DE" sz="2000" b="0" dirty="0"/>
              <a:t> on UI</a:t>
            </a:r>
            <a:br>
              <a:rPr lang="de-DE" sz="2000" b="0" dirty="0"/>
            </a:br>
            <a:r>
              <a:rPr lang="de-DE" sz="2000" b="0" dirty="0"/>
              <a:t>Class File </a:t>
            </a:r>
            <a:r>
              <a:rPr lang="de-DE" sz="2000" b="0" dirty="0" err="1"/>
              <a:t>Utils</a:t>
            </a:r>
            <a:r>
              <a:rPr lang="de-DE" sz="2000" b="0" dirty="0"/>
              <a:t>: Utility Class </a:t>
            </a:r>
            <a:r>
              <a:rPr lang="de-DE" sz="2000" b="0" dirty="0" err="1"/>
              <a:t>for</a:t>
            </a:r>
            <a:r>
              <a:rPr lang="de-DE" sz="2000" b="0" dirty="0"/>
              <a:t> </a:t>
            </a:r>
            <a:r>
              <a:rPr lang="de-DE" sz="2000" b="0" dirty="0" err="1"/>
              <a:t>FileService</a:t>
            </a:r>
            <a:r>
              <a:rPr lang="de-DE" sz="2000" b="0" dirty="0"/>
              <a:t> Class</a:t>
            </a:r>
            <a:br>
              <a:rPr lang="de-DE" sz="2000" b="0" dirty="0"/>
            </a:br>
            <a:r>
              <a:rPr lang="de-DE" sz="2000" b="0" dirty="0" err="1"/>
              <a:t>Class</a:t>
            </a:r>
            <a:r>
              <a:rPr lang="de-DE" sz="2000" b="0" dirty="0"/>
              <a:t> </a:t>
            </a:r>
            <a:r>
              <a:rPr lang="de-DE" sz="2000" b="0" dirty="0" err="1"/>
              <a:t>FileHelpers</a:t>
            </a:r>
            <a:r>
              <a:rPr lang="de-DE" sz="2000" b="0" dirty="0"/>
              <a:t> : Utility Class </a:t>
            </a:r>
            <a:r>
              <a:rPr lang="de-DE" sz="2000" b="0" dirty="0" err="1"/>
              <a:t>for</a:t>
            </a:r>
            <a:r>
              <a:rPr lang="de-DE" sz="2000" b="0" dirty="0"/>
              <a:t> </a:t>
            </a:r>
            <a:r>
              <a:rPr lang="de-DE" sz="2000" b="0" dirty="0" err="1"/>
              <a:t>FileUtils</a:t>
            </a:r>
            <a:r>
              <a:rPr lang="de-DE" sz="2000" b="0" dirty="0"/>
              <a:t> Class</a:t>
            </a:r>
            <a:br>
              <a:rPr lang="de-DE" sz="2000" b="0" dirty="0"/>
            </a:br>
            <a:r>
              <a:rPr lang="de-DE" sz="2000" b="0" dirty="0" err="1"/>
              <a:t>Class</a:t>
            </a:r>
            <a:r>
              <a:rPr lang="de-DE" sz="2000" b="0" dirty="0"/>
              <a:t> </a:t>
            </a:r>
            <a:r>
              <a:rPr lang="de-DE" sz="2000" b="0" dirty="0" err="1"/>
              <a:t>LayoutSettings</a:t>
            </a:r>
            <a:r>
              <a:rPr lang="de-DE" sz="2000" b="0" dirty="0"/>
              <a:t>: </a:t>
            </a:r>
            <a:r>
              <a:rPr lang="de-DE" sz="2000" b="0" dirty="0" err="1"/>
              <a:t>Reflects</a:t>
            </a:r>
            <a:r>
              <a:rPr lang="de-DE" sz="2000" b="0" dirty="0"/>
              <a:t> Textlayout </a:t>
            </a:r>
            <a:r>
              <a:rPr lang="de-DE" sz="2000" b="0" dirty="0" err="1"/>
              <a:t>Changes</a:t>
            </a:r>
            <a:r>
              <a:rPr lang="de-DE" sz="2000" b="0" dirty="0"/>
              <a:t> on UI</a:t>
            </a:r>
            <a:br>
              <a:rPr lang="de-DE" sz="2000" b="0" dirty="0"/>
            </a:br>
            <a:r>
              <a:rPr lang="de-DE" sz="2000" b="0" dirty="0"/>
              <a:t>Class </a:t>
            </a:r>
            <a:r>
              <a:rPr lang="de-DE" sz="2000" b="0" dirty="0" err="1"/>
              <a:t>LayoutHelpers</a:t>
            </a:r>
            <a:r>
              <a:rPr lang="de-DE" sz="2000" b="0" dirty="0"/>
              <a:t>: Helper Class </a:t>
            </a:r>
            <a:r>
              <a:rPr lang="de-DE" sz="2000" b="0" dirty="0" err="1"/>
              <a:t>for</a:t>
            </a:r>
            <a:r>
              <a:rPr lang="de-DE" sz="2000" b="0" dirty="0"/>
              <a:t> </a:t>
            </a:r>
            <a:r>
              <a:rPr lang="de-DE" sz="2000" b="0" dirty="0" err="1"/>
              <a:t>LayoutSettings</a:t>
            </a:r>
            <a:r>
              <a:rPr lang="de-DE" sz="2000" b="0" dirty="0"/>
              <a:t> Class</a:t>
            </a:r>
            <a:endParaRPr lang="de-DE" b="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A65D11B-0B1C-B333-E778-5E8DDA9824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92461" y="929850"/>
            <a:ext cx="5605028" cy="8050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Entwicklung - Backend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C2AB5-784C-D520-FE13-7BFBDBD202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noProof="0" smtClean="0"/>
              <a:pPr rtl="0"/>
              <a:t>7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489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B7EA0-DF26-7910-F7DF-A3C3FE8E7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CEF7B3F-2738-0D08-99AC-7A927972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545" y="2167846"/>
            <a:ext cx="5786215" cy="3852809"/>
          </a:xfrm>
        </p:spPr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100000"/>
              </a:lnSpc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98283F6-F182-AA2E-07DB-6868DA09FD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81610" y="756606"/>
            <a:ext cx="5605028" cy="8050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Entwicklung -Frontend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8E14D-3F11-87AE-213C-0B90294E3E2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noProof="0" smtClean="0"/>
              <a:pPr rtl="0"/>
              <a:t>8</a:t>
            </a:fld>
            <a:endParaRPr lang="de-DE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4873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4229392" cy="67926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Meilensteine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69516" y="2249470"/>
            <a:ext cx="1877575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29. Dez. 2024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69517" y="2875901"/>
            <a:ext cx="1877575" cy="771673"/>
          </a:xfrm>
        </p:spPr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150000"/>
              </a:lnSpc>
            </a:pPr>
            <a:r>
              <a:rPr lang="de-DE" altLang="en-US" dirty="0"/>
              <a:t>Final Design der App wurde erstellt</a:t>
            </a:r>
          </a:p>
        </p:txBody>
      </p:sp>
      <p:sp>
        <p:nvSpPr>
          <p:cNvPr id="65" name="Textplatzhalt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451881" y="3429000"/>
            <a:ext cx="1877575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22. Dez. 2024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63673" y="4098995"/>
            <a:ext cx="2424594" cy="1163764"/>
          </a:xfrm>
        </p:spPr>
        <p:txBody>
          <a:bodyPr rtlCol="0"/>
          <a:lstStyle>
            <a:defPPr>
              <a:defRPr lang="de-DE"/>
            </a:defPPr>
          </a:lstStyle>
          <a:p>
            <a:pPr lvl="0" rtl="0">
              <a:lnSpc>
                <a:spcPct val="150000"/>
              </a:lnSpc>
            </a:pPr>
            <a:r>
              <a:rPr lang="de-DE" dirty="0"/>
              <a:t>Lokales Projekt funktioniert sowie ein reibungsloses Remote Collab</a:t>
            </a:r>
            <a:endParaRPr lang="de-DE" noProof="0" dirty="0"/>
          </a:p>
        </p:txBody>
      </p:sp>
      <p:sp>
        <p:nvSpPr>
          <p:cNvPr id="67" name="Textplatzhalt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11069" y="4203807"/>
            <a:ext cx="1877575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14. Jän. 2025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11069" y="4739508"/>
            <a:ext cx="1969862" cy="1163764"/>
          </a:xfrm>
        </p:spPr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150000"/>
              </a:lnSpc>
            </a:pPr>
            <a:r>
              <a:rPr lang="de-DE" altLang="en-US" dirty="0"/>
              <a:t>Implementierung der Schnittstellen für die Funktionalitäten zur UI  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01941" y="4203807"/>
            <a:ext cx="1877575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17. Jän. 2025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01941" y="4801780"/>
            <a:ext cx="1969863" cy="1101492"/>
          </a:xfrm>
        </p:spPr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150000"/>
              </a:lnSpc>
            </a:pPr>
            <a:r>
              <a:rPr lang="de-DE" dirty="0"/>
              <a:t>Die App erfüllt alle Testkriterien und ist Produktion Ready</a:t>
            </a:r>
            <a:endParaRPr lang="de-DE" altLang="en-US" dirty="0"/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639828" y="2198549"/>
            <a:ext cx="1877575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19. Jän. 2025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760598" y="2789577"/>
            <a:ext cx="1877575" cy="506399"/>
          </a:xfrm>
        </p:spPr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150000"/>
              </a:lnSpc>
            </a:pPr>
            <a:r>
              <a:rPr lang="de-DE" dirty="0"/>
              <a:t>Shipping des End Produkts zum Kunden</a:t>
            </a:r>
          </a:p>
          <a:p>
            <a:pPr rtl="0"/>
            <a:endParaRPr lang="de-DE" alt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7FEACEE-25B4-4A2D-B147-27296E36371D}" type="slidenum">
              <a:rPr lang="de-DE" altLang="zh-CN" smtClean="0"/>
              <a:pPr rtl="0"/>
              <a:t>9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7975_TF00951641_Win32.potx" id="{27BEA997-0452-433A-85E8-56FD0BBBBA8F}" vid="{8A24C4E9-F880-40C4-8D88-E79BA1C73CE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Helle Präsentation mit Sechseck</Template>
  <TotalTime>0</TotalTime>
  <Words>286</Words>
  <Application>Microsoft Office PowerPoint</Application>
  <PresentationFormat>Breitbild</PresentationFormat>
  <Paragraphs>80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Abadi</vt:lpstr>
      <vt:lpstr>Arial</vt:lpstr>
      <vt:lpstr>Arial Black</vt:lpstr>
      <vt:lpstr>Bahnschrift</vt:lpstr>
      <vt:lpstr>Calibri</vt:lpstr>
      <vt:lpstr>Posterama Text SemiBold</vt:lpstr>
      <vt:lpstr>Benutzerdefiniert​</vt:lpstr>
      <vt:lpstr>FELSENGROUP OG</vt:lpstr>
      <vt:lpstr>Agenda</vt:lpstr>
      <vt:lpstr>Triff unser Team</vt:lpstr>
      <vt:lpstr>Das Projekt</vt:lpstr>
      <vt:lpstr>Projekt Verlauf</vt:lpstr>
      <vt:lpstr>App Design and Functionalities</vt:lpstr>
      <vt:lpstr>  Record FileInfo: File Data Encapsulation Class File Service: Handles File Operations Class TabManager: Reflects Tab Changes on UI Class File Utils: Utility Class for FileService Class Class FileHelpers : Utility Class for FileUtils Class Class LayoutSettings: Reflects Textlayout Changes on UI Class LayoutHelpers: Helper Class for LayoutSettings Class</vt:lpstr>
      <vt:lpstr>PowerPoint-Präsentation</vt:lpstr>
      <vt:lpstr>Meilensteine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Rolisthenics Orlando</dc:creator>
  <cp:lastModifiedBy>Rolisthenics Orlando</cp:lastModifiedBy>
  <cp:revision>4</cp:revision>
  <dcterms:created xsi:type="dcterms:W3CDTF">2024-12-30T10:46:25Z</dcterms:created>
  <dcterms:modified xsi:type="dcterms:W3CDTF">2025-01-04T21:01:35Z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