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61" r:id="rId2"/>
    <p:sldId id="262" r:id="rId3"/>
    <p:sldId id="263" r:id="rId4"/>
    <p:sldId id="264" r:id="rId5"/>
    <p:sldId id="273" r:id="rId6"/>
    <p:sldId id="275" r:id="rId7"/>
    <p:sldId id="277" r:id="rId8"/>
    <p:sldId id="274" r:id="rId9"/>
    <p:sldId id="268" r:id="rId10"/>
    <p:sldId id="276" r:id="rId11"/>
    <p:sldId id="269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5DD"/>
    <a:srgbClr val="4A48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BFC6-A031-4467-8736-72980B3C4134}" type="datetimeFigureOut">
              <a:rPr lang="de-AT" smtClean="0"/>
              <a:t>13.04.2025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59-3EDA-4A12-96AB-F7BBEB2416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008459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BFC6-A031-4467-8736-72980B3C4134}" type="datetimeFigureOut">
              <a:rPr lang="de-AT" smtClean="0"/>
              <a:t>13.04.2025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59-3EDA-4A12-96AB-F7BBEB2416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236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BFC6-A031-4467-8736-72980B3C4134}" type="datetimeFigureOut">
              <a:rPr lang="de-AT" smtClean="0"/>
              <a:t>13.04.2025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59-3EDA-4A12-96AB-F7BBEB2416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179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BFC6-A031-4467-8736-72980B3C4134}" type="datetimeFigureOut">
              <a:rPr lang="de-AT" smtClean="0"/>
              <a:t>13.04.2025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59-3EDA-4A12-96AB-F7BBEB2416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0108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BFC6-A031-4467-8736-72980B3C4134}" type="datetimeFigureOut">
              <a:rPr lang="de-AT" smtClean="0"/>
              <a:t>13.04.2025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59-3EDA-4A12-96AB-F7BBEB2416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34847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BFC6-A031-4467-8736-72980B3C4134}" type="datetimeFigureOut">
              <a:rPr lang="de-AT" smtClean="0"/>
              <a:t>13.04.2025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59-3EDA-4A12-96AB-F7BBEB2416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35231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BFC6-A031-4467-8736-72980B3C4134}" type="datetimeFigureOut">
              <a:rPr lang="de-AT" smtClean="0"/>
              <a:t>13.04.2025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59-3EDA-4A12-96AB-F7BBEB2416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4230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BFC6-A031-4467-8736-72980B3C4134}" type="datetimeFigureOut">
              <a:rPr lang="de-AT" smtClean="0"/>
              <a:t>13.04.2025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59-3EDA-4A12-96AB-F7BBEB2416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26282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BFC6-A031-4467-8736-72980B3C4134}" type="datetimeFigureOut">
              <a:rPr lang="de-AT" smtClean="0"/>
              <a:t>13.04.2025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59-3EDA-4A12-96AB-F7BBEB2416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3889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BFC6-A031-4467-8736-72980B3C4134}" type="datetimeFigureOut">
              <a:rPr lang="de-AT" smtClean="0"/>
              <a:t>13.04.2025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59-3EDA-4A12-96AB-F7BBEB2416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1078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9BFC6-A031-4467-8736-72980B3C4134}" type="datetimeFigureOut">
              <a:rPr lang="de-AT" smtClean="0"/>
              <a:t>13.04.2025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83459-3EDA-4A12-96AB-F7BBEB2416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1228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9BFC6-A031-4467-8736-72980B3C4134}" type="datetimeFigureOut">
              <a:rPr lang="de-AT" smtClean="0"/>
              <a:t>13.04.2025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83459-3EDA-4A12-96AB-F7BBEB24160E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138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silverbackkitchen.com/dashboard/recipes/my-recipes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silverbackkitchen.com/dashboard/recipes/my-recipes" TargetMode="Externa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ilverbackkitchen.com/dashboard/recipes/my-recipes" TargetMode="Externa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ilverbackkitchen.com/dashboard/recipes/my-recip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silverbackkitchen.com/dashboard/recipes/my-recipes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EC1C8-EA47-3FC3-8238-C99D14B68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BC0480-E6F9-4AA9-7DCA-622AFAB38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12" y="181846"/>
            <a:ext cx="11009376" cy="695579"/>
          </a:xfrm>
        </p:spPr>
        <p:txBody>
          <a:bodyPr>
            <a:noAutofit/>
          </a:bodyPr>
          <a:lstStyle/>
          <a:p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View: Landing Page -&gt;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if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user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searches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for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SilverBack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Kitchen, Route Name: 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  <a:t>https://silverbackkitchen.com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11CEDA2-7231-1DA8-7293-25E590A98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4" y="1022960"/>
            <a:ext cx="8343388" cy="503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542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90657-194E-5F72-2192-AF1ADC09E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E8EF59D1-E329-4F8E-CE18-38F3B2456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3" y="292291"/>
            <a:ext cx="11608802" cy="695579"/>
          </a:xfrm>
        </p:spPr>
        <p:txBody>
          <a:bodyPr>
            <a:noAutofit/>
          </a:bodyPr>
          <a:lstStyle/>
          <a:p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View:  My Recipes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Section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, Route Name: 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  <a:hlinkClick r:id="rId2"/>
              </a:rPr>
              <a:t>https://silverbackkitchen.com/dashboard/recipes/my-recipes</a:t>
            </a:r>
            <a:b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</a:br>
            <a:b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</a:b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Here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it‘s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the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view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if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user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has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clicked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the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0070C0"/>
                </a:solidFill>
                <a:latin typeface="Bahnschrift" panose="020B0502040204020203" pitchFamily="34" charset="0"/>
              </a:rPr>
              <a:t>select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0070C0"/>
                </a:solidFill>
                <a:latin typeface="Bahnschrift" panose="020B0502040204020203" pitchFamily="34" charset="0"/>
              </a:rPr>
              <a:t>button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  <a:t>,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then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selected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some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recipes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, </a:t>
            </a:r>
            <a:r>
              <a:rPr lang="de-AT" sz="1800" dirty="0" err="1">
                <a:solidFill>
                  <a:srgbClr val="0070C0"/>
                </a:solidFill>
                <a:latin typeface="Bahnschrift" panose="020B0502040204020203" pitchFamily="34" charset="0"/>
              </a:rPr>
              <a:t>delete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0070C0"/>
                </a:solidFill>
                <a:latin typeface="Bahnschrift" panose="020B0502040204020203" pitchFamily="34" charset="0"/>
              </a:rPr>
              <a:t>button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now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 </a:t>
            </a:r>
            <a:r>
              <a:rPr lang="de-AT" sz="1800" dirty="0" err="1">
                <a:solidFill>
                  <a:srgbClr val="0070C0"/>
                </a:solidFill>
                <a:latin typeface="Bahnschrift" panose="020B0502040204020203" pitchFamily="34" charset="0"/>
              </a:rPr>
              <a:t>enabled</a:t>
            </a:r>
            <a:endParaRPr lang="de-AT" sz="1800" dirty="0">
              <a:solidFill>
                <a:srgbClr val="0070C0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A6FE274-3A87-7B15-FE72-125C95A420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3" y="1322228"/>
            <a:ext cx="8298951" cy="50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70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C0950-B140-0279-E5E9-D758BA97F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61493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99E3E-7083-AB68-6BA3-9D3D9FA03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884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245F2-CAA0-6331-450A-220F02497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">
            <a:extLst>
              <a:ext uri="{FF2B5EF4-FFF2-40B4-BE49-F238E27FC236}">
                <a16:creationId xmlns:a16="http://schemas.microsoft.com/office/drawing/2014/main" id="{7047CCB4-1802-E4CE-03B8-99C07463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166" y="73684"/>
            <a:ext cx="7834617" cy="695579"/>
          </a:xfrm>
        </p:spPr>
        <p:txBody>
          <a:bodyPr>
            <a:noAutofit/>
          </a:bodyPr>
          <a:lstStyle/>
          <a:p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View: Register Page, Route Name: 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  <a:t>https://silverbackkitchen.com/register</a:t>
            </a:r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71B2B0C6-0C27-4E8D-18C1-E06A91CEF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166" y="962745"/>
            <a:ext cx="8721586" cy="52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80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51400-7810-FEF4-7A74-A02AF08D1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2B3985D0-E990-EAF4-CDFA-5064B54F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246" y="137385"/>
            <a:ext cx="7022592" cy="695579"/>
          </a:xfrm>
        </p:spPr>
        <p:txBody>
          <a:bodyPr>
            <a:noAutofit/>
          </a:bodyPr>
          <a:lstStyle/>
          <a:p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View: Login Page, Route Name: 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  <a:t>https://silverbackkitchen.com/login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61AC17EA-E14A-F0DF-7D51-95F477FFD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46" y="1017731"/>
            <a:ext cx="8679207" cy="519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311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CB639-FB63-5CA1-C8B7-2917E3FAD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>
            <a:extLst>
              <a:ext uri="{FF2B5EF4-FFF2-40B4-BE49-F238E27FC236}">
                <a16:creationId xmlns:a16="http://schemas.microsoft.com/office/drawing/2014/main" id="{A5C8503C-E7EE-9C3D-2B42-53C1FFDC1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925" y="135451"/>
            <a:ext cx="8849115" cy="69557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View: Dashboard Page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if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user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registers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or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logs in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or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clicks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the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„back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to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home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“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button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, </a:t>
            </a:r>
            <a:b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</a:b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Route Name: 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  <a:t>https://silverbackkitchen.com/dashboard</a:t>
            </a:r>
            <a:endParaRPr lang="de-AT" sz="1800" dirty="0">
              <a:solidFill>
                <a:srgbClr val="4A4849"/>
              </a:solidFill>
              <a:latin typeface="Bahnschrift" panose="020B0502040204020203" pitchFamily="34" charset="0"/>
            </a:endParaRP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7B3581E-C520-2AA0-5D27-AC0F6B1F1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90" y="1264446"/>
            <a:ext cx="8323914" cy="5054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200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0F817-7E51-4CC3-B5D0-37E19FD08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1C4C4314-064F-9BF1-A1DB-83A332BAD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081" y="1139498"/>
            <a:ext cx="8732543" cy="5224725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B7921ACC-BD81-006D-A1A1-4935A7133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081" y="145987"/>
            <a:ext cx="10515623" cy="695579"/>
          </a:xfrm>
        </p:spPr>
        <p:txBody>
          <a:bodyPr>
            <a:noAutofit/>
          </a:bodyPr>
          <a:lstStyle/>
          <a:p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View:  Online Recipes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Section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, Route Name: 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  <a:t>https://silverbackkitchen.com/dashboard/recipes</a:t>
            </a:r>
          </a:p>
        </p:txBody>
      </p:sp>
    </p:spTree>
    <p:extLst>
      <p:ext uri="{BB962C8B-B14F-4D97-AF65-F5344CB8AC3E}">
        <p14:creationId xmlns:p14="http://schemas.microsoft.com/office/powerpoint/2010/main" val="4028019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764D5-060F-D854-434A-6038070AA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060E543B-DAA8-C27F-FD10-7E5968C68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945" y="328867"/>
            <a:ext cx="10680215" cy="695579"/>
          </a:xfrm>
        </p:spPr>
        <p:txBody>
          <a:bodyPr>
            <a:noAutofit/>
          </a:bodyPr>
          <a:lstStyle/>
          <a:p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View:  My Recipes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Section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, Route Name: 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  <a:hlinkClick r:id="rId2"/>
              </a:rPr>
              <a:t>https://silverbackkitchen.com/dashboard/recipes/my-recipes</a:t>
            </a:r>
            <a:b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</a:br>
            <a:b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</a:b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Here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it‘s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the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view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if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user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has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not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created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any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recipes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yet</a:t>
            </a:r>
            <a:endParaRPr lang="de-AT" sz="1800" dirty="0">
              <a:solidFill>
                <a:srgbClr val="4A4849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84527CC-4F34-802B-E21D-241DF9BD4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41" y="1508795"/>
            <a:ext cx="7900439" cy="4864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46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5276A-1440-373E-BD5D-974A8D2A7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B21A2EE4-4B79-8E37-82EA-652BDBCF6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781" y="623258"/>
            <a:ext cx="9459235" cy="51974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View:  My Recipes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Section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, Here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it‘s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the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view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if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user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clicks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on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create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recipe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button</a:t>
            </a:r>
            <a:b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</a:b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Route Name: 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  <a:hlinkClick r:id="rId2"/>
              </a:rPr>
              <a:t>https://silverbackkitchen.com/dashboard/recipes/my-recipes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  <a:t>/create-recipe</a:t>
            </a:r>
            <a:b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</a:br>
            <a:b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</a:br>
            <a:endParaRPr lang="de-AT" sz="1800" dirty="0">
              <a:solidFill>
                <a:srgbClr val="4A4849"/>
              </a:solidFill>
              <a:latin typeface="Bahnschrift" panose="020B0502040204020203" pitchFamily="34" charset="0"/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0CCC1FB-6558-D52A-9C0F-5CF665634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781" y="1220622"/>
            <a:ext cx="8526547" cy="520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45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66050-20DF-4644-2AC6-D87A1C0A6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E533CF9-C231-2A9A-A335-E8A38DDA1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299" y="1301114"/>
            <a:ext cx="8297709" cy="5085428"/>
          </a:xfrm>
          <a:prstGeom prst="rect">
            <a:avLst/>
          </a:prstGeom>
        </p:spPr>
      </p:pic>
      <p:sp>
        <p:nvSpPr>
          <p:cNvPr id="9" name="Titel 1">
            <a:extLst>
              <a:ext uri="{FF2B5EF4-FFF2-40B4-BE49-F238E27FC236}">
                <a16:creationId xmlns:a16="http://schemas.microsoft.com/office/drawing/2014/main" id="{9D569C80-F6BC-D167-DB58-DB5591D4F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0299" y="283147"/>
            <a:ext cx="10680215" cy="695579"/>
          </a:xfrm>
        </p:spPr>
        <p:txBody>
          <a:bodyPr>
            <a:noAutofit/>
          </a:bodyPr>
          <a:lstStyle/>
          <a:p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View:  My Recipes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Section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, Route Name: 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  <a:hlinkClick r:id="rId3"/>
              </a:rPr>
              <a:t>https://silverbackkitchen.com/dashboard/recipes/my-recipes</a:t>
            </a:r>
            <a:b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</a:br>
            <a:b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</a:b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Here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it‘s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the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view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if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user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has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created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some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recipes</a:t>
            </a:r>
            <a:endParaRPr lang="de-AT" sz="1800" dirty="0">
              <a:solidFill>
                <a:srgbClr val="4A4849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0219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0558E-1A3D-A865-E870-2AA50165B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>
            <a:extLst>
              <a:ext uri="{FF2B5EF4-FFF2-40B4-BE49-F238E27FC236}">
                <a16:creationId xmlns:a16="http://schemas.microsoft.com/office/drawing/2014/main" id="{BB48CEFF-02B7-9864-3F52-8959CE49E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315" y="283147"/>
            <a:ext cx="10680215" cy="695579"/>
          </a:xfrm>
        </p:spPr>
        <p:txBody>
          <a:bodyPr>
            <a:noAutofit/>
          </a:bodyPr>
          <a:lstStyle/>
          <a:p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View:  My Recipes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Section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, Route Name: 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  <a:hlinkClick r:id="rId2"/>
              </a:rPr>
              <a:t>https://silverbackkitchen.com/dashboard/recipes/my-recipes</a:t>
            </a:r>
            <a:b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</a:br>
            <a:b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</a:b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Here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it‘s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the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view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if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user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has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clicked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the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0070C0"/>
                </a:solidFill>
                <a:latin typeface="Bahnschrift" panose="020B0502040204020203" pitchFamily="34" charset="0"/>
              </a:rPr>
              <a:t>select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0070C0"/>
                </a:solidFill>
                <a:latin typeface="Bahnschrift" panose="020B0502040204020203" pitchFamily="34" charset="0"/>
              </a:rPr>
              <a:t>button</a:t>
            </a:r>
            <a:r>
              <a:rPr lang="de-AT" sz="1800" dirty="0">
                <a:solidFill>
                  <a:srgbClr val="0070C0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(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delete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</a:t>
            </a:r>
            <a:r>
              <a:rPr lang="de-AT" sz="1800" dirty="0" err="1">
                <a:solidFill>
                  <a:srgbClr val="4A4849"/>
                </a:solidFill>
                <a:latin typeface="Bahnschrift" panose="020B0502040204020203" pitchFamily="34" charset="0"/>
              </a:rPr>
              <a:t>button</a:t>
            </a:r>
            <a:r>
              <a:rPr lang="de-AT" sz="1800" dirty="0">
                <a:solidFill>
                  <a:srgbClr val="4A4849"/>
                </a:solidFill>
                <a:latin typeface="Bahnschrift" panose="020B0502040204020203" pitchFamily="34" charset="0"/>
              </a:rPr>
              <a:t> still disabled)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9D295893-C400-DC56-EF5D-77019B145C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315" y="1337211"/>
            <a:ext cx="8408297" cy="515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34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293</Words>
  <Application>Microsoft Office PowerPoint</Application>
  <PresentationFormat>Breitbild</PresentationFormat>
  <Paragraphs>10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7" baseType="lpstr">
      <vt:lpstr>Arial</vt:lpstr>
      <vt:lpstr>Bahnschrift</vt:lpstr>
      <vt:lpstr>Calibri</vt:lpstr>
      <vt:lpstr>Calibri Light</vt:lpstr>
      <vt:lpstr>Office</vt:lpstr>
      <vt:lpstr>View: Landing Page -&gt; if user searches for SilverBack Kitchen, Route Name: https://silverbackkitchen.com</vt:lpstr>
      <vt:lpstr>View: Register Page, Route Name: https://silverbackkitchen.com/register</vt:lpstr>
      <vt:lpstr>View: Login Page, Route Name: https://silverbackkitchen.com/login</vt:lpstr>
      <vt:lpstr>View: Dashboard Page if user registers or logs in or clicks the „back to home“ button,  Route Name: https://silverbackkitchen.com/dashboard</vt:lpstr>
      <vt:lpstr>View:  Online Recipes Section, Route Name: https://silverbackkitchen.com/dashboard/recipes</vt:lpstr>
      <vt:lpstr>View:  My Recipes Section, Route Name: https://silverbackkitchen.com/dashboard/recipes/my-recipes  Here it‘s the view if user has not created any recipes yet</vt:lpstr>
      <vt:lpstr>View:  My Recipes Section, Here it‘s the view if user clicks on create recipe button Route Name: https://silverbackkitchen.com/dashboard/recipes/my-recipes/create-recipe  </vt:lpstr>
      <vt:lpstr>View:  My Recipes Section, Route Name: https://silverbackkitchen.com/dashboard/recipes/my-recipes  Here it‘s the view if user has created some recipes</vt:lpstr>
      <vt:lpstr>View:  My Recipes Section, Route Name: https://silverbackkitchen.com/dashboard/recipes/my-recipes  Here it‘s the view if user has clicked the select button (delete button still disabled)</vt:lpstr>
      <vt:lpstr>View:  My Recipes Section, Route Name: https://silverbackkitchen.com/dashboard/recipes/my-recipes  Here it‘s the view if user has clicked the select button, then selected some recipes, delete button now  enabled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Roland Loulengo</dc:creator>
  <cp:lastModifiedBy>Roland Loulengo</cp:lastModifiedBy>
  <cp:revision>2</cp:revision>
  <dcterms:created xsi:type="dcterms:W3CDTF">2025-04-12T09:56:19Z</dcterms:created>
  <dcterms:modified xsi:type="dcterms:W3CDTF">2025-04-13T00:35:45Z</dcterms:modified>
</cp:coreProperties>
</file>