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DD44-17F5-DEE1-C041-52679074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03EE2-6D14-2A25-094D-1B466CEB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D888-55E5-1A2A-0599-F6ACE3B2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C7017-C584-45E8-6A09-2F40C2B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117B-E5B5-4E18-0F6D-F45DF8EF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D463-3BFA-1AB4-9060-19CDFD74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60EF2-7C46-EC8B-3A27-A0A307EA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E1FA-C8AC-A77E-F1E5-21D474EC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6D8B-1635-C146-F45C-9F9759A4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0373-BA7E-5A29-FD5D-F3919D2E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A9757-2535-D1CF-CCE7-26C0E2367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3F5-B19B-1858-69FA-3D08D37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385-AEE5-6D0C-7262-13701BF0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E4DE-E23B-9084-E11F-7CDA8403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44EC-49E4-7D0A-72EB-3376E99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150A-926B-8486-1529-E69079C5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282-D49D-3691-98AD-60B6A91C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82F2-BF21-60C5-8527-766AFFAB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5DD7-40F8-7330-F816-6ACE38D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2E88-0DE0-833B-9856-8BA51C37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93B5-27D6-669B-B4AD-D46D4410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D473-235B-74C7-205F-12D9B880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7FE8-947F-B6A0-60E6-6D2EFC93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C785F-8E18-5A32-1E38-5CA67EDF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8791-E607-3A18-9F2A-2EDC8F2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9B57-99DA-DD29-F8C3-8603058E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CAC3-3C2F-7CFF-8F0C-06D4B1914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5E43D-F94B-7BDF-EE3A-8ECC30A9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D3DF-AA48-C1DA-DCBE-40F2AFF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B8CB-68E6-6A38-7A67-8D50FAA0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FD6D-2130-8999-BF8E-D9A6F767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ABF1-CE20-B445-2395-7C187D1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48DCC-4674-E2C7-04CC-824F1460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E03F-256D-AD09-EB1F-84F856B9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2C388-E117-E4C7-785D-FC60CF515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53598-5802-DC7C-D75F-B0C883FF9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DC205-3244-97AE-5FA9-C18993F4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88D89-F856-8D99-C8E0-DF10754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54D92-C104-5184-4A43-1690F994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6C6B-606B-5C4E-47EF-13B924B0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C9E71-07C9-371F-6273-083FD8A5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9E091-0380-3AEF-4905-032C4CC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D2257-FD6C-68F8-0069-F3FF398A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768EB-4AFC-6D4C-BE7E-00083322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3930F-D898-D9E6-BE71-B4A2B395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D24BA-6BDC-D38E-89F8-9194457E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F107-3D66-0975-AB7B-0BB4505A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40AA-7EB4-5A37-B57E-43F57943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22D8-4CE4-830B-11C8-B3B8263CA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9722-4C09-96D9-E040-4AA224D7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63249-8D07-1E44-65CF-B0738031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C5CA0-267E-5FA6-FADC-86F232D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BDAA-2FA1-9DC8-2DF4-A7E6F663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642EF-ABC1-CF15-5F26-0B449560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5761-787E-2959-4A72-2B196B322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DC9E1-91BB-E86E-AB5C-9E3F8B9C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E7212-CE36-E310-B83B-169339E5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4C5F6-DE04-763A-FAB2-075ADB4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7D13F-8C78-3879-8730-6BF5B236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6AD4-79DA-E08E-EA1B-563A9685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6BCA-339B-4806-92E2-A3EC6AA67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01DB-2ED9-4197-8A50-2A2AF4D3029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3284-A015-1CE4-3399-477326F11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7AE6-BE15-11D3-5E06-2A263ABC7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D92D-ADA6-4FEC-B483-E91E4E3C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lculator on a notebook">
            <a:extLst>
              <a:ext uri="{FF2B5EF4-FFF2-40B4-BE49-F238E27FC236}">
                <a16:creationId xmlns:a16="http://schemas.microsoft.com/office/drawing/2014/main" id="{79B98F0D-B028-2CC3-7C35-EB7AEF11E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99081-6774-DA25-AC9A-FC8A0C4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proposal and selection process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344-EBAA-54DE-7C41-4F08B8F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effectLst/>
              </a:rPr>
              <a:t>Project: Calculator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Reason: Simple concept to showcase AGILE methodology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7F3EAB53-8AD0-F94A-835E-8B33DC24A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37849-D200-EFDD-39B4-2FF82D85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Benchmarking against current standards and examples already in production</a:t>
            </a:r>
            <a:br>
              <a:rPr lang="en-US" sz="5200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320C-1526-2FF1-6B92-1791FCB8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93202"/>
            <a:ext cx="10058400" cy="2460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/>
              </a:rPr>
              <a:t>Windows Built-in Calculator App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Calc Pro HD</a:t>
            </a:r>
          </a:p>
          <a:p>
            <a:pPr algn="ctr"/>
            <a:r>
              <a:rPr lang="en-US" sz="2400" dirty="0" err="1">
                <a:solidFill>
                  <a:srgbClr val="FFFFFF"/>
                </a:solidFill>
              </a:rPr>
              <a:t>Naturplay</a:t>
            </a:r>
            <a:endParaRPr lang="en-US" sz="2400" dirty="0">
              <a:solidFill>
                <a:srgbClr val="FFFFFF"/>
              </a:solidFill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Super Calculator 8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Sticky Calculator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Calculator+</a:t>
            </a:r>
          </a:p>
        </p:txBody>
      </p:sp>
    </p:spTree>
    <p:extLst>
      <p:ext uri="{BB962C8B-B14F-4D97-AF65-F5344CB8AC3E}">
        <p14:creationId xmlns:p14="http://schemas.microsoft.com/office/powerpoint/2010/main" val="8616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50C1ED78-1D13-369F-7853-DC82036E6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1" y="6824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7998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3C1EA-69C8-8339-636E-EF209B71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50" y="1132764"/>
            <a:ext cx="7629098" cy="25547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937B8-AC32-B187-0422-33218A812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7483" r="38316" b="3673"/>
          <a:stretch/>
        </p:blipFill>
        <p:spPr>
          <a:xfrm>
            <a:off x="10590245" y="0"/>
            <a:ext cx="1601755" cy="68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50C1ED78-1D13-369F-7853-DC82036E6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" r="43883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3C1EA-69C8-8339-636E-EF209B71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Prototypes and the process of development</a:t>
            </a:r>
            <a:br>
              <a:rPr lang="en-US" sz="3400"/>
            </a:br>
            <a:endParaRPr lang="en-US" sz="3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BB8DF-6A21-558C-F2FE-3978AD9F2E8E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Checkpoint 1: Project framework designed and assembled. GUI is created and labeled.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Checkpoint 2: All elements coded and tested.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Checkpoint 3: Optimization of code.</a:t>
            </a:r>
          </a:p>
        </p:txBody>
      </p:sp>
    </p:spTree>
    <p:extLst>
      <p:ext uri="{BB962C8B-B14F-4D97-AF65-F5344CB8AC3E}">
        <p14:creationId xmlns:p14="http://schemas.microsoft.com/office/powerpoint/2010/main" val="188510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s on a display with reflection of office">
            <a:extLst>
              <a:ext uri="{FF2B5EF4-FFF2-40B4-BE49-F238E27FC236}">
                <a16:creationId xmlns:a16="http://schemas.microsoft.com/office/drawing/2014/main" id="{4D517240-3B92-6778-B8F0-00C155EA7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5" r="3105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7AF02-5BA6-AB68-19DB-B117EB7E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Areas of optimization opportunities</a:t>
            </a:r>
            <a:br>
              <a:rPr lang="en-US" sz="3400"/>
            </a:br>
            <a:endParaRPr lang="en-US" sz="3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49C1-5037-19DA-5D0D-7CBBA5AF91E6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Calculator needs to be optimized to handle multiple calculations.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Redesign making it more appealing</a:t>
            </a:r>
          </a:p>
        </p:txBody>
      </p:sp>
    </p:spTree>
    <p:extLst>
      <p:ext uri="{BB962C8B-B14F-4D97-AF65-F5344CB8AC3E}">
        <p14:creationId xmlns:p14="http://schemas.microsoft.com/office/powerpoint/2010/main" val="9657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DC9C9-2691-FAFE-1D36-164F7866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Future works</a:t>
            </a:r>
            <a:br>
              <a:rPr lang="en-US" sz="4000"/>
            </a:b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C5402-644E-3C32-029B-842016F87DF1}"/>
              </a:ext>
            </a:extLst>
          </p:cNvPr>
          <p:cNvSpPr txBox="1"/>
          <p:nvPr/>
        </p:nvSpPr>
        <p:spPr>
          <a:xfrm>
            <a:off x="838201" y="2962279"/>
            <a:ext cx="3799425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 the future I plan on creating video games.</a:t>
            </a:r>
          </a:p>
        </p:txBody>
      </p:sp>
      <p:pic>
        <p:nvPicPr>
          <p:cNvPr id="6" name="Picture 5" descr="Gadgets on a desk">
            <a:extLst>
              <a:ext uri="{FF2B5EF4-FFF2-40B4-BE49-F238E27FC236}">
                <a16:creationId xmlns:a16="http://schemas.microsoft.com/office/drawing/2014/main" id="{F916A76D-CA6F-826F-19E5-506BFB590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" r="1984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204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proposal and selection process </vt:lpstr>
      <vt:lpstr>Benchmarking against current standards and examples already in production </vt:lpstr>
      <vt:lpstr>Flow Diagram</vt:lpstr>
      <vt:lpstr>Prototypes and the process of development </vt:lpstr>
      <vt:lpstr>Areas of optimization opportunities </vt:lpstr>
      <vt:lpstr>Future 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and selection process </dc:title>
  <dc:creator>ROLAND RICHARDSON</dc:creator>
  <cp:lastModifiedBy>ROLAND RICHARDSON</cp:lastModifiedBy>
  <cp:revision>2</cp:revision>
  <dcterms:created xsi:type="dcterms:W3CDTF">2023-10-03T15:55:45Z</dcterms:created>
  <dcterms:modified xsi:type="dcterms:W3CDTF">2023-10-03T17:11:14Z</dcterms:modified>
</cp:coreProperties>
</file>